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6" r:id="rId3"/>
    <p:sldId id="266" r:id="rId4"/>
    <p:sldId id="274" r:id="rId5"/>
    <p:sldId id="277" r:id="rId6"/>
    <p:sldId id="278" r:id="rId7"/>
    <p:sldId id="261" r:id="rId8"/>
    <p:sldId id="279" r:id="rId9"/>
    <p:sldId id="280" r:id="rId10"/>
    <p:sldId id="294" r:id="rId11"/>
    <p:sldId id="296" r:id="rId12"/>
    <p:sldId id="297" r:id="rId13"/>
    <p:sldId id="260" r:id="rId14"/>
    <p:sldId id="262" r:id="rId15"/>
    <p:sldId id="281" r:id="rId16"/>
    <p:sldId id="282" r:id="rId17"/>
    <p:sldId id="284" r:id="rId18"/>
    <p:sldId id="288" r:id="rId19"/>
    <p:sldId id="285" r:id="rId20"/>
    <p:sldId id="286" r:id="rId21"/>
    <p:sldId id="287" r:id="rId22"/>
    <p:sldId id="290" r:id="rId23"/>
    <p:sldId id="289" r:id="rId24"/>
    <p:sldId id="292" r:id="rId25"/>
    <p:sldId id="295" r:id="rId2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A87C"/>
    <a:srgbClr val="ECC520"/>
    <a:srgbClr val="043CAC"/>
    <a:srgbClr val="DBD610"/>
    <a:srgbClr val="45A56A"/>
    <a:srgbClr val="00CC66"/>
    <a:srgbClr val="339966"/>
    <a:srgbClr val="00B0F0"/>
    <a:srgbClr val="ED472F"/>
    <a:srgbClr val="CBCB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6370" autoAdjust="0"/>
  </p:normalViewPr>
  <p:slideViewPr>
    <p:cSldViewPr snapToGrid="0">
      <p:cViewPr varScale="1">
        <p:scale>
          <a:sx n="86" d="100"/>
          <a:sy n="86" d="100"/>
        </p:scale>
        <p:origin x="562" y="48"/>
      </p:cViewPr>
      <p:guideLst/>
    </p:cSldViewPr>
  </p:slideViewPr>
  <p:notesTextViewPr>
    <p:cViewPr>
      <p:scale>
        <a:sx n="1" d="1"/>
        <a:sy n="1" d="1"/>
      </p:scale>
      <p:origin x="0" y="0"/>
    </p:cViewPr>
  </p:notesTextViewPr>
  <p:sorterViewPr>
    <p:cViewPr>
      <p:scale>
        <a:sx n="100" d="100"/>
        <a:sy n="100" d="100"/>
      </p:scale>
      <p:origin x="0" y="-38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B7E564-EE6F-4FD2-B7E9-C707593F369C}" type="datetimeFigureOut">
              <a:rPr lang="pt-BR" smtClean="0"/>
              <a:t>02/06/2019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96419-43D1-4FF6-AA74-24DA9304679E}" type="slidenum">
              <a:rPr lang="pt-BR" smtClean="0"/>
              <a:t>‹#›</a:t>
            </a:fld>
            <a:endParaRPr lang="pt-BR"/>
          </a:p>
        </p:txBody>
      </p:sp>
    </p:spTree>
    <p:extLst>
      <p:ext uri="{BB962C8B-B14F-4D97-AF65-F5344CB8AC3E}">
        <p14:creationId xmlns:p14="http://schemas.microsoft.com/office/powerpoint/2010/main" val="22750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17F3CF87-7D53-4240-980F-D02F909F55E1}" type="datetimeFigureOut">
              <a:rPr lang="pt-BR" smtClean="0"/>
              <a:t>02/06/2019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174040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7F3CF87-7D53-4240-980F-D02F909F55E1}" type="datetimeFigureOut">
              <a:rPr lang="pt-BR" smtClean="0"/>
              <a:t>02/06/2019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150438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7F3CF87-7D53-4240-980F-D02F909F55E1}" type="datetimeFigureOut">
              <a:rPr lang="pt-BR" smtClean="0"/>
              <a:t>02/06/2019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380488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7F3CF87-7D53-4240-980F-D02F909F55E1}" type="datetimeFigureOut">
              <a:rPr lang="pt-BR" smtClean="0"/>
              <a:t>02/06/2019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8167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17F3CF87-7D53-4240-980F-D02F909F55E1}" type="datetimeFigureOut">
              <a:rPr lang="pt-BR" smtClean="0"/>
              <a:t>02/06/2019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321400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17F3CF87-7D53-4240-980F-D02F909F55E1}" type="datetimeFigureOut">
              <a:rPr lang="pt-BR" smtClean="0"/>
              <a:t>02/06/2019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18022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17F3CF87-7D53-4240-980F-D02F909F55E1}" type="datetimeFigureOut">
              <a:rPr lang="pt-BR" smtClean="0"/>
              <a:t>02/06/2019</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429396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17F3CF87-7D53-4240-980F-D02F909F55E1}" type="datetimeFigureOut">
              <a:rPr lang="pt-BR" smtClean="0"/>
              <a:t>02/06/2019</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35023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7F3CF87-7D53-4240-980F-D02F909F55E1}" type="datetimeFigureOut">
              <a:rPr lang="pt-BR" smtClean="0"/>
              <a:t>02/06/2019</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403436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7F3CF87-7D53-4240-980F-D02F909F55E1}" type="datetimeFigureOut">
              <a:rPr lang="pt-BR" smtClean="0"/>
              <a:t>02/06/2019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151203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7F3CF87-7D53-4240-980F-D02F909F55E1}" type="datetimeFigureOut">
              <a:rPr lang="pt-BR" smtClean="0"/>
              <a:t>02/06/2019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6D12357-4CFE-4FB6-9715-09357508EE78}" type="slidenum">
              <a:rPr lang="pt-BR" smtClean="0"/>
              <a:t>‹#›</a:t>
            </a:fld>
            <a:endParaRPr lang="pt-BR"/>
          </a:p>
        </p:txBody>
      </p:sp>
    </p:spTree>
    <p:extLst>
      <p:ext uri="{BB962C8B-B14F-4D97-AF65-F5344CB8AC3E}">
        <p14:creationId xmlns:p14="http://schemas.microsoft.com/office/powerpoint/2010/main" val="145332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3CF87-7D53-4240-980F-D02F909F55E1}" type="datetimeFigureOut">
              <a:rPr lang="pt-BR" smtClean="0"/>
              <a:t>02/06/2019</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12357-4CFE-4FB6-9715-09357508EE78}" type="slidenum">
              <a:rPr lang="pt-BR" smtClean="0"/>
              <a:t>‹#›</a:t>
            </a:fld>
            <a:endParaRPr lang="pt-BR"/>
          </a:p>
        </p:txBody>
      </p:sp>
    </p:spTree>
    <p:extLst>
      <p:ext uri="{BB962C8B-B14F-4D97-AF65-F5344CB8AC3E}">
        <p14:creationId xmlns:p14="http://schemas.microsoft.com/office/powerpoint/2010/main" val="112259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0" y="0"/>
            <a:ext cx="12192000" cy="6858000"/>
          </a:xfrm>
          <a:prstGeom prst="rect">
            <a:avLst/>
          </a:prstGeom>
          <a:solidFill>
            <a:srgbClr val="45A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reeform 5"/>
          <p:cNvSpPr>
            <a:spLocks noEditPoints="1"/>
          </p:cNvSpPr>
          <p:nvPr/>
        </p:nvSpPr>
        <p:spPr bwMode="auto">
          <a:xfrm>
            <a:off x="2770188" y="2279650"/>
            <a:ext cx="576263" cy="1081088"/>
          </a:xfrm>
          <a:custGeom>
            <a:avLst/>
            <a:gdLst>
              <a:gd name="T0" fmla="*/ 91 w 203"/>
              <a:gd name="T1" fmla="*/ 380 h 380"/>
              <a:gd name="T2" fmla="*/ 89 w 203"/>
              <a:gd name="T3" fmla="*/ 378 h 380"/>
              <a:gd name="T4" fmla="*/ 0 w 203"/>
              <a:gd name="T5" fmla="*/ 125 h 380"/>
              <a:gd name="T6" fmla="*/ 1 w 203"/>
              <a:gd name="T7" fmla="*/ 122 h 380"/>
              <a:gd name="T8" fmla="*/ 199 w 203"/>
              <a:gd name="T9" fmla="*/ 1 h 380"/>
              <a:gd name="T10" fmla="*/ 201 w 203"/>
              <a:gd name="T11" fmla="*/ 0 h 380"/>
              <a:gd name="T12" fmla="*/ 202 w 203"/>
              <a:gd name="T13" fmla="*/ 1 h 380"/>
              <a:gd name="T14" fmla="*/ 203 w 203"/>
              <a:gd name="T15" fmla="*/ 3 h 380"/>
              <a:gd name="T16" fmla="*/ 93 w 203"/>
              <a:gd name="T17" fmla="*/ 378 h 380"/>
              <a:gd name="T18" fmla="*/ 91 w 203"/>
              <a:gd name="T19" fmla="*/ 380 h 380"/>
              <a:gd name="T20" fmla="*/ 91 w 203"/>
              <a:gd name="T21" fmla="*/ 380 h 380"/>
              <a:gd name="T22" fmla="*/ 91 w 203"/>
              <a:gd name="T23" fmla="*/ 370 h 380"/>
              <a:gd name="T24" fmla="*/ 197 w 203"/>
              <a:gd name="T25" fmla="*/ 8 h 380"/>
              <a:gd name="T26" fmla="*/ 5 w 203"/>
              <a:gd name="T27" fmla="*/ 125 h 380"/>
              <a:gd name="T28" fmla="*/ 91 w 203"/>
              <a:gd name="T29" fmla="*/ 37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380">
                <a:moveTo>
                  <a:pt x="91" y="380"/>
                </a:moveTo>
                <a:cubicBezTo>
                  <a:pt x="90" y="380"/>
                  <a:pt x="89" y="379"/>
                  <a:pt x="89" y="378"/>
                </a:cubicBezTo>
                <a:cubicBezTo>
                  <a:pt x="0" y="125"/>
                  <a:pt x="0" y="125"/>
                  <a:pt x="0" y="125"/>
                </a:cubicBezTo>
                <a:cubicBezTo>
                  <a:pt x="0" y="123"/>
                  <a:pt x="0" y="122"/>
                  <a:pt x="1" y="122"/>
                </a:cubicBezTo>
                <a:cubicBezTo>
                  <a:pt x="199" y="1"/>
                  <a:pt x="199" y="1"/>
                  <a:pt x="199" y="1"/>
                </a:cubicBezTo>
                <a:cubicBezTo>
                  <a:pt x="200" y="0"/>
                  <a:pt x="200" y="0"/>
                  <a:pt x="201" y="0"/>
                </a:cubicBezTo>
                <a:cubicBezTo>
                  <a:pt x="201" y="0"/>
                  <a:pt x="202" y="0"/>
                  <a:pt x="202" y="1"/>
                </a:cubicBezTo>
                <a:cubicBezTo>
                  <a:pt x="203" y="1"/>
                  <a:pt x="203" y="2"/>
                  <a:pt x="203" y="3"/>
                </a:cubicBezTo>
                <a:cubicBezTo>
                  <a:pt x="93" y="378"/>
                  <a:pt x="93" y="378"/>
                  <a:pt x="93" y="378"/>
                </a:cubicBezTo>
                <a:cubicBezTo>
                  <a:pt x="93" y="379"/>
                  <a:pt x="92" y="380"/>
                  <a:pt x="91" y="380"/>
                </a:cubicBezTo>
                <a:cubicBezTo>
                  <a:pt x="91" y="380"/>
                  <a:pt x="91" y="380"/>
                  <a:pt x="91" y="380"/>
                </a:cubicBezTo>
                <a:close/>
                <a:moveTo>
                  <a:pt x="91" y="370"/>
                </a:moveTo>
                <a:cubicBezTo>
                  <a:pt x="197" y="8"/>
                  <a:pt x="197" y="8"/>
                  <a:pt x="197" y="8"/>
                </a:cubicBezTo>
                <a:cubicBezTo>
                  <a:pt x="5" y="125"/>
                  <a:pt x="5" y="125"/>
                  <a:pt x="5" y="125"/>
                </a:cubicBezTo>
                <a:lnTo>
                  <a:pt x="91" y="3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 name="Freeform 6"/>
          <p:cNvSpPr>
            <a:spLocks noEditPoints="1"/>
          </p:cNvSpPr>
          <p:nvPr/>
        </p:nvSpPr>
        <p:spPr bwMode="auto">
          <a:xfrm>
            <a:off x="3022600" y="2279650"/>
            <a:ext cx="323850" cy="1485900"/>
          </a:xfrm>
          <a:custGeom>
            <a:avLst/>
            <a:gdLst>
              <a:gd name="T0" fmla="*/ 112 w 114"/>
              <a:gd name="T1" fmla="*/ 522 h 522"/>
              <a:gd name="T2" fmla="*/ 110 w 114"/>
              <a:gd name="T3" fmla="*/ 521 h 522"/>
              <a:gd name="T4" fmla="*/ 0 w 114"/>
              <a:gd name="T5" fmla="*/ 379 h 522"/>
              <a:gd name="T6" fmla="*/ 0 w 114"/>
              <a:gd name="T7" fmla="*/ 377 h 522"/>
              <a:gd name="T8" fmla="*/ 109 w 114"/>
              <a:gd name="T9" fmla="*/ 2 h 522"/>
              <a:gd name="T10" fmla="*/ 112 w 114"/>
              <a:gd name="T11" fmla="*/ 0 h 522"/>
              <a:gd name="T12" fmla="*/ 112 w 114"/>
              <a:gd name="T13" fmla="*/ 0 h 522"/>
              <a:gd name="T14" fmla="*/ 114 w 114"/>
              <a:gd name="T15" fmla="*/ 3 h 522"/>
              <a:gd name="T16" fmla="*/ 114 w 114"/>
              <a:gd name="T17" fmla="*/ 519 h 522"/>
              <a:gd name="T18" fmla="*/ 113 w 114"/>
              <a:gd name="T19" fmla="*/ 522 h 522"/>
              <a:gd name="T20" fmla="*/ 112 w 114"/>
              <a:gd name="T21" fmla="*/ 522 h 522"/>
              <a:gd name="T22" fmla="*/ 109 w 114"/>
              <a:gd name="T23" fmla="*/ 512 h 522"/>
              <a:gd name="T24" fmla="*/ 109 w 114"/>
              <a:gd name="T25" fmla="*/ 19 h 522"/>
              <a:gd name="T26" fmla="*/ 5 w 114"/>
              <a:gd name="T27" fmla="*/ 377 h 522"/>
              <a:gd name="T28" fmla="*/ 109 w 114"/>
              <a:gd name="T29" fmla="*/ 51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522">
                <a:moveTo>
                  <a:pt x="112" y="522"/>
                </a:moveTo>
                <a:cubicBezTo>
                  <a:pt x="111" y="522"/>
                  <a:pt x="110" y="521"/>
                  <a:pt x="110" y="521"/>
                </a:cubicBezTo>
                <a:cubicBezTo>
                  <a:pt x="0" y="379"/>
                  <a:pt x="0" y="379"/>
                  <a:pt x="0" y="379"/>
                </a:cubicBezTo>
                <a:cubicBezTo>
                  <a:pt x="0" y="379"/>
                  <a:pt x="0" y="378"/>
                  <a:pt x="0" y="377"/>
                </a:cubicBezTo>
                <a:cubicBezTo>
                  <a:pt x="109" y="2"/>
                  <a:pt x="109" y="2"/>
                  <a:pt x="109" y="2"/>
                </a:cubicBezTo>
                <a:cubicBezTo>
                  <a:pt x="110" y="1"/>
                  <a:pt x="111" y="0"/>
                  <a:pt x="112" y="0"/>
                </a:cubicBezTo>
                <a:cubicBezTo>
                  <a:pt x="112" y="0"/>
                  <a:pt x="112" y="0"/>
                  <a:pt x="112" y="0"/>
                </a:cubicBezTo>
                <a:cubicBezTo>
                  <a:pt x="113" y="0"/>
                  <a:pt x="114" y="1"/>
                  <a:pt x="114" y="3"/>
                </a:cubicBezTo>
                <a:cubicBezTo>
                  <a:pt x="114" y="519"/>
                  <a:pt x="114" y="519"/>
                  <a:pt x="114" y="519"/>
                </a:cubicBezTo>
                <a:cubicBezTo>
                  <a:pt x="114" y="520"/>
                  <a:pt x="113" y="521"/>
                  <a:pt x="113" y="522"/>
                </a:cubicBezTo>
                <a:cubicBezTo>
                  <a:pt x="112" y="522"/>
                  <a:pt x="112" y="522"/>
                  <a:pt x="112" y="522"/>
                </a:cubicBezTo>
                <a:close/>
                <a:moveTo>
                  <a:pt x="109" y="512"/>
                </a:moveTo>
                <a:cubicBezTo>
                  <a:pt x="109" y="19"/>
                  <a:pt x="109" y="19"/>
                  <a:pt x="109" y="19"/>
                </a:cubicBezTo>
                <a:cubicBezTo>
                  <a:pt x="5" y="377"/>
                  <a:pt x="5" y="377"/>
                  <a:pt x="5" y="377"/>
                </a:cubicBezTo>
                <a:lnTo>
                  <a:pt x="109" y="5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 name="Freeform 7"/>
          <p:cNvSpPr>
            <a:spLocks noEditPoints="1"/>
          </p:cNvSpPr>
          <p:nvPr/>
        </p:nvSpPr>
        <p:spPr bwMode="auto">
          <a:xfrm>
            <a:off x="3332163" y="2279650"/>
            <a:ext cx="585788" cy="1485900"/>
          </a:xfrm>
          <a:custGeom>
            <a:avLst/>
            <a:gdLst>
              <a:gd name="T0" fmla="*/ 3 w 206"/>
              <a:gd name="T1" fmla="*/ 522 h 522"/>
              <a:gd name="T2" fmla="*/ 2 w 206"/>
              <a:gd name="T3" fmla="*/ 521 h 522"/>
              <a:gd name="T4" fmla="*/ 0 w 206"/>
              <a:gd name="T5" fmla="*/ 519 h 522"/>
              <a:gd name="T6" fmla="*/ 0 w 206"/>
              <a:gd name="T7" fmla="*/ 3 h 522"/>
              <a:gd name="T8" fmla="*/ 2 w 206"/>
              <a:gd name="T9" fmla="*/ 0 h 522"/>
              <a:gd name="T10" fmla="*/ 2 w 206"/>
              <a:gd name="T11" fmla="*/ 0 h 522"/>
              <a:gd name="T12" fmla="*/ 3 w 206"/>
              <a:gd name="T13" fmla="*/ 0 h 522"/>
              <a:gd name="T14" fmla="*/ 5 w 206"/>
              <a:gd name="T15" fmla="*/ 1 h 522"/>
              <a:gd name="T16" fmla="*/ 206 w 206"/>
              <a:gd name="T17" fmla="*/ 408 h 522"/>
              <a:gd name="T18" fmla="*/ 205 w 206"/>
              <a:gd name="T19" fmla="*/ 411 h 522"/>
              <a:gd name="T20" fmla="*/ 4 w 206"/>
              <a:gd name="T21" fmla="*/ 521 h 522"/>
              <a:gd name="T22" fmla="*/ 3 w 206"/>
              <a:gd name="T23" fmla="*/ 522 h 522"/>
              <a:gd name="T24" fmla="*/ 5 w 206"/>
              <a:gd name="T25" fmla="*/ 515 h 522"/>
              <a:gd name="T26" fmla="*/ 200 w 206"/>
              <a:gd name="T27" fmla="*/ 408 h 522"/>
              <a:gd name="T28" fmla="*/ 5 w 206"/>
              <a:gd name="T29" fmla="*/ 13 h 522"/>
              <a:gd name="T30" fmla="*/ 5 w 206"/>
              <a:gd name="T31" fmla="*/ 51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522">
                <a:moveTo>
                  <a:pt x="3" y="522"/>
                </a:moveTo>
                <a:cubicBezTo>
                  <a:pt x="2" y="522"/>
                  <a:pt x="2" y="522"/>
                  <a:pt x="2" y="521"/>
                </a:cubicBezTo>
                <a:cubicBezTo>
                  <a:pt x="1" y="521"/>
                  <a:pt x="0" y="520"/>
                  <a:pt x="0" y="519"/>
                </a:cubicBezTo>
                <a:cubicBezTo>
                  <a:pt x="0" y="3"/>
                  <a:pt x="0" y="3"/>
                  <a:pt x="0" y="3"/>
                </a:cubicBezTo>
                <a:cubicBezTo>
                  <a:pt x="0" y="1"/>
                  <a:pt x="1" y="0"/>
                  <a:pt x="2" y="0"/>
                </a:cubicBezTo>
                <a:cubicBezTo>
                  <a:pt x="2" y="0"/>
                  <a:pt x="2" y="0"/>
                  <a:pt x="2" y="0"/>
                </a:cubicBezTo>
                <a:cubicBezTo>
                  <a:pt x="3" y="0"/>
                  <a:pt x="3" y="0"/>
                  <a:pt x="3" y="0"/>
                </a:cubicBezTo>
                <a:cubicBezTo>
                  <a:pt x="4" y="0"/>
                  <a:pt x="4" y="1"/>
                  <a:pt x="5" y="1"/>
                </a:cubicBezTo>
                <a:cubicBezTo>
                  <a:pt x="206" y="408"/>
                  <a:pt x="206" y="408"/>
                  <a:pt x="206" y="408"/>
                </a:cubicBezTo>
                <a:cubicBezTo>
                  <a:pt x="206" y="409"/>
                  <a:pt x="206" y="410"/>
                  <a:pt x="205" y="411"/>
                </a:cubicBezTo>
                <a:cubicBezTo>
                  <a:pt x="4" y="521"/>
                  <a:pt x="4" y="521"/>
                  <a:pt x="4" y="521"/>
                </a:cubicBezTo>
                <a:cubicBezTo>
                  <a:pt x="4" y="522"/>
                  <a:pt x="3" y="522"/>
                  <a:pt x="3" y="522"/>
                </a:cubicBezTo>
                <a:close/>
                <a:moveTo>
                  <a:pt x="5" y="515"/>
                </a:moveTo>
                <a:cubicBezTo>
                  <a:pt x="200" y="408"/>
                  <a:pt x="200" y="408"/>
                  <a:pt x="200" y="408"/>
                </a:cubicBezTo>
                <a:cubicBezTo>
                  <a:pt x="5" y="13"/>
                  <a:pt x="5" y="13"/>
                  <a:pt x="5" y="13"/>
                </a:cubicBezTo>
                <a:lnTo>
                  <a:pt x="5" y="5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 name="Freeform 8"/>
          <p:cNvSpPr>
            <a:spLocks noEditPoints="1"/>
          </p:cNvSpPr>
          <p:nvPr/>
        </p:nvSpPr>
        <p:spPr bwMode="auto">
          <a:xfrm>
            <a:off x="6538913" y="550862"/>
            <a:ext cx="771525" cy="1231900"/>
          </a:xfrm>
          <a:custGeom>
            <a:avLst/>
            <a:gdLst>
              <a:gd name="T0" fmla="*/ 136 w 271"/>
              <a:gd name="T1" fmla="*/ 433 h 433"/>
              <a:gd name="T2" fmla="*/ 134 w 271"/>
              <a:gd name="T3" fmla="*/ 431 h 433"/>
              <a:gd name="T4" fmla="*/ 1 w 271"/>
              <a:gd name="T5" fmla="*/ 3 h 433"/>
              <a:gd name="T6" fmla="*/ 1 w 271"/>
              <a:gd name="T7" fmla="*/ 1 h 433"/>
              <a:gd name="T8" fmla="*/ 3 w 271"/>
              <a:gd name="T9" fmla="*/ 0 h 433"/>
              <a:gd name="T10" fmla="*/ 4 w 271"/>
              <a:gd name="T11" fmla="*/ 0 h 433"/>
              <a:gd name="T12" fmla="*/ 270 w 271"/>
              <a:gd name="T13" fmla="*/ 156 h 433"/>
              <a:gd name="T14" fmla="*/ 271 w 271"/>
              <a:gd name="T15" fmla="*/ 159 h 433"/>
              <a:gd name="T16" fmla="*/ 138 w 271"/>
              <a:gd name="T17" fmla="*/ 432 h 433"/>
              <a:gd name="T18" fmla="*/ 136 w 271"/>
              <a:gd name="T19" fmla="*/ 433 h 433"/>
              <a:gd name="T20" fmla="*/ 136 w 271"/>
              <a:gd name="T21" fmla="*/ 424 h 433"/>
              <a:gd name="T22" fmla="*/ 266 w 271"/>
              <a:gd name="T23" fmla="*/ 159 h 433"/>
              <a:gd name="T24" fmla="*/ 7 w 271"/>
              <a:gd name="T25" fmla="*/ 7 h 433"/>
              <a:gd name="T26" fmla="*/ 136 w 271"/>
              <a:gd name="T27" fmla="*/ 42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433">
                <a:moveTo>
                  <a:pt x="136" y="433"/>
                </a:moveTo>
                <a:cubicBezTo>
                  <a:pt x="135" y="433"/>
                  <a:pt x="134" y="432"/>
                  <a:pt x="134" y="431"/>
                </a:cubicBezTo>
                <a:cubicBezTo>
                  <a:pt x="1" y="3"/>
                  <a:pt x="1" y="3"/>
                  <a:pt x="1" y="3"/>
                </a:cubicBezTo>
                <a:cubicBezTo>
                  <a:pt x="0" y="2"/>
                  <a:pt x="1" y="1"/>
                  <a:pt x="1" y="1"/>
                </a:cubicBezTo>
                <a:cubicBezTo>
                  <a:pt x="2" y="0"/>
                  <a:pt x="2" y="0"/>
                  <a:pt x="3" y="0"/>
                </a:cubicBezTo>
                <a:cubicBezTo>
                  <a:pt x="3" y="0"/>
                  <a:pt x="4" y="0"/>
                  <a:pt x="4" y="0"/>
                </a:cubicBezTo>
                <a:cubicBezTo>
                  <a:pt x="270" y="156"/>
                  <a:pt x="270" y="156"/>
                  <a:pt x="270" y="156"/>
                </a:cubicBezTo>
                <a:cubicBezTo>
                  <a:pt x="271" y="156"/>
                  <a:pt x="271" y="157"/>
                  <a:pt x="271" y="159"/>
                </a:cubicBezTo>
                <a:cubicBezTo>
                  <a:pt x="138" y="432"/>
                  <a:pt x="138" y="432"/>
                  <a:pt x="138" y="432"/>
                </a:cubicBezTo>
                <a:cubicBezTo>
                  <a:pt x="138" y="432"/>
                  <a:pt x="137" y="433"/>
                  <a:pt x="136" y="433"/>
                </a:cubicBezTo>
                <a:close/>
                <a:moveTo>
                  <a:pt x="136" y="424"/>
                </a:moveTo>
                <a:cubicBezTo>
                  <a:pt x="266" y="159"/>
                  <a:pt x="266" y="159"/>
                  <a:pt x="266" y="159"/>
                </a:cubicBezTo>
                <a:cubicBezTo>
                  <a:pt x="7" y="7"/>
                  <a:pt x="7" y="7"/>
                  <a:pt x="7" y="7"/>
                </a:cubicBezTo>
                <a:lnTo>
                  <a:pt x="136" y="4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 name="Freeform 9"/>
          <p:cNvSpPr>
            <a:spLocks noEditPoints="1"/>
          </p:cNvSpPr>
          <p:nvPr/>
        </p:nvSpPr>
        <p:spPr bwMode="auto">
          <a:xfrm>
            <a:off x="4611688" y="846137"/>
            <a:ext cx="955675" cy="1163638"/>
          </a:xfrm>
          <a:custGeom>
            <a:avLst/>
            <a:gdLst>
              <a:gd name="T0" fmla="*/ 334 w 336"/>
              <a:gd name="T1" fmla="*/ 409 h 409"/>
              <a:gd name="T2" fmla="*/ 332 w 336"/>
              <a:gd name="T3" fmla="*/ 408 h 409"/>
              <a:gd name="T4" fmla="*/ 1 w 336"/>
              <a:gd name="T5" fmla="*/ 143 h 409"/>
              <a:gd name="T6" fmla="*/ 0 w 336"/>
              <a:gd name="T7" fmla="*/ 140 h 409"/>
              <a:gd name="T8" fmla="*/ 1 w 336"/>
              <a:gd name="T9" fmla="*/ 139 h 409"/>
              <a:gd name="T10" fmla="*/ 325 w 336"/>
              <a:gd name="T11" fmla="*/ 0 h 409"/>
              <a:gd name="T12" fmla="*/ 326 w 336"/>
              <a:gd name="T13" fmla="*/ 0 h 409"/>
              <a:gd name="T14" fmla="*/ 327 w 336"/>
              <a:gd name="T15" fmla="*/ 0 h 409"/>
              <a:gd name="T16" fmla="*/ 328 w 336"/>
              <a:gd name="T17" fmla="*/ 2 h 409"/>
              <a:gd name="T18" fmla="*/ 336 w 336"/>
              <a:gd name="T19" fmla="*/ 406 h 409"/>
              <a:gd name="T20" fmla="*/ 335 w 336"/>
              <a:gd name="T21" fmla="*/ 408 h 409"/>
              <a:gd name="T22" fmla="*/ 334 w 336"/>
              <a:gd name="T23" fmla="*/ 409 h 409"/>
              <a:gd name="T24" fmla="*/ 331 w 336"/>
              <a:gd name="T25" fmla="*/ 401 h 409"/>
              <a:gd name="T26" fmla="*/ 323 w 336"/>
              <a:gd name="T27" fmla="*/ 6 h 409"/>
              <a:gd name="T28" fmla="*/ 7 w 336"/>
              <a:gd name="T29" fmla="*/ 141 h 409"/>
              <a:gd name="T30" fmla="*/ 331 w 336"/>
              <a:gd name="T31" fmla="*/ 40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 h="409">
                <a:moveTo>
                  <a:pt x="334" y="409"/>
                </a:moveTo>
                <a:cubicBezTo>
                  <a:pt x="333" y="409"/>
                  <a:pt x="332" y="408"/>
                  <a:pt x="332" y="408"/>
                </a:cubicBezTo>
                <a:cubicBezTo>
                  <a:pt x="1" y="143"/>
                  <a:pt x="1" y="143"/>
                  <a:pt x="1" y="143"/>
                </a:cubicBezTo>
                <a:cubicBezTo>
                  <a:pt x="0" y="142"/>
                  <a:pt x="0" y="141"/>
                  <a:pt x="0" y="140"/>
                </a:cubicBezTo>
                <a:cubicBezTo>
                  <a:pt x="0" y="140"/>
                  <a:pt x="1" y="139"/>
                  <a:pt x="1" y="139"/>
                </a:cubicBezTo>
                <a:cubicBezTo>
                  <a:pt x="325" y="0"/>
                  <a:pt x="325" y="0"/>
                  <a:pt x="325" y="0"/>
                </a:cubicBezTo>
                <a:cubicBezTo>
                  <a:pt x="325" y="0"/>
                  <a:pt x="325" y="0"/>
                  <a:pt x="326" y="0"/>
                </a:cubicBezTo>
                <a:cubicBezTo>
                  <a:pt x="326" y="0"/>
                  <a:pt x="327" y="0"/>
                  <a:pt x="327" y="0"/>
                </a:cubicBezTo>
                <a:cubicBezTo>
                  <a:pt x="328" y="1"/>
                  <a:pt x="328" y="2"/>
                  <a:pt x="328" y="2"/>
                </a:cubicBezTo>
                <a:cubicBezTo>
                  <a:pt x="336" y="406"/>
                  <a:pt x="336" y="406"/>
                  <a:pt x="336" y="406"/>
                </a:cubicBezTo>
                <a:cubicBezTo>
                  <a:pt x="336" y="407"/>
                  <a:pt x="335" y="408"/>
                  <a:pt x="335" y="408"/>
                </a:cubicBezTo>
                <a:cubicBezTo>
                  <a:pt x="334" y="408"/>
                  <a:pt x="334" y="409"/>
                  <a:pt x="334" y="409"/>
                </a:cubicBezTo>
                <a:close/>
                <a:moveTo>
                  <a:pt x="331" y="401"/>
                </a:moveTo>
                <a:cubicBezTo>
                  <a:pt x="323" y="6"/>
                  <a:pt x="323" y="6"/>
                  <a:pt x="323" y="6"/>
                </a:cubicBezTo>
                <a:cubicBezTo>
                  <a:pt x="7" y="141"/>
                  <a:pt x="7" y="141"/>
                  <a:pt x="7" y="141"/>
                </a:cubicBezTo>
                <a:lnTo>
                  <a:pt x="331" y="40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 name="Freeform 10"/>
          <p:cNvSpPr>
            <a:spLocks noEditPoints="1"/>
          </p:cNvSpPr>
          <p:nvPr/>
        </p:nvSpPr>
        <p:spPr bwMode="auto">
          <a:xfrm>
            <a:off x="8316913" y="2149475"/>
            <a:ext cx="823913" cy="987425"/>
          </a:xfrm>
          <a:custGeom>
            <a:avLst/>
            <a:gdLst>
              <a:gd name="T0" fmla="*/ 3 w 290"/>
              <a:gd name="T1" fmla="*/ 347 h 347"/>
              <a:gd name="T2" fmla="*/ 1 w 290"/>
              <a:gd name="T3" fmla="*/ 346 h 347"/>
              <a:gd name="T4" fmla="*/ 1 w 290"/>
              <a:gd name="T5" fmla="*/ 344 h 347"/>
              <a:gd name="T6" fmla="*/ 71 w 290"/>
              <a:gd name="T7" fmla="*/ 2 h 347"/>
              <a:gd name="T8" fmla="*/ 73 w 290"/>
              <a:gd name="T9" fmla="*/ 0 h 347"/>
              <a:gd name="T10" fmla="*/ 73 w 290"/>
              <a:gd name="T11" fmla="*/ 0 h 347"/>
              <a:gd name="T12" fmla="*/ 73 w 290"/>
              <a:gd name="T13" fmla="*/ 0 h 347"/>
              <a:gd name="T14" fmla="*/ 75 w 290"/>
              <a:gd name="T15" fmla="*/ 1 h 347"/>
              <a:gd name="T16" fmla="*/ 289 w 290"/>
              <a:gd name="T17" fmla="*/ 234 h 347"/>
              <a:gd name="T18" fmla="*/ 290 w 290"/>
              <a:gd name="T19" fmla="*/ 236 h 347"/>
              <a:gd name="T20" fmla="*/ 288 w 290"/>
              <a:gd name="T21" fmla="*/ 237 h 347"/>
              <a:gd name="T22" fmla="*/ 3 w 290"/>
              <a:gd name="T23" fmla="*/ 347 h 347"/>
              <a:gd name="T24" fmla="*/ 3 w 290"/>
              <a:gd name="T25" fmla="*/ 347 h 347"/>
              <a:gd name="T26" fmla="*/ 6 w 290"/>
              <a:gd name="T27" fmla="*/ 340 h 347"/>
              <a:gd name="T28" fmla="*/ 283 w 290"/>
              <a:gd name="T29" fmla="*/ 234 h 347"/>
              <a:gd name="T30" fmla="*/ 75 w 290"/>
              <a:gd name="T31" fmla="*/ 7 h 347"/>
              <a:gd name="T32" fmla="*/ 6 w 290"/>
              <a:gd name="T33" fmla="*/ 34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0" h="347">
                <a:moveTo>
                  <a:pt x="3" y="347"/>
                </a:moveTo>
                <a:cubicBezTo>
                  <a:pt x="2" y="347"/>
                  <a:pt x="2" y="346"/>
                  <a:pt x="1" y="346"/>
                </a:cubicBezTo>
                <a:cubicBezTo>
                  <a:pt x="1" y="345"/>
                  <a:pt x="0" y="345"/>
                  <a:pt x="1" y="344"/>
                </a:cubicBezTo>
                <a:cubicBezTo>
                  <a:pt x="71" y="2"/>
                  <a:pt x="71" y="2"/>
                  <a:pt x="71" y="2"/>
                </a:cubicBezTo>
                <a:cubicBezTo>
                  <a:pt x="71" y="1"/>
                  <a:pt x="72" y="0"/>
                  <a:pt x="73" y="0"/>
                </a:cubicBezTo>
                <a:cubicBezTo>
                  <a:pt x="73" y="0"/>
                  <a:pt x="73" y="0"/>
                  <a:pt x="73" y="0"/>
                </a:cubicBezTo>
                <a:cubicBezTo>
                  <a:pt x="73" y="0"/>
                  <a:pt x="73" y="0"/>
                  <a:pt x="73" y="0"/>
                </a:cubicBezTo>
                <a:cubicBezTo>
                  <a:pt x="74" y="0"/>
                  <a:pt x="75" y="0"/>
                  <a:pt x="75" y="1"/>
                </a:cubicBezTo>
                <a:cubicBezTo>
                  <a:pt x="289" y="234"/>
                  <a:pt x="289" y="234"/>
                  <a:pt x="289" y="234"/>
                </a:cubicBezTo>
                <a:cubicBezTo>
                  <a:pt x="290" y="234"/>
                  <a:pt x="290" y="235"/>
                  <a:pt x="290" y="236"/>
                </a:cubicBezTo>
                <a:cubicBezTo>
                  <a:pt x="290" y="236"/>
                  <a:pt x="289" y="237"/>
                  <a:pt x="288" y="237"/>
                </a:cubicBezTo>
                <a:cubicBezTo>
                  <a:pt x="3" y="347"/>
                  <a:pt x="3" y="347"/>
                  <a:pt x="3" y="347"/>
                </a:cubicBezTo>
                <a:cubicBezTo>
                  <a:pt x="3" y="347"/>
                  <a:pt x="3" y="347"/>
                  <a:pt x="3" y="347"/>
                </a:cubicBezTo>
                <a:close/>
                <a:moveTo>
                  <a:pt x="6" y="340"/>
                </a:moveTo>
                <a:cubicBezTo>
                  <a:pt x="283" y="234"/>
                  <a:pt x="283" y="234"/>
                  <a:pt x="283" y="234"/>
                </a:cubicBezTo>
                <a:cubicBezTo>
                  <a:pt x="75" y="7"/>
                  <a:pt x="75" y="7"/>
                  <a:pt x="75" y="7"/>
                </a:cubicBezTo>
                <a:lnTo>
                  <a:pt x="6" y="3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2" name="Freeform 11"/>
          <p:cNvSpPr>
            <a:spLocks noEditPoints="1"/>
          </p:cNvSpPr>
          <p:nvPr/>
        </p:nvSpPr>
        <p:spPr bwMode="auto">
          <a:xfrm>
            <a:off x="3019425" y="846137"/>
            <a:ext cx="503238" cy="557213"/>
          </a:xfrm>
          <a:custGeom>
            <a:avLst/>
            <a:gdLst>
              <a:gd name="T0" fmla="*/ 2 w 177"/>
              <a:gd name="T1" fmla="*/ 196 h 196"/>
              <a:gd name="T2" fmla="*/ 0 w 177"/>
              <a:gd name="T3" fmla="*/ 195 h 196"/>
              <a:gd name="T4" fmla="*/ 1 w 177"/>
              <a:gd name="T5" fmla="*/ 192 h 196"/>
              <a:gd name="T6" fmla="*/ 173 w 177"/>
              <a:gd name="T7" fmla="*/ 1 h 196"/>
              <a:gd name="T8" fmla="*/ 174 w 177"/>
              <a:gd name="T9" fmla="*/ 0 h 196"/>
              <a:gd name="T10" fmla="*/ 175 w 177"/>
              <a:gd name="T11" fmla="*/ 0 h 196"/>
              <a:gd name="T12" fmla="*/ 175 w 177"/>
              <a:gd name="T13" fmla="*/ 0 h 196"/>
              <a:gd name="T14" fmla="*/ 177 w 177"/>
              <a:gd name="T15" fmla="*/ 2 h 196"/>
              <a:gd name="T16" fmla="*/ 177 w 177"/>
              <a:gd name="T17" fmla="*/ 185 h 196"/>
              <a:gd name="T18" fmla="*/ 174 w 177"/>
              <a:gd name="T19" fmla="*/ 187 h 196"/>
              <a:gd name="T20" fmla="*/ 2 w 177"/>
              <a:gd name="T21" fmla="*/ 196 h 196"/>
              <a:gd name="T22" fmla="*/ 8 w 177"/>
              <a:gd name="T23" fmla="*/ 191 h 196"/>
              <a:gd name="T24" fmla="*/ 172 w 177"/>
              <a:gd name="T25" fmla="*/ 182 h 196"/>
              <a:gd name="T26" fmla="*/ 172 w 177"/>
              <a:gd name="T27" fmla="*/ 9 h 196"/>
              <a:gd name="T28" fmla="*/ 8 w 177"/>
              <a:gd name="T29"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96">
                <a:moveTo>
                  <a:pt x="2" y="196"/>
                </a:moveTo>
                <a:cubicBezTo>
                  <a:pt x="1" y="196"/>
                  <a:pt x="0" y="196"/>
                  <a:pt x="0" y="195"/>
                </a:cubicBezTo>
                <a:cubicBezTo>
                  <a:pt x="0" y="194"/>
                  <a:pt x="0" y="193"/>
                  <a:pt x="1" y="192"/>
                </a:cubicBezTo>
                <a:cubicBezTo>
                  <a:pt x="173" y="1"/>
                  <a:pt x="173" y="1"/>
                  <a:pt x="173" y="1"/>
                </a:cubicBezTo>
                <a:cubicBezTo>
                  <a:pt x="173" y="0"/>
                  <a:pt x="174" y="0"/>
                  <a:pt x="174" y="0"/>
                </a:cubicBezTo>
                <a:cubicBezTo>
                  <a:pt x="175" y="0"/>
                  <a:pt x="175" y="0"/>
                  <a:pt x="175" y="0"/>
                </a:cubicBezTo>
                <a:cubicBezTo>
                  <a:pt x="175" y="0"/>
                  <a:pt x="175" y="0"/>
                  <a:pt x="175" y="0"/>
                </a:cubicBezTo>
                <a:cubicBezTo>
                  <a:pt x="176" y="1"/>
                  <a:pt x="177" y="1"/>
                  <a:pt x="177" y="2"/>
                </a:cubicBezTo>
                <a:cubicBezTo>
                  <a:pt x="177" y="185"/>
                  <a:pt x="177" y="185"/>
                  <a:pt x="177" y="185"/>
                </a:cubicBezTo>
                <a:cubicBezTo>
                  <a:pt x="177" y="186"/>
                  <a:pt x="176" y="187"/>
                  <a:pt x="174" y="187"/>
                </a:cubicBezTo>
                <a:cubicBezTo>
                  <a:pt x="2" y="196"/>
                  <a:pt x="2" y="196"/>
                  <a:pt x="2" y="196"/>
                </a:cubicBezTo>
                <a:close/>
                <a:moveTo>
                  <a:pt x="8" y="191"/>
                </a:moveTo>
                <a:cubicBezTo>
                  <a:pt x="172" y="182"/>
                  <a:pt x="172" y="182"/>
                  <a:pt x="172" y="182"/>
                </a:cubicBezTo>
                <a:cubicBezTo>
                  <a:pt x="172" y="9"/>
                  <a:pt x="172" y="9"/>
                  <a:pt x="172" y="9"/>
                </a:cubicBezTo>
                <a:lnTo>
                  <a:pt x="8" y="1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3" name="Freeform 12"/>
          <p:cNvSpPr>
            <a:spLocks noEditPoints="1"/>
          </p:cNvSpPr>
          <p:nvPr/>
        </p:nvSpPr>
        <p:spPr bwMode="auto">
          <a:xfrm>
            <a:off x="3508375" y="846137"/>
            <a:ext cx="460375" cy="531813"/>
          </a:xfrm>
          <a:custGeom>
            <a:avLst/>
            <a:gdLst>
              <a:gd name="T0" fmla="*/ 2 w 162"/>
              <a:gd name="T1" fmla="*/ 187 h 187"/>
              <a:gd name="T2" fmla="*/ 1 w 162"/>
              <a:gd name="T3" fmla="*/ 187 h 187"/>
              <a:gd name="T4" fmla="*/ 0 w 162"/>
              <a:gd name="T5" fmla="*/ 185 h 187"/>
              <a:gd name="T6" fmla="*/ 0 w 162"/>
              <a:gd name="T7" fmla="*/ 2 h 187"/>
              <a:gd name="T8" fmla="*/ 1 w 162"/>
              <a:gd name="T9" fmla="*/ 0 h 187"/>
              <a:gd name="T10" fmla="*/ 2 w 162"/>
              <a:gd name="T11" fmla="*/ 0 h 187"/>
              <a:gd name="T12" fmla="*/ 4 w 162"/>
              <a:gd name="T13" fmla="*/ 0 h 187"/>
              <a:gd name="T14" fmla="*/ 161 w 162"/>
              <a:gd name="T15" fmla="*/ 104 h 187"/>
              <a:gd name="T16" fmla="*/ 162 w 162"/>
              <a:gd name="T17" fmla="*/ 106 h 187"/>
              <a:gd name="T18" fmla="*/ 160 w 162"/>
              <a:gd name="T19" fmla="*/ 108 h 187"/>
              <a:gd name="T20" fmla="*/ 3 w 162"/>
              <a:gd name="T21" fmla="*/ 187 h 187"/>
              <a:gd name="T22" fmla="*/ 2 w 162"/>
              <a:gd name="T23" fmla="*/ 187 h 187"/>
              <a:gd name="T24" fmla="*/ 5 w 162"/>
              <a:gd name="T25" fmla="*/ 181 h 187"/>
              <a:gd name="T26" fmla="*/ 155 w 162"/>
              <a:gd name="T27" fmla="*/ 105 h 187"/>
              <a:gd name="T28" fmla="*/ 5 w 162"/>
              <a:gd name="T29" fmla="*/ 7 h 187"/>
              <a:gd name="T30" fmla="*/ 5 w 162"/>
              <a:gd name="T31" fmla="*/ 18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87">
                <a:moveTo>
                  <a:pt x="2" y="187"/>
                </a:moveTo>
                <a:cubicBezTo>
                  <a:pt x="2" y="187"/>
                  <a:pt x="1" y="187"/>
                  <a:pt x="1" y="187"/>
                </a:cubicBezTo>
                <a:cubicBezTo>
                  <a:pt x="0" y="186"/>
                  <a:pt x="0" y="185"/>
                  <a:pt x="0" y="185"/>
                </a:cubicBezTo>
                <a:cubicBezTo>
                  <a:pt x="0" y="2"/>
                  <a:pt x="0" y="2"/>
                  <a:pt x="0" y="2"/>
                </a:cubicBezTo>
                <a:cubicBezTo>
                  <a:pt x="0" y="2"/>
                  <a:pt x="0" y="1"/>
                  <a:pt x="1" y="0"/>
                </a:cubicBezTo>
                <a:cubicBezTo>
                  <a:pt x="2" y="0"/>
                  <a:pt x="2" y="0"/>
                  <a:pt x="2" y="0"/>
                </a:cubicBezTo>
                <a:cubicBezTo>
                  <a:pt x="3" y="0"/>
                  <a:pt x="3" y="0"/>
                  <a:pt x="4" y="0"/>
                </a:cubicBezTo>
                <a:cubicBezTo>
                  <a:pt x="161" y="104"/>
                  <a:pt x="161" y="104"/>
                  <a:pt x="161" y="104"/>
                </a:cubicBezTo>
                <a:cubicBezTo>
                  <a:pt x="161" y="104"/>
                  <a:pt x="162" y="105"/>
                  <a:pt x="162" y="106"/>
                </a:cubicBezTo>
                <a:cubicBezTo>
                  <a:pt x="162" y="106"/>
                  <a:pt x="161" y="107"/>
                  <a:pt x="160" y="108"/>
                </a:cubicBezTo>
                <a:cubicBezTo>
                  <a:pt x="3" y="187"/>
                  <a:pt x="3" y="187"/>
                  <a:pt x="3" y="187"/>
                </a:cubicBezTo>
                <a:cubicBezTo>
                  <a:pt x="3" y="187"/>
                  <a:pt x="3" y="187"/>
                  <a:pt x="2" y="187"/>
                </a:cubicBezTo>
                <a:close/>
                <a:moveTo>
                  <a:pt x="5" y="181"/>
                </a:moveTo>
                <a:cubicBezTo>
                  <a:pt x="155" y="105"/>
                  <a:pt x="155" y="105"/>
                  <a:pt x="155" y="105"/>
                </a:cubicBezTo>
                <a:cubicBezTo>
                  <a:pt x="5" y="7"/>
                  <a:pt x="5" y="7"/>
                  <a:pt x="5" y="7"/>
                </a:cubicBezTo>
                <a:lnTo>
                  <a:pt x="5"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4" name="Freeform 13"/>
          <p:cNvSpPr>
            <a:spLocks noEditPoints="1"/>
          </p:cNvSpPr>
          <p:nvPr/>
        </p:nvSpPr>
        <p:spPr bwMode="auto">
          <a:xfrm>
            <a:off x="4841875" y="-144463"/>
            <a:ext cx="711200" cy="488950"/>
          </a:xfrm>
          <a:custGeom>
            <a:avLst/>
            <a:gdLst>
              <a:gd name="T0" fmla="*/ 3 w 250"/>
              <a:gd name="T1" fmla="*/ 172 h 172"/>
              <a:gd name="T2" fmla="*/ 1 w 250"/>
              <a:gd name="T3" fmla="*/ 171 h 172"/>
              <a:gd name="T4" fmla="*/ 1 w 250"/>
              <a:gd name="T5" fmla="*/ 169 h 172"/>
              <a:gd name="T6" fmla="*/ 34 w 250"/>
              <a:gd name="T7" fmla="*/ 2 h 172"/>
              <a:gd name="T8" fmla="*/ 36 w 250"/>
              <a:gd name="T9" fmla="*/ 0 h 172"/>
              <a:gd name="T10" fmla="*/ 37 w 250"/>
              <a:gd name="T11" fmla="*/ 0 h 172"/>
              <a:gd name="T12" fmla="*/ 37 w 250"/>
              <a:gd name="T13" fmla="*/ 0 h 172"/>
              <a:gd name="T14" fmla="*/ 37 w 250"/>
              <a:gd name="T15" fmla="*/ 0 h 172"/>
              <a:gd name="T16" fmla="*/ 248 w 250"/>
              <a:gd name="T17" fmla="*/ 56 h 172"/>
              <a:gd name="T18" fmla="*/ 250 w 250"/>
              <a:gd name="T19" fmla="*/ 58 h 172"/>
              <a:gd name="T20" fmla="*/ 248 w 250"/>
              <a:gd name="T21" fmla="*/ 60 h 172"/>
              <a:gd name="T22" fmla="*/ 4 w 250"/>
              <a:gd name="T23" fmla="*/ 171 h 172"/>
              <a:gd name="T24" fmla="*/ 3 w 250"/>
              <a:gd name="T25" fmla="*/ 172 h 172"/>
              <a:gd name="T26" fmla="*/ 6 w 250"/>
              <a:gd name="T27" fmla="*/ 165 h 172"/>
              <a:gd name="T28" fmla="*/ 241 w 250"/>
              <a:gd name="T29" fmla="*/ 59 h 172"/>
              <a:gd name="T30" fmla="*/ 39 w 250"/>
              <a:gd name="T31" fmla="*/ 5 h 172"/>
              <a:gd name="T32" fmla="*/ 6 w 250"/>
              <a:gd name="T33" fmla="*/ 16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172">
                <a:moveTo>
                  <a:pt x="3" y="172"/>
                </a:moveTo>
                <a:cubicBezTo>
                  <a:pt x="2" y="172"/>
                  <a:pt x="2" y="171"/>
                  <a:pt x="1" y="171"/>
                </a:cubicBezTo>
                <a:cubicBezTo>
                  <a:pt x="1" y="171"/>
                  <a:pt x="0" y="170"/>
                  <a:pt x="1" y="169"/>
                </a:cubicBezTo>
                <a:cubicBezTo>
                  <a:pt x="34" y="2"/>
                  <a:pt x="34" y="2"/>
                  <a:pt x="34" y="2"/>
                </a:cubicBezTo>
                <a:cubicBezTo>
                  <a:pt x="35" y="1"/>
                  <a:pt x="35" y="1"/>
                  <a:pt x="36" y="0"/>
                </a:cubicBezTo>
                <a:cubicBezTo>
                  <a:pt x="36" y="0"/>
                  <a:pt x="36" y="0"/>
                  <a:pt x="37" y="0"/>
                </a:cubicBezTo>
                <a:cubicBezTo>
                  <a:pt x="37" y="0"/>
                  <a:pt x="37" y="0"/>
                  <a:pt x="37" y="0"/>
                </a:cubicBezTo>
                <a:cubicBezTo>
                  <a:pt x="37" y="0"/>
                  <a:pt x="37" y="0"/>
                  <a:pt x="37" y="0"/>
                </a:cubicBezTo>
                <a:cubicBezTo>
                  <a:pt x="248" y="56"/>
                  <a:pt x="248" y="56"/>
                  <a:pt x="248" y="56"/>
                </a:cubicBezTo>
                <a:cubicBezTo>
                  <a:pt x="249" y="56"/>
                  <a:pt x="250" y="57"/>
                  <a:pt x="250" y="58"/>
                </a:cubicBezTo>
                <a:cubicBezTo>
                  <a:pt x="250" y="59"/>
                  <a:pt x="249" y="60"/>
                  <a:pt x="248" y="60"/>
                </a:cubicBezTo>
                <a:cubicBezTo>
                  <a:pt x="4" y="171"/>
                  <a:pt x="4" y="171"/>
                  <a:pt x="4" y="171"/>
                </a:cubicBezTo>
                <a:cubicBezTo>
                  <a:pt x="4" y="172"/>
                  <a:pt x="3" y="172"/>
                  <a:pt x="3" y="172"/>
                </a:cubicBezTo>
                <a:close/>
                <a:moveTo>
                  <a:pt x="6" y="165"/>
                </a:moveTo>
                <a:cubicBezTo>
                  <a:pt x="241" y="59"/>
                  <a:pt x="241" y="59"/>
                  <a:pt x="241" y="59"/>
                </a:cubicBezTo>
                <a:cubicBezTo>
                  <a:pt x="39" y="5"/>
                  <a:pt x="39" y="5"/>
                  <a:pt x="39" y="5"/>
                </a:cubicBezTo>
                <a:lnTo>
                  <a:pt x="6" y="1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5" name="Freeform 14"/>
          <p:cNvSpPr>
            <a:spLocks noEditPoints="1"/>
          </p:cNvSpPr>
          <p:nvPr/>
        </p:nvSpPr>
        <p:spPr bwMode="auto">
          <a:xfrm>
            <a:off x="3640138" y="6124575"/>
            <a:ext cx="546100" cy="363538"/>
          </a:xfrm>
          <a:custGeom>
            <a:avLst/>
            <a:gdLst>
              <a:gd name="T0" fmla="*/ 189 w 192"/>
              <a:gd name="T1" fmla="*/ 128 h 128"/>
              <a:gd name="T2" fmla="*/ 188 w 192"/>
              <a:gd name="T3" fmla="*/ 127 h 128"/>
              <a:gd name="T4" fmla="*/ 1 w 192"/>
              <a:gd name="T5" fmla="*/ 64 h 128"/>
              <a:gd name="T6" fmla="*/ 0 w 192"/>
              <a:gd name="T7" fmla="*/ 62 h 128"/>
              <a:gd name="T8" fmla="*/ 0 w 192"/>
              <a:gd name="T9" fmla="*/ 60 h 128"/>
              <a:gd name="T10" fmla="*/ 45 w 192"/>
              <a:gd name="T11" fmla="*/ 1 h 128"/>
              <a:gd name="T12" fmla="*/ 46 w 192"/>
              <a:gd name="T13" fmla="*/ 0 h 128"/>
              <a:gd name="T14" fmla="*/ 47 w 192"/>
              <a:gd name="T15" fmla="*/ 0 h 128"/>
              <a:gd name="T16" fmla="*/ 48 w 192"/>
              <a:gd name="T17" fmla="*/ 1 h 128"/>
              <a:gd name="T18" fmla="*/ 190 w 192"/>
              <a:gd name="T19" fmla="*/ 124 h 128"/>
              <a:gd name="T20" fmla="*/ 191 w 192"/>
              <a:gd name="T21" fmla="*/ 126 h 128"/>
              <a:gd name="T22" fmla="*/ 189 w 192"/>
              <a:gd name="T23" fmla="*/ 128 h 128"/>
              <a:gd name="T24" fmla="*/ 178 w 192"/>
              <a:gd name="T25" fmla="*/ 119 h 128"/>
              <a:gd name="T26" fmla="*/ 47 w 192"/>
              <a:gd name="T27" fmla="*/ 6 h 128"/>
              <a:gd name="T28" fmla="*/ 6 w 192"/>
              <a:gd name="T29" fmla="*/ 60 h 128"/>
              <a:gd name="T30" fmla="*/ 178 w 192"/>
              <a:gd name="T31"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28">
                <a:moveTo>
                  <a:pt x="189" y="128"/>
                </a:moveTo>
                <a:cubicBezTo>
                  <a:pt x="188" y="127"/>
                  <a:pt x="188" y="127"/>
                  <a:pt x="188" y="127"/>
                </a:cubicBezTo>
                <a:cubicBezTo>
                  <a:pt x="1" y="64"/>
                  <a:pt x="1" y="64"/>
                  <a:pt x="1" y="64"/>
                </a:cubicBezTo>
                <a:cubicBezTo>
                  <a:pt x="1" y="63"/>
                  <a:pt x="0" y="63"/>
                  <a:pt x="0" y="62"/>
                </a:cubicBezTo>
                <a:cubicBezTo>
                  <a:pt x="0" y="61"/>
                  <a:pt x="0" y="61"/>
                  <a:pt x="0" y="60"/>
                </a:cubicBezTo>
                <a:cubicBezTo>
                  <a:pt x="45" y="1"/>
                  <a:pt x="45" y="1"/>
                  <a:pt x="45" y="1"/>
                </a:cubicBezTo>
                <a:cubicBezTo>
                  <a:pt x="45" y="1"/>
                  <a:pt x="46" y="0"/>
                  <a:pt x="46" y="0"/>
                </a:cubicBezTo>
                <a:cubicBezTo>
                  <a:pt x="46" y="0"/>
                  <a:pt x="47" y="0"/>
                  <a:pt x="47" y="0"/>
                </a:cubicBezTo>
                <a:cubicBezTo>
                  <a:pt x="47" y="0"/>
                  <a:pt x="48" y="1"/>
                  <a:pt x="48" y="1"/>
                </a:cubicBezTo>
                <a:cubicBezTo>
                  <a:pt x="190" y="124"/>
                  <a:pt x="190" y="124"/>
                  <a:pt x="190" y="124"/>
                </a:cubicBezTo>
                <a:cubicBezTo>
                  <a:pt x="191" y="124"/>
                  <a:pt x="192" y="125"/>
                  <a:pt x="191" y="126"/>
                </a:cubicBezTo>
                <a:cubicBezTo>
                  <a:pt x="191" y="127"/>
                  <a:pt x="190" y="128"/>
                  <a:pt x="189" y="128"/>
                </a:cubicBezTo>
                <a:close/>
                <a:moveTo>
                  <a:pt x="178" y="119"/>
                </a:moveTo>
                <a:cubicBezTo>
                  <a:pt x="47" y="6"/>
                  <a:pt x="47" y="6"/>
                  <a:pt x="47" y="6"/>
                </a:cubicBezTo>
                <a:cubicBezTo>
                  <a:pt x="6" y="60"/>
                  <a:pt x="6" y="60"/>
                  <a:pt x="6" y="60"/>
                </a:cubicBezTo>
                <a:lnTo>
                  <a:pt x="178" y="1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6" name="Freeform 15"/>
          <p:cNvSpPr>
            <a:spLocks noEditPoints="1"/>
          </p:cNvSpPr>
          <p:nvPr/>
        </p:nvSpPr>
        <p:spPr bwMode="auto">
          <a:xfrm>
            <a:off x="2900363" y="5373688"/>
            <a:ext cx="754063" cy="933450"/>
          </a:xfrm>
          <a:custGeom>
            <a:avLst/>
            <a:gdLst>
              <a:gd name="T0" fmla="*/ 262 w 265"/>
              <a:gd name="T1" fmla="*/ 328 h 328"/>
              <a:gd name="T2" fmla="*/ 260 w 265"/>
              <a:gd name="T3" fmla="*/ 327 h 328"/>
              <a:gd name="T4" fmla="*/ 0 w 265"/>
              <a:gd name="T5" fmla="*/ 4 h 328"/>
              <a:gd name="T6" fmla="*/ 0 w 265"/>
              <a:gd name="T7" fmla="*/ 1 h 328"/>
              <a:gd name="T8" fmla="*/ 2 w 265"/>
              <a:gd name="T9" fmla="*/ 0 h 328"/>
              <a:gd name="T10" fmla="*/ 3 w 265"/>
              <a:gd name="T11" fmla="*/ 0 h 328"/>
              <a:gd name="T12" fmla="*/ 156 w 265"/>
              <a:gd name="T13" fmla="*/ 104 h 328"/>
              <a:gd name="T14" fmla="*/ 157 w 265"/>
              <a:gd name="T15" fmla="*/ 105 h 328"/>
              <a:gd name="T16" fmla="*/ 264 w 265"/>
              <a:gd name="T17" fmla="*/ 324 h 328"/>
              <a:gd name="T18" fmla="*/ 263 w 265"/>
              <a:gd name="T19" fmla="*/ 327 h 328"/>
              <a:gd name="T20" fmla="*/ 262 w 265"/>
              <a:gd name="T21" fmla="*/ 328 h 328"/>
              <a:gd name="T22" fmla="*/ 251 w 265"/>
              <a:gd name="T23" fmla="*/ 308 h 328"/>
              <a:gd name="T24" fmla="*/ 153 w 265"/>
              <a:gd name="T25" fmla="*/ 108 h 328"/>
              <a:gd name="T26" fmla="*/ 14 w 265"/>
              <a:gd name="T27" fmla="*/ 13 h 328"/>
              <a:gd name="T28" fmla="*/ 251 w 265"/>
              <a:gd name="T29" fmla="*/ 30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28">
                <a:moveTo>
                  <a:pt x="262" y="328"/>
                </a:moveTo>
                <a:cubicBezTo>
                  <a:pt x="261" y="328"/>
                  <a:pt x="261" y="327"/>
                  <a:pt x="260" y="327"/>
                </a:cubicBezTo>
                <a:cubicBezTo>
                  <a:pt x="0" y="4"/>
                  <a:pt x="0" y="4"/>
                  <a:pt x="0" y="4"/>
                </a:cubicBezTo>
                <a:cubicBezTo>
                  <a:pt x="0" y="3"/>
                  <a:pt x="0" y="2"/>
                  <a:pt x="0" y="1"/>
                </a:cubicBezTo>
                <a:cubicBezTo>
                  <a:pt x="1" y="0"/>
                  <a:pt x="1" y="0"/>
                  <a:pt x="2" y="0"/>
                </a:cubicBezTo>
                <a:cubicBezTo>
                  <a:pt x="3" y="0"/>
                  <a:pt x="3" y="0"/>
                  <a:pt x="3" y="0"/>
                </a:cubicBezTo>
                <a:cubicBezTo>
                  <a:pt x="156" y="104"/>
                  <a:pt x="156" y="104"/>
                  <a:pt x="156" y="104"/>
                </a:cubicBezTo>
                <a:cubicBezTo>
                  <a:pt x="156" y="104"/>
                  <a:pt x="157" y="105"/>
                  <a:pt x="157" y="105"/>
                </a:cubicBezTo>
                <a:cubicBezTo>
                  <a:pt x="264" y="324"/>
                  <a:pt x="264" y="324"/>
                  <a:pt x="264" y="324"/>
                </a:cubicBezTo>
                <a:cubicBezTo>
                  <a:pt x="265" y="325"/>
                  <a:pt x="264" y="327"/>
                  <a:pt x="263" y="327"/>
                </a:cubicBezTo>
                <a:cubicBezTo>
                  <a:pt x="263" y="328"/>
                  <a:pt x="263" y="328"/>
                  <a:pt x="262" y="328"/>
                </a:cubicBezTo>
                <a:close/>
                <a:moveTo>
                  <a:pt x="251" y="308"/>
                </a:moveTo>
                <a:cubicBezTo>
                  <a:pt x="153" y="108"/>
                  <a:pt x="153" y="108"/>
                  <a:pt x="153" y="108"/>
                </a:cubicBezTo>
                <a:cubicBezTo>
                  <a:pt x="14" y="13"/>
                  <a:pt x="14" y="13"/>
                  <a:pt x="14" y="13"/>
                </a:cubicBezTo>
                <a:lnTo>
                  <a:pt x="251"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7" name="Freeform 16"/>
          <p:cNvSpPr>
            <a:spLocks noEditPoints="1"/>
          </p:cNvSpPr>
          <p:nvPr/>
        </p:nvSpPr>
        <p:spPr bwMode="auto">
          <a:xfrm>
            <a:off x="3332163" y="5668963"/>
            <a:ext cx="446088" cy="638175"/>
          </a:xfrm>
          <a:custGeom>
            <a:avLst/>
            <a:gdLst>
              <a:gd name="T0" fmla="*/ 110 w 157"/>
              <a:gd name="T1" fmla="*/ 224 h 224"/>
              <a:gd name="T2" fmla="*/ 108 w 157"/>
              <a:gd name="T3" fmla="*/ 222 h 224"/>
              <a:gd name="T4" fmla="*/ 1 w 157"/>
              <a:gd name="T5" fmla="*/ 3 h 224"/>
              <a:gd name="T6" fmla="*/ 1 w 157"/>
              <a:gd name="T7" fmla="*/ 0 h 224"/>
              <a:gd name="T8" fmla="*/ 3 w 157"/>
              <a:gd name="T9" fmla="*/ 0 h 224"/>
              <a:gd name="T10" fmla="*/ 4 w 157"/>
              <a:gd name="T11" fmla="*/ 0 h 224"/>
              <a:gd name="T12" fmla="*/ 156 w 157"/>
              <a:gd name="T13" fmla="*/ 161 h 224"/>
              <a:gd name="T14" fmla="*/ 157 w 157"/>
              <a:gd name="T15" fmla="*/ 164 h 224"/>
              <a:gd name="T16" fmla="*/ 112 w 157"/>
              <a:gd name="T17" fmla="*/ 223 h 224"/>
              <a:gd name="T18" fmla="*/ 110 w 157"/>
              <a:gd name="T19" fmla="*/ 224 h 224"/>
              <a:gd name="T20" fmla="*/ 110 w 157"/>
              <a:gd name="T21" fmla="*/ 217 h 224"/>
              <a:gd name="T22" fmla="*/ 152 w 157"/>
              <a:gd name="T23" fmla="*/ 163 h 224"/>
              <a:gd name="T24" fmla="*/ 12 w 157"/>
              <a:gd name="T25" fmla="*/ 15 h 224"/>
              <a:gd name="T26" fmla="*/ 110 w 157"/>
              <a:gd name="T27" fmla="*/ 2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224">
                <a:moveTo>
                  <a:pt x="110" y="224"/>
                </a:moveTo>
                <a:cubicBezTo>
                  <a:pt x="109" y="224"/>
                  <a:pt x="108" y="223"/>
                  <a:pt x="108" y="222"/>
                </a:cubicBezTo>
                <a:cubicBezTo>
                  <a:pt x="1" y="3"/>
                  <a:pt x="1" y="3"/>
                  <a:pt x="1" y="3"/>
                </a:cubicBezTo>
                <a:cubicBezTo>
                  <a:pt x="0" y="2"/>
                  <a:pt x="0" y="1"/>
                  <a:pt x="1" y="0"/>
                </a:cubicBezTo>
                <a:cubicBezTo>
                  <a:pt x="2" y="0"/>
                  <a:pt x="2" y="0"/>
                  <a:pt x="3" y="0"/>
                </a:cubicBezTo>
                <a:cubicBezTo>
                  <a:pt x="3" y="0"/>
                  <a:pt x="4" y="0"/>
                  <a:pt x="4" y="0"/>
                </a:cubicBezTo>
                <a:cubicBezTo>
                  <a:pt x="156" y="161"/>
                  <a:pt x="156" y="161"/>
                  <a:pt x="156" y="161"/>
                </a:cubicBezTo>
                <a:cubicBezTo>
                  <a:pt x="157" y="162"/>
                  <a:pt x="157" y="163"/>
                  <a:pt x="157" y="164"/>
                </a:cubicBezTo>
                <a:cubicBezTo>
                  <a:pt x="112" y="223"/>
                  <a:pt x="112" y="223"/>
                  <a:pt x="112" y="223"/>
                </a:cubicBezTo>
                <a:cubicBezTo>
                  <a:pt x="111" y="223"/>
                  <a:pt x="111" y="224"/>
                  <a:pt x="110" y="224"/>
                </a:cubicBezTo>
                <a:close/>
                <a:moveTo>
                  <a:pt x="110" y="217"/>
                </a:moveTo>
                <a:cubicBezTo>
                  <a:pt x="152" y="163"/>
                  <a:pt x="152" y="163"/>
                  <a:pt x="152" y="163"/>
                </a:cubicBezTo>
                <a:cubicBezTo>
                  <a:pt x="12" y="15"/>
                  <a:pt x="12" y="15"/>
                  <a:pt x="12" y="15"/>
                </a:cubicBezTo>
                <a:lnTo>
                  <a:pt x="110" y="2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8" name="Freeform 17"/>
          <p:cNvSpPr>
            <a:spLocks noEditPoints="1"/>
          </p:cNvSpPr>
          <p:nvPr/>
        </p:nvSpPr>
        <p:spPr bwMode="auto">
          <a:xfrm>
            <a:off x="2652713" y="3346450"/>
            <a:ext cx="384175" cy="1639888"/>
          </a:xfrm>
          <a:custGeom>
            <a:avLst/>
            <a:gdLst>
              <a:gd name="T0" fmla="*/ 125 w 135"/>
              <a:gd name="T1" fmla="*/ 576 h 576"/>
              <a:gd name="T2" fmla="*/ 123 w 135"/>
              <a:gd name="T3" fmla="*/ 575 h 576"/>
              <a:gd name="T4" fmla="*/ 0 w 135"/>
              <a:gd name="T5" fmla="*/ 162 h 576"/>
              <a:gd name="T6" fmla="*/ 0 w 135"/>
              <a:gd name="T7" fmla="*/ 160 h 576"/>
              <a:gd name="T8" fmla="*/ 130 w 135"/>
              <a:gd name="T9" fmla="*/ 1 h 576"/>
              <a:gd name="T10" fmla="*/ 132 w 135"/>
              <a:gd name="T11" fmla="*/ 0 h 576"/>
              <a:gd name="T12" fmla="*/ 132 w 135"/>
              <a:gd name="T13" fmla="*/ 0 h 576"/>
              <a:gd name="T14" fmla="*/ 133 w 135"/>
              <a:gd name="T15" fmla="*/ 0 h 576"/>
              <a:gd name="T16" fmla="*/ 135 w 135"/>
              <a:gd name="T17" fmla="*/ 3 h 576"/>
              <a:gd name="T18" fmla="*/ 127 w 135"/>
              <a:gd name="T19" fmla="*/ 574 h 576"/>
              <a:gd name="T20" fmla="*/ 126 w 135"/>
              <a:gd name="T21" fmla="*/ 576 h 576"/>
              <a:gd name="T22" fmla="*/ 126 w 135"/>
              <a:gd name="T23" fmla="*/ 576 h 576"/>
              <a:gd name="T24" fmla="*/ 125 w 135"/>
              <a:gd name="T25" fmla="*/ 576 h 576"/>
              <a:gd name="T26" fmla="*/ 123 w 135"/>
              <a:gd name="T27" fmla="*/ 558 h 576"/>
              <a:gd name="T28" fmla="*/ 130 w 135"/>
              <a:gd name="T29" fmla="*/ 9 h 576"/>
              <a:gd name="T30" fmla="*/ 5 w 135"/>
              <a:gd name="T31" fmla="*/ 162 h 576"/>
              <a:gd name="T32" fmla="*/ 123 w 135"/>
              <a:gd name="T33" fmla="*/ 55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576">
                <a:moveTo>
                  <a:pt x="125" y="576"/>
                </a:moveTo>
                <a:cubicBezTo>
                  <a:pt x="124" y="576"/>
                  <a:pt x="123" y="576"/>
                  <a:pt x="123" y="575"/>
                </a:cubicBezTo>
                <a:cubicBezTo>
                  <a:pt x="0" y="162"/>
                  <a:pt x="0" y="162"/>
                  <a:pt x="0" y="162"/>
                </a:cubicBezTo>
                <a:cubicBezTo>
                  <a:pt x="0" y="161"/>
                  <a:pt x="0" y="161"/>
                  <a:pt x="0" y="160"/>
                </a:cubicBezTo>
                <a:cubicBezTo>
                  <a:pt x="130" y="1"/>
                  <a:pt x="130" y="1"/>
                  <a:pt x="130" y="1"/>
                </a:cubicBezTo>
                <a:cubicBezTo>
                  <a:pt x="131" y="1"/>
                  <a:pt x="131" y="0"/>
                  <a:pt x="132" y="0"/>
                </a:cubicBezTo>
                <a:cubicBezTo>
                  <a:pt x="132" y="0"/>
                  <a:pt x="132" y="0"/>
                  <a:pt x="132" y="0"/>
                </a:cubicBezTo>
                <a:cubicBezTo>
                  <a:pt x="133" y="0"/>
                  <a:pt x="133" y="0"/>
                  <a:pt x="133" y="0"/>
                </a:cubicBezTo>
                <a:cubicBezTo>
                  <a:pt x="134" y="1"/>
                  <a:pt x="135" y="2"/>
                  <a:pt x="135" y="3"/>
                </a:cubicBezTo>
                <a:cubicBezTo>
                  <a:pt x="127" y="574"/>
                  <a:pt x="127" y="574"/>
                  <a:pt x="127" y="574"/>
                </a:cubicBezTo>
                <a:cubicBezTo>
                  <a:pt x="127" y="575"/>
                  <a:pt x="127" y="576"/>
                  <a:pt x="126" y="576"/>
                </a:cubicBezTo>
                <a:cubicBezTo>
                  <a:pt x="126" y="576"/>
                  <a:pt x="126" y="576"/>
                  <a:pt x="126" y="576"/>
                </a:cubicBezTo>
                <a:lnTo>
                  <a:pt x="125" y="576"/>
                </a:lnTo>
                <a:close/>
                <a:moveTo>
                  <a:pt x="123" y="558"/>
                </a:moveTo>
                <a:cubicBezTo>
                  <a:pt x="130" y="9"/>
                  <a:pt x="130" y="9"/>
                  <a:pt x="130" y="9"/>
                </a:cubicBezTo>
                <a:cubicBezTo>
                  <a:pt x="5" y="162"/>
                  <a:pt x="5" y="162"/>
                  <a:pt x="5" y="162"/>
                </a:cubicBezTo>
                <a:lnTo>
                  <a:pt x="123" y="5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9" name="Freeform 18"/>
          <p:cNvSpPr>
            <a:spLocks noEditPoints="1"/>
          </p:cNvSpPr>
          <p:nvPr/>
        </p:nvSpPr>
        <p:spPr bwMode="auto">
          <a:xfrm>
            <a:off x="2900363" y="4975225"/>
            <a:ext cx="446088" cy="704850"/>
          </a:xfrm>
          <a:custGeom>
            <a:avLst/>
            <a:gdLst>
              <a:gd name="T0" fmla="*/ 155 w 157"/>
              <a:gd name="T1" fmla="*/ 248 h 248"/>
              <a:gd name="T2" fmla="*/ 154 w 157"/>
              <a:gd name="T3" fmla="*/ 248 h 248"/>
              <a:gd name="T4" fmla="*/ 1 w 157"/>
              <a:gd name="T5" fmla="*/ 144 h 248"/>
              <a:gd name="T6" fmla="*/ 0 w 157"/>
              <a:gd name="T7" fmla="*/ 142 h 248"/>
              <a:gd name="T8" fmla="*/ 36 w 157"/>
              <a:gd name="T9" fmla="*/ 1 h 248"/>
              <a:gd name="T10" fmla="*/ 38 w 157"/>
              <a:gd name="T11" fmla="*/ 0 h 248"/>
              <a:gd name="T12" fmla="*/ 38 w 157"/>
              <a:gd name="T13" fmla="*/ 0 h 248"/>
              <a:gd name="T14" fmla="*/ 38 w 157"/>
              <a:gd name="T15" fmla="*/ 0 h 248"/>
              <a:gd name="T16" fmla="*/ 40 w 157"/>
              <a:gd name="T17" fmla="*/ 1 h 248"/>
              <a:gd name="T18" fmla="*/ 157 w 157"/>
              <a:gd name="T19" fmla="*/ 245 h 248"/>
              <a:gd name="T20" fmla="*/ 156 w 157"/>
              <a:gd name="T21" fmla="*/ 248 h 248"/>
              <a:gd name="T22" fmla="*/ 155 w 157"/>
              <a:gd name="T23" fmla="*/ 248 h 248"/>
              <a:gd name="T24" fmla="*/ 149 w 157"/>
              <a:gd name="T25" fmla="*/ 239 h 248"/>
              <a:gd name="T26" fmla="*/ 39 w 157"/>
              <a:gd name="T27" fmla="*/ 9 h 248"/>
              <a:gd name="T28" fmla="*/ 5 w 157"/>
              <a:gd name="T29" fmla="*/ 141 h 248"/>
              <a:gd name="T30" fmla="*/ 149 w 157"/>
              <a:gd name="T31"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248">
                <a:moveTo>
                  <a:pt x="155" y="248"/>
                </a:moveTo>
                <a:cubicBezTo>
                  <a:pt x="154" y="248"/>
                  <a:pt x="154" y="248"/>
                  <a:pt x="154" y="248"/>
                </a:cubicBezTo>
                <a:cubicBezTo>
                  <a:pt x="1" y="144"/>
                  <a:pt x="1" y="144"/>
                  <a:pt x="1" y="144"/>
                </a:cubicBezTo>
                <a:cubicBezTo>
                  <a:pt x="0" y="144"/>
                  <a:pt x="0" y="143"/>
                  <a:pt x="0" y="142"/>
                </a:cubicBezTo>
                <a:cubicBezTo>
                  <a:pt x="36" y="1"/>
                  <a:pt x="36" y="1"/>
                  <a:pt x="36" y="1"/>
                </a:cubicBezTo>
                <a:cubicBezTo>
                  <a:pt x="36" y="0"/>
                  <a:pt x="37" y="0"/>
                  <a:pt x="38" y="0"/>
                </a:cubicBezTo>
                <a:cubicBezTo>
                  <a:pt x="38" y="0"/>
                  <a:pt x="38" y="0"/>
                  <a:pt x="38" y="0"/>
                </a:cubicBezTo>
                <a:cubicBezTo>
                  <a:pt x="38" y="0"/>
                  <a:pt x="38" y="0"/>
                  <a:pt x="38" y="0"/>
                </a:cubicBezTo>
                <a:cubicBezTo>
                  <a:pt x="39" y="0"/>
                  <a:pt x="40" y="0"/>
                  <a:pt x="40" y="1"/>
                </a:cubicBezTo>
                <a:cubicBezTo>
                  <a:pt x="157" y="245"/>
                  <a:pt x="157" y="245"/>
                  <a:pt x="157" y="245"/>
                </a:cubicBezTo>
                <a:cubicBezTo>
                  <a:pt x="157" y="246"/>
                  <a:pt x="157" y="247"/>
                  <a:pt x="156" y="248"/>
                </a:cubicBezTo>
                <a:cubicBezTo>
                  <a:pt x="156" y="248"/>
                  <a:pt x="155" y="248"/>
                  <a:pt x="155" y="248"/>
                </a:cubicBezTo>
                <a:close/>
                <a:moveTo>
                  <a:pt x="149" y="239"/>
                </a:moveTo>
                <a:cubicBezTo>
                  <a:pt x="39" y="9"/>
                  <a:pt x="39" y="9"/>
                  <a:pt x="39" y="9"/>
                </a:cubicBezTo>
                <a:cubicBezTo>
                  <a:pt x="5" y="141"/>
                  <a:pt x="5" y="141"/>
                  <a:pt x="5" y="141"/>
                </a:cubicBezTo>
                <a:lnTo>
                  <a:pt x="149" y="2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0" name="Freeform 19"/>
          <p:cNvSpPr>
            <a:spLocks noEditPoints="1"/>
          </p:cNvSpPr>
          <p:nvPr/>
        </p:nvSpPr>
        <p:spPr bwMode="auto">
          <a:xfrm>
            <a:off x="3003550" y="3346450"/>
            <a:ext cx="342900" cy="1639888"/>
          </a:xfrm>
          <a:custGeom>
            <a:avLst/>
            <a:gdLst>
              <a:gd name="T0" fmla="*/ 1 w 121"/>
              <a:gd name="T1" fmla="*/ 576 h 576"/>
              <a:gd name="T2" fmla="*/ 1 w 121"/>
              <a:gd name="T3" fmla="*/ 576 h 576"/>
              <a:gd name="T4" fmla="*/ 0 w 121"/>
              <a:gd name="T5" fmla="*/ 574 h 576"/>
              <a:gd name="T6" fmla="*/ 7 w 121"/>
              <a:gd name="T7" fmla="*/ 3 h 576"/>
              <a:gd name="T8" fmla="*/ 9 w 121"/>
              <a:gd name="T9" fmla="*/ 0 h 576"/>
              <a:gd name="T10" fmla="*/ 9 w 121"/>
              <a:gd name="T11" fmla="*/ 0 h 576"/>
              <a:gd name="T12" fmla="*/ 9 w 121"/>
              <a:gd name="T13" fmla="*/ 0 h 576"/>
              <a:gd name="T14" fmla="*/ 11 w 121"/>
              <a:gd name="T15" fmla="*/ 1 h 576"/>
              <a:gd name="T16" fmla="*/ 121 w 121"/>
              <a:gd name="T17" fmla="*/ 143 h 576"/>
              <a:gd name="T18" fmla="*/ 121 w 121"/>
              <a:gd name="T19" fmla="*/ 145 h 576"/>
              <a:gd name="T20" fmla="*/ 4 w 121"/>
              <a:gd name="T21" fmla="*/ 575 h 576"/>
              <a:gd name="T22" fmla="*/ 2 w 121"/>
              <a:gd name="T23" fmla="*/ 576 h 576"/>
              <a:gd name="T24" fmla="*/ 1 w 121"/>
              <a:gd name="T25" fmla="*/ 576 h 576"/>
              <a:gd name="T26" fmla="*/ 5 w 121"/>
              <a:gd name="T27" fmla="*/ 555 h 576"/>
              <a:gd name="T28" fmla="*/ 116 w 121"/>
              <a:gd name="T29" fmla="*/ 145 h 576"/>
              <a:gd name="T30" fmla="*/ 11 w 121"/>
              <a:gd name="T31" fmla="*/ 9 h 576"/>
              <a:gd name="T32" fmla="*/ 5 w 121"/>
              <a:gd name="T33" fmla="*/ 55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576">
                <a:moveTo>
                  <a:pt x="1" y="576"/>
                </a:moveTo>
                <a:cubicBezTo>
                  <a:pt x="1" y="576"/>
                  <a:pt x="1" y="576"/>
                  <a:pt x="1" y="576"/>
                </a:cubicBezTo>
                <a:cubicBezTo>
                  <a:pt x="0" y="576"/>
                  <a:pt x="0" y="575"/>
                  <a:pt x="0" y="574"/>
                </a:cubicBezTo>
                <a:cubicBezTo>
                  <a:pt x="7" y="3"/>
                  <a:pt x="7" y="3"/>
                  <a:pt x="7" y="3"/>
                </a:cubicBezTo>
                <a:cubicBezTo>
                  <a:pt x="7" y="2"/>
                  <a:pt x="8" y="1"/>
                  <a:pt x="9" y="0"/>
                </a:cubicBezTo>
                <a:cubicBezTo>
                  <a:pt x="9" y="0"/>
                  <a:pt x="9" y="0"/>
                  <a:pt x="9" y="0"/>
                </a:cubicBezTo>
                <a:cubicBezTo>
                  <a:pt x="9" y="0"/>
                  <a:pt x="9" y="0"/>
                  <a:pt x="9" y="0"/>
                </a:cubicBezTo>
                <a:cubicBezTo>
                  <a:pt x="10" y="0"/>
                  <a:pt x="11" y="1"/>
                  <a:pt x="11" y="1"/>
                </a:cubicBezTo>
                <a:cubicBezTo>
                  <a:pt x="121" y="143"/>
                  <a:pt x="121" y="143"/>
                  <a:pt x="121" y="143"/>
                </a:cubicBezTo>
                <a:cubicBezTo>
                  <a:pt x="121" y="143"/>
                  <a:pt x="121" y="144"/>
                  <a:pt x="121" y="145"/>
                </a:cubicBezTo>
                <a:cubicBezTo>
                  <a:pt x="4" y="575"/>
                  <a:pt x="4" y="575"/>
                  <a:pt x="4" y="575"/>
                </a:cubicBezTo>
                <a:cubicBezTo>
                  <a:pt x="4" y="576"/>
                  <a:pt x="3" y="576"/>
                  <a:pt x="2" y="576"/>
                </a:cubicBezTo>
                <a:lnTo>
                  <a:pt x="1" y="576"/>
                </a:lnTo>
                <a:close/>
                <a:moveTo>
                  <a:pt x="5" y="555"/>
                </a:moveTo>
                <a:cubicBezTo>
                  <a:pt x="116" y="145"/>
                  <a:pt x="116" y="145"/>
                  <a:pt x="116" y="145"/>
                </a:cubicBezTo>
                <a:cubicBezTo>
                  <a:pt x="11" y="9"/>
                  <a:pt x="11" y="9"/>
                  <a:pt x="11" y="9"/>
                </a:cubicBezTo>
                <a:lnTo>
                  <a:pt x="5" y="5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1" name="Freeform 20"/>
          <p:cNvSpPr>
            <a:spLocks noEditPoints="1"/>
          </p:cNvSpPr>
          <p:nvPr/>
        </p:nvSpPr>
        <p:spPr bwMode="auto">
          <a:xfrm>
            <a:off x="2457450" y="2624137"/>
            <a:ext cx="327025" cy="1189038"/>
          </a:xfrm>
          <a:custGeom>
            <a:avLst/>
            <a:gdLst>
              <a:gd name="T0" fmla="*/ 71 w 115"/>
              <a:gd name="T1" fmla="*/ 418 h 418"/>
              <a:gd name="T2" fmla="*/ 69 w 115"/>
              <a:gd name="T3" fmla="*/ 416 h 418"/>
              <a:gd name="T4" fmla="*/ 0 w 115"/>
              <a:gd name="T5" fmla="*/ 74 h 418"/>
              <a:gd name="T6" fmla="*/ 1 w 115"/>
              <a:gd name="T7" fmla="*/ 72 h 418"/>
              <a:gd name="T8" fmla="*/ 111 w 115"/>
              <a:gd name="T9" fmla="*/ 1 h 418"/>
              <a:gd name="T10" fmla="*/ 112 w 115"/>
              <a:gd name="T11" fmla="*/ 0 h 418"/>
              <a:gd name="T12" fmla="*/ 113 w 115"/>
              <a:gd name="T13" fmla="*/ 1 h 418"/>
              <a:gd name="T14" fmla="*/ 114 w 115"/>
              <a:gd name="T15" fmla="*/ 3 h 418"/>
              <a:gd name="T16" fmla="*/ 73 w 115"/>
              <a:gd name="T17" fmla="*/ 416 h 418"/>
              <a:gd name="T18" fmla="*/ 71 w 115"/>
              <a:gd name="T19" fmla="*/ 418 h 418"/>
              <a:gd name="T20" fmla="*/ 70 w 115"/>
              <a:gd name="T21" fmla="*/ 400 h 418"/>
              <a:gd name="T22" fmla="*/ 109 w 115"/>
              <a:gd name="T23" fmla="*/ 7 h 418"/>
              <a:gd name="T24" fmla="*/ 5 w 115"/>
              <a:gd name="T25" fmla="*/ 75 h 418"/>
              <a:gd name="T26" fmla="*/ 70 w 115"/>
              <a:gd name="T27" fmla="*/ 40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418">
                <a:moveTo>
                  <a:pt x="71" y="418"/>
                </a:moveTo>
                <a:cubicBezTo>
                  <a:pt x="70" y="418"/>
                  <a:pt x="69" y="417"/>
                  <a:pt x="69" y="416"/>
                </a:cubicBezTo>
                <a:cubicBezTo>
                  <a:pt x="0" y="74"/>
                  <a:pt x="0" y="74"/>
                  <a:pt x="0" y="74"/>
                </a:cubicBezTo>
                <a:cubicBezTo>
                  <a:pt x="0" y="73"/>
                  <a:pt x="0" y="72"/>
                  <a:pt x="1" y="72"/>
                </a:cubicBezTo>
                <a:cubicBezTo>
                  <a:pt x="111" y="1"/>
                  <a:pt x="111" y="1"/>
                  <a:pt x="111" y="1"/>
                </a:cubicBezTo>
                <a:cubicBezTo>
                  <a:pt x="111" y="1"/>
                  <a:pt x="112" y="0"/>
                  <a:pt x="112" y="0"/>
                </a:cubicBezTo>
                <a:cubicBezTo>
                  <a:pt x="113" y="0"/>
                  <a:pt x="113" y="0"/>
                  <a:pt x="113" y="1"/>
                </a:cubicBezTo>
                <a:cubicBezTo>
                  <a:pt x="114" y="1"/>
                  <a:pt x="115" y="2"/>
                  <a:pt x="114" y="3"/>
                </a:cubicBezTo>
                <a:cubicBezTo>
                  <a:pt x="73" y="416"/>
                  <a:pt x="73" y="416"/>
                  <a:pt x="73" y="416"/>
                </a:cubicBezTo>
                <a:cubicBezTo>
                  <a:pt x="73" y="417"/>
                  <a:pt x="72" y="418"/>
                  <a:pt x="71" y="418"/>
                </a:cubicBezTo>
                <a:close/>
                <a:moveTo>
                  <a:pt x="70" y="400"/>
                </a:moveTo>
                <a:cubicBezTo>
                  <a:pt x="109" y="7"/>
                  <a:pt x="109" y="7"/>
                  <a:pt x="109" y="7"/>
                </a:cubicBezTo>
                <a:cubicBezTo>
                  <a:pt x="5" y="75"/>
                  <a:pt x="5" y="75"/>
                  <a:pt x="5" y="75"/>
                </a:cubicBezTo>
                <a:lnTo>
                  <a:pt x="70" y="4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2" name="Freeform 21"/>
          <p:cNvSpPr>
            <a:spLocks noEditPoints="1"/>
          </p:cNvSpPr>
          <p:nvPr/>
        </p:nvSpPr>
        <p:spPr bwMode="auto">
          <a:xfrm>
            <a:off x="2652713" y="2624137"/>
            <a:ext cx="384175" cy="1189038"/>
          </a:xfrm>
          <a:custGeom>
            <a:avLst/>
            <a:gdLst>
              <a:gd name="T0" fmla="*/ 2 w 135"/>
              <a:gd name="T1" fmla="*/ 418 h 418"/>
              <a:gd name="T2" fmla="*/ 1 w 135"/>
              <a:gd name="T3" fmla="*/ 418 h 418"/>
              <a:gd name="T4" fmla="*/ 0 w 135"/>
              <a:gd name="T5" fmla="*/ 415 h 418"/>
              <a:gd name="T6" fmla="*/ 41 w 135"/>
              <a:gd name="T7" fmla="*/ 2 h 418"/>
              <a:gd name="T8" fmla="*/ 43 w 135"/>
              <a:gd name="T9" fmla="*/ 0 h 418"/>
              <a:gd name="T10" fmla="*/ 43 w 135"/>
              <a:gd name="T11" fmla="*/ 0 h 418"/>
              <a:gd name="T12" fmla="*/ 45 w 135"/>
              <a:gd name="T13" fmla="*/ 2 h 418"/>
              <a:gd name="T14" fmla="*/ 134 w 135"/>
              <a:gd name="T15" fmla="*/ 256 h 418"/>
              <a:gd name="T16" fmla="*/ 134 w 135"/>
              <a:gd name="T17" fmla="*/ 258 h 418"/>
              <a:gd name="T18" fmla="*/ 4 w 135"/>
              <a:gd name="T19" fmla="*/ 417 h 418"/>
              <a:gd name="T20" fmla="*/ 2 w 135"/>
              <a:gd name="T21" fmla="*/ 418 h 418"/>
              <a:gd name="T22" fmla="*/ 5 w 135"/>
              <a:gd name="T23" fmla="*/ 408 h 418"/>
              <a:gd name="T24" fmla="*/ 130 w 135"/>
              <a:gd name="T25" fmla="*/ 256 h 418"/>
              <a:gd name="T26" fmla="*/ 44 w 135"/>
              <a:gd name="T27" fmla="*/ 13 h 418"/>
              <a:gd name="T28" fmla="*/ 5 w 135"/>
              <a:gd name="T29" fmla="*/ 40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18">
                <a:moveTo>
                  <a:pt x="2" y="418"/>
                </a:moveTo>
                <a:cubicBezTo>
                  <a:pt x="2" y="418"/>
                  <a:pt x="1" y="418"/>
                  <a:pt x="1" y="418"/>
                </a:cubicBezTo>
                <a:cubicBezTo>
                  <a:pt x="0" y="417"/>
                  <a:pt x="0" y="416"/>
                  <a:pt x="0" y="415"/>
                </a:cubicBezTo>
                <a:cubicBezTo>
                  <a:pt x="41" y="2"/>
                  <a:pt x="41" y="2"/>
                  <a:pt x="41" y="2"/>
                </a:cubicBezTo>
                <a:cubicBezTo>
                  <a:pt x="41" y="1"/>
                  <a:pt x="42" y="1"/>
                  <a:pt x="43" y="0"/>
                </a:cubicBezTo>
                <a:cubicBezTo>
                  <a:pt x="43" y="0"/>
                  <a:pt x="43" y="0"/>
                  <a:pt x="43" y="0"/>
                </a:cubicBezTo>
                <a:cubicBezTo>
                  <a:pt x="44" y="0"/>
                  <a:pt x="45" y="1"/>
                  <a:pt x="45" y="2"/>
                </a:cubicBezTo>
                <a:cubicBezTo>
                  <a:pt x="134" y="256"/>
                  <a:pt x="134" y="256"/>
                  <a:pt x="134" y="256"/>
                </a:cubicBezTo>
                <a:cubicBezTo>
                  <a:pt x="135" y="257"/>
                  <a:pt x="135" y="257"/>
                  <a:pt x="134" y="258"/>
                </a:cubicBezTo>
                <a:cubicBezTo>
                  <a:pt x="4" y="417"/>
                  <a:pt x="4" y="417"/>
                  <a:pt x="4" y="417"/>
                </a:cubicBezTo>
                <a:cubicBezTo>
                  <a:pt x="4" y="418"/>
                  <a:pt x="3" y="418"/>
                  <a:pt x="2" y="418"/>
                </a:cubicBezTo>
                <a:close/>
                <a:moveTo>
                  <a:pt x="5" y="408"/>
                </a:moveTo>
                <a:cubicBezTo>
                  <a:pt x="130" y="256"/>
                  <a:pt x="130" y="256"/>
                  <a:pt x="130" y="256"/>
                </a:cubicBezTo>
                <a:cubicBezTo>
                  <a:pt x="44" y="13"/>
                  <a:pt x="44" y="13"/>
                  <a:pt x="44" y="13"/>
                </a:cubicBezTo>
                <a:lnTo>
                  <a:pt x="5" y="4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3" name="Freeform 22"/>
          <p:cNvSpPr>
            <a:spLocks noEditPoints="1"/>
          </p:cNvSpPr>
          <p:nvPr/>
        </p:nvSpPr>
        <p:spPr bwMode="auto">
          <a:xfrm>
            <a:off x="2767013" y="1363662"/>
            <a:ext cx="755650" cy="1274763"/>
          </a:xfrm>
          <a:custGeom>
            <a:avLst/>
            <a:gdLst>
              <a:gd name="T0" fmla="*/ 3 w 266"/>
              <a:gd name="T1" fmla="*/ 448 h 448"/>
              <a:gd name="T2" fmla="*/ 2 w 266"/>
              <a:gd name="T3" fmla="*/ 448 h 448"/>
              <a:gd name="T4" fmla="*/ 1 w 266"/>
              <a:gd name="T5" fmla="*/ 445 h 448"/>
              <a:gd name="T6" fmla="*/ 261 w 266"/>
              <a:gd name="T7" fmla="*/ 1 h 448"/>
              <a:gd name="T8" fmla="*/ 263 w 266"/>
              <a:gd name="T9" fmla="*/ 0 h 448"/>
              <a:gd name="T10" fmla="*/ 264 w 266"/>
              <a:gd name="T11" fmla="*/ 0 h 448"/>
              <a:gd name="T12" fmla="*/ 266 w 266"/>
              <a:gd name="T13" fmla="*/ 3 h 448"/>
              <a:gd name="T14" fmla="*/ 204 w 266"/>
              <a:gd name="T15" fmla="*/ 325 h 448"/>
              <a:gd name="T16" fmla="*/ 203 w 266"/>
              <a:gd name="T17" fmla="*/ 327 h 448"/>
              <a:gd name="T18" fmla="*/ 4 w 266"/>
              <a:gd name="T19" fmla="*/ 448 h 448"/>
              <a:gd name="T20" fmla="*/ 3 w 266"/>
              <a:gd name="T21" fmla="*/ 448 h 448"/>
              <a:gd name="T22" fmla="*/ 10 w 266"/>
              <a:gd name="T23" fmla="*/ 439 h 448"/>
              <a:gd name="T24" fmla="*/ 200 w 266"/>
              <a:gd name="T25" fmla="*/ 323 h 448"/>
              <a:gd name="T26" fmla="*/ 258 w 266"/>
              <a:gd name="T27" fmla="*/ 16 h 448"/>
              <a:gd name="T28" fmla="*/ 10 w 266"/>
              <a:gd name="T29" fmla="*/ 439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448">
                <a:moveTo>
                  <a:pt x="3" y="448"/>
                </a:moveTo>
                <a:cubicBezTo>
                  <a:pt x="3" y="448"/>
                  <a:pt x="2" y="448"/>
                  <a:pt x="2" y="448"/>
                </a:cubicBezTo>
                <a:cubicBezTo>
                  <a:pt x="1" y="447"/>
                  <a:pt x="0" y="445"/>
                  <a:pt x="1" y="445"/>
                </a:cubicBezTo>
                <a:cubicBezTo>
                  <a:pt x="261" y="1"/>
                  <a:pt x="261" y="1"/>
                  <a:pt x="261" y="1"/>
                </a:cubicBezTo>
                <a:cubicBezTo>
                  <a:pt x="262" y="1"/>
                  <a:pt x="263" y="0"/>
                  <a:pt x="263" y="0"/>
                </a:cubicBezTo>
                <a:cubicBezTo>
                  <a:pt x="264" y="0"/>
                  <a:pt x="264" y="0"/>
                  <a:pt x="264" y="0"/>
                </a:cubicBezTo>
                <a:cubicBezTo>
                  <a:pt x="265" y="1"/>
                  <a:pt x="266" y="2"/>
                  <a:pt x="266" y="3"/>
                </a:cubicBezTo>
                <a:cubicBezTo>
                  <a:pt x="204" y="325"/>
                  <a:pt x="204" y="325"/>
                  <a:pt x="204" y="325"/>
                </a:cubicBezTo>
                <a:cubicBezTo>
                  <a:pt x="204" y="326"/>
                  <a:pt x="203" y="326"/>
                  <a:pt x="203" y="327"/>
                </a:cubicBezTo>
                <a:cubicBezTo>
                  <a:pt x="4" y="448"/>
                  <a:pt x="4" y="448"/>
                  <a:pt x="4" y="448"/>
                </a:cubicBezTo>
                <a:cubicBezTo>
                  <a:pt x="4" y="448"/>
                  <a:pt x="3" y="448"/>
                  <a:pt x="3" y="448"/>
                </a:cubicBezTo>
                <a:close/>
                <a:moveTo>
                  <a:pt x="10" y="439"/>
                </a:moveTo>
                <a:cubicBezTo>
                  <a:pt x="200" y="323"/>
                  <a:pt x="200" y="323"/>
                  <a:pt x="200" y="323"/>
                </a:cubicBezTo>
                <a:cubicBezTo>
                  <a:pt x="258" y="16"/>
                  <a:pt x="258" y="16"/>
                  <a:pt x="258" y="16"/>
                </a:cubicBezTo>
                <a:lnTo>
                  <a:pt x="10" y="4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4" name="Freeform 23"/>
          <p:cNvSpPr>
            <a:spLocks noEditPoints="1"/>
          </p:cNvSpPr>
          <p:nvPr/>
        </p:nvSpPr>
        <p:spPr bwMode="auto">
          <a:xfrm>
            <a:off x="3765550" y="5718175"/>
            <a:ext cx="417513" cy="769938"/>
          </a:xfrm>
          <a:custGeom>
            <a:avLst/>
            <a:gdLst>
              <a:gd name="T0" fmla="*/ 145 w 147"/>
              <a:gd name="T1" fmla="*/ 271 h 271"/>
              <a:gd name="T2" fmla="*/ 143 w 147"/>
              <a:gd name="T3" fmla="*/ 270 h 271"/>
              <a:gd name="T4" fmla="*/ 1 w 147"/>
              <a:gd name="T5" fmla="*/ 147 h 271"/>
              <a:gd name="T6" fmla="*/ 0 w 147"/>
              <a:gd name="T7" fmla="*/ 146 h 271"/>
              <a:gd name="T8" fmla="*/ 1 w 147"/>
              <a:gd name="T9" fmla="*/ 144 h 271"/>
              <a:gd name="T10" fmla="*/ 139 w 147"/>
              <a:gd name="T11" fmla="*/ 1 h 271"/>
              <a:gd name="T12" fmla="*/ 141 w 147"/>
              <a:gd name="T13" fmla="*/ 0 h 271"/>
              <a:gd name="T14" fmla="*/ 141 w 147"/>
              <a:gd name="T15" fmla="*/ 0 h 271"/>
              <a:gd name="T16" fmla="*/ 142 w 147"/>
              <a:gd name="T17" fmla="*/ 0 h 271"/>
              <a:gd name="T18" fmla="*/ 143 w 147"/>
              <a:gd name="T19" fmla="*/ 2 h 271"/>
              <a:gd name="T20" fmla="*/ 147 w 147"/>
              <a:gd name="T21" fmla="*/ 268 h 271"/>
              <a:gd name="T22" fmla="*/ 146 w 147"/>
              <a:gd name="T23" fmla="*/ 270 h 271"/>
              <a:gd name="T24" fmla="*/ 145 w 147"/>
              <a:gd name="T25" fmla="*/ 271 h 271"/>
              <a:gd name="T26" fmla="*/ 143 w 147"/>
              <a:gd name="T27" fmla="*/ 263 h 271"/>
              <a:gd name="T28" fmla="*/ 139 w 147"/>
              <a:gd name="T29" fmla="*/ 8 h 271"/>
              <a:gd name="T30" fmla="*/ 6 w 147"/>
              <a:gd name="T31" fmla="*/ 146 h 271"/>
              <a:gd name="T32" fmla="*/ 143 w 147"/>
              <a:gd name="T33" fmla="*/ 263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271">
                <a:moveTo>
                  <a:pt x="145" y="271"/>
                </a:moveTo>
                <a:cubicBezTo>
                  <a:pt x="144" y="271"/>
                  <a:pt x="144" y="270"/>
                  <a:pt x="143" y="270"/>
                </a:cubicBezTo>
                <a:cubicBezTo>
                  <a:pt x="1" y="147"/>
                  <a:pt x="1" y="147"/>
                  <a:pt x="1" y="147"/>
                </a:cubicBezTo>
                <a:cubicBezTo>
                  <a:pt x="1" y="147"/>
                  <a:pt x="0" y="146"/>
                  <a:pt x="0" y="146"/>
                </a:cubicBezTo>
                <a:cubicBezTo>
                  <a:pt x="0" y="145"/>
                  <a:pt x="1" y="145"/>
                  <a:pt x="1" y="144"/>
                </a:cubicBezTo>
                <a:cubicBezTo>
                  <a:pt x="139" y="1"/>
                  <a:pt x="139" y="1"/>
                  <a:pt x="139" y="1"/>
                </a:cubicBezTo>
                <a:cubicBezTo>
                  <a:pt x="140" y="0"/>
                  <a:pt x="140" y="0"/>
                  <a:pt x="141" y="0"/>
                </a:cubicBezTo>
                <a:cubicBezTo>
                  <a:pt x="141" y="0"/>
                  <a:pt x="141" y="0"/>
                  <a:pt x="141" y="0"/>
                </a:cubicBezTo>
                <a:cubicBezTo>
                  <a:pt x="142" y="0"/>
                  <a:pt x="142" y="0"/>
                  <a:pt x="142" y="0"/>
                </a:cubicBezTo>
                <a:cubicBezTo>
                  <a:pt x="143" y="0"/>
                  <a:pt x="143" y="1"/>
                  <a:pt x="143" y="2"/>
                </a:cubicBezTo>
                <a:cubicBezTo>
                  <a:pt x="147" y="268"/>
                  <a:pt x="147" y="268"/>
                  <a:pt x="147" y="268"/>
                </a:cubicBezTo>
                <a:cubicBezTo>
                  <a:pt x="147" y="269"/>
                  <a:pt x="147" y="270"/>
                  <a:pt x="146" y="270"/>
                </a:cubicBezTo>
                <a:cubicBezTo>
                  <a:pt x="146" y="271"/>
                  <a:pt x="145" y="271"/>
                  <a:pt x="145" y="271"/>
                </a:cubicBezTo>
                <a:close/>
                <a:moveTo>
                  <a:pt x="143" y="263"/>
                </a:moveTo>
                <a:cubicBezTo>
                  <a:pt x="139" y="8"/>
                  <a:pt x="139" y="8"/>
                  <a:pt x="139" y="8"/>
                </a:cubicBezTo>
                <a:cubicBezTo>
                  <a:pt x="6" y="146"/>
                  <a:pt x="6" y="146"/>
                  <a:pt x="6" y="146"/>
                </a:cubicBezTo>
                <a:lnTo>
                  <a:pt x="143" y="2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5" name="Freeform 24"/>
          <p:cNvSpPr>
            <a:spLocks noEditPoints="1"/>
          </p:cNvSpPr>
          <p:nvPr/>
        </p:nvSpPr>
        <p:spPr bwMode="auto">
          <a:xfrm>
            <a:off x="4159250" y="5718175"/>
            <a:ext cx="760413" cy="769938"/>
          </a:xfrm>
          <a:custGeom>
            <a:avLst/>
            <a:gdLst>
              <a:gd name="T0" fmla="*/ 6 w 267"/>
              <a:gd name="T1" fmla="*/ 271 h 271"/>
              <a:gd name="T2" fmla="*/ 5 w 267"/>
              <a:gd name="T3" fmla="*/ 270 h 271"/>
              <a:gd name="T4" fmla="*/ 4 w 267"/>
              <a:gd name="T5" fmla="*/ 268 h 271"/>
              <a:gd name="T6" fmla="*/ 0 w 267"/>
              <a:gd name="T7" fmla="*/ 2 h 271"/>
              <a:gd name="T8" fmla="*/ 1 w 267"/>
              <a:gd name="T9" fmla="*/ 0 h 271"/>
              <a:gd name="T10" fmla="*/ 2 w 267"/>
              <a:gd name="T11" fmla="*/ 0 h 271"/>
              <a:gd name="T12" fmla="*/ 3 w 267"/>
              <a:gd name="T13" fmla="*/ 0 h 271"/>
              <a:gd name="T14" fmla="*/ 266 w 267"/>
              <a:gd name="T15" fmla="*/ 180 h 271"/>
              <a:gd name="T16" fmla="*/ 267 w 267"/>
              <a:gd name="T17" fmla="*/ 182 h 271"/>
              <a:gd name="T18" fmla="*/ 266 w 267"/>
              <a:gd name="T19" fmla="*/ 184 h 271"/>
              <a:gd name="T20" fmla="*/ 6 w 267"/>
              <a:gd name="T21" fmla="*/ 271 h 271"/>
              <a:gd name="T22" fmla="*/ 8 w 267"/>
              <a:gd name="T23" fmla="*/ 265 h 271"/>
              <a:gd name="T24" fmla="*/ 260 w 267"/>
              <a:gd name="T25" fmla="*/ 181 h 271"/>
              <a:gd name="T26" fmla="*/ 4 w 267"/>
              <a:gd name="T27" fmla="*/ 7 h 271"/>
              <a:gd name="T28" fmla="*/ 8 w 267"/>
              <a:gd name="T29" fmla="*/ 26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271">
                <a:moveTo>
                  <a:pt x="6" y="271"/>
                </a:moveTo>
                <a:cubicBezTo>
                  <a:pt x="6" y="271"/>
                  <a:pt x="5" y="271"/>
                  <a:pt x="5" y="270"/>
                </a:cubicBezTo>
                <a:cubicBezTo>
                  <a:pt x="4" y="270"/>
                  <a:pt x="4" y="269"/>
                  <a:pt x="4" y="268"/>
                </a:cubicBezTo>
                <a:cubicBezTo>
                  <a:pt x="0" y="2"/>
                  <a:pt x="0" y="2"/>
                  <a:pt x="0" y="2"/>
                </a:cubicBezTo>
                <a:cubicBezTo>
                  <a:pt x="0" y="1"/>
                  <a:pt x="0" y="1"/>
                  <a:pt x="1" y="0"/>
                </a:cubicBezTo>
                <a:cubicBezTo>
                  <a:pt x="1" y="0"/>
                  <a:pt x="2" y="0"/>
                  <a:pt x="2" y="0"/>
                </a:cubicBezTo>
                <a:cubicBezTo>
                  <a:pt x="2" y="0"/>
                  <a:pt x="3" y="0"/>
                  <a:pt x="3" y="0"/>
                </a:cubicBezTo>
                <a:cubicBezTo>
                  <a:pt x="266" y="180"/>
                  <a:pt x="266" y="180"/>
                  <a:pt x="266" y="180"/>
                </a:cubicBezTo>
                <a:cubicBezTo>
                  <a:pt x="267" y="181"/>
                  <a:pt x="267" y="182"/>
                  <a:pt x="267" y="182"/>
                </a:cubicBezTo>
                <a:cubicBezTo>
                  <a:pt x="267" y="183"/>
                  <a:pt x="266" y="184"/>
                  <a:pt x="266" y="184"/>
                </a:cubicBezTo>
                <a:cubicBezTo>
                  <a:pt x="6" y="271"/>
                  <a:pt x="6" y="271"/>
                  <a:pt x="6" y="271"/>
                </a:cubicBezTo>
                <a:close/>
                <a:moveTo>
                  <a:pt x="8" y="265"/>
                </a:moveTo>
                <a:cubicBezTo>
                  <a:pt x="260" y="181"/>
                  <a:pt x="260" y="181"/>
                  <a:pt x="260" y="181"/>
                </a:cubicBezTo>
                <a:cubicBezTo>
                  <a:pt x="4" y="7"/>
                  <a:pt x="4" y="7"/>
                  <a:pt x="4" y="7"/>
                </a:cubicBezTo>
                <a:lnTo>
                  <a:pt x="8"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6" name="Freeform 25"/>
          <p:cNvSpPr>
            <a:spLocks noEditPoints="1"/>
          </p:cNvSpPr>
          <p:nvPr/>
        </p:nvSpPr>
        <p:spPr bwMode="auto">
          <a:xfrm>
            <a:off x="2457450" y="3798888"/>
            <a:ext cx="227013" cy="1136650"/>
          </a:xfrm>
          <a:custGeom>
            <a:avLst/>
            <a:gdLst>
              <a:gd name="T0" fmla="*/ 78 w 80"/>
              <a:gd name="T1" fmla="*/ 399 h 399"/>
              <a:gd name="T2" fmla="*/ 75 w 80"/>
              <a:gd name="T3" fmla="*/ 397 h 399"/>
              <a:gd name="T4" fmla="*/ 0 w 80"/>
              <a:gd name="T5" fmla="*/ 114 h 399"/>
              <a:gd name="T6" fmla="*/ 0 w 80"/>
              <a:gd name="T7" fmla="*/ 112 h 399"/>
              <a:gd name="T8" fmla="*/ 69 w 80"/>
              <a:gd name="T9" fmla="*/ 1 h 399"/>
              <a:gd name="T10" fmla="*/ 71 w 80"/>
              <a:gd name="T11" fmla="*/ 0 h 399"/>
              <a:gd name="T12" fmla="*/ 71 w 80"/>
              <a:gd name="T13" fmla="*/ 0 h 399"/>
              <a:gd name="T14" fmla="*/ 72 w 80"/>
              <a:gd name="T15" fmla="*/ 0 h 399"/>
              <a:gd name="T16" fmla="*/ 73 w 80"/>
              <a:gd name="T17" fmla="*/ 3 h 399"/>
              <a:gd name="T18" fmla="*/ 80 w 80"/>
              <a:gd name="T19" fmla="*/ 396 h 399"/>
              <a:gd name="T20" fmla="*/ 78 w 80"/>
              <a:gd name="T21" fmla="*/ 399 h 399"/>
              <a:gd name="T22" fmla="*/ 78 w 80"/>
              <a:gd name="T23" fmla="*/ 399 h 399"/>
              <a:gd name="T24" fmla="*/ 75 w 80"/>
              <a:gd name="T25" fmla="*/ 377 h 399"/>
              <a:gd name="T26" fmla="*/ 69 w 80"/>
              <a:gd name="T27" fmla="*/ 11 h 399"/>
              <a:gd name="T28" fmla="*/ 5 w 80"/>
              <a:gd name="T29" fmla="*/ 114 h 399"/>
              <a:gd name="T30" fmla="*/ 75 w 80"/>
              <a:gd name="T31" fmla="*/ 37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399">
                <a:moveTo>
                  <a:pt x="78" y="399"/>
                </a:moveTo>
                <a:cubicBezTo>
                  <a:pt x="76" y="399"/>
                  <a:pt x="76" y="398"/>
                  <a:pt x="75" y="397"/>
                </a:cubicBezTo>
                <a:cubicBezTo>
                  <a:pt x="0" y="114"/>
                  <a:pt x="0" y="114"/>
                  <a:pt x="0" y="114"/>
                </a:cubicBezTo>
                <a:cubicBezTo>
                  <a:pt x="0" y="113"/>
                  <a:pt x="0" y="112"/>
                  <a:pt x="0" y="112"/>
                </a:cubicBezTo>
                <a:cubicBezTo>
                  <a:pt x="69" y="1"/>
                  <a:pt x="69" y="1"/>
                  <a:pt x="69" y="1"/>
                </a:cubicBezTo>
                <a:cubicBezTo>
                  <a:pt x="69" y="1"/>
                  <a:pt x="70" y="0"/>
                  <a:pt x="71" y="0"/>
                </a:cubicBezTo>
                <a:cubicBezTo>
                  <a:pt x="71" y="0"/>
                  <a:pt x="71" y="0"/>
                  <a:pt x="71" y="0"/>
                </a:cubicBezTo>
                <a:cubicBezTo>
                  <a:pt x="72" y="0"/>
                  <a:pt x="72" y="0"/>
                  <a:pt x="72" y="0"/>
                </a:cubicBezTo>
                <a:cubicBezTo>
                  <a:pt x="73" y="1"/>
                  <a:pt x="73" y="1"/>
                  <a:pt x="73" y="3"/>
                </a:cubicBezTo>
                <a:cubicBezTo>
                  <a:pt x="80" y="396"/>
                  <a:pt x="80" y="396"/>
                  <a:pt x="80" y="396"/>
                </a:cubicBezTo>
                <a:cubicBezTo>
                  <a:pt x="80" y="398"/>
                  <a:pt x="79" y="399"/>
                  <a:pt x="78" y="399"/>
                </a:cubicBezTo>
                <a:cubicBezTo>
                  <a:pt x="78" y="399"/>
                  <a:pt x="78" y="399"/>
                  <a:pt x="78" y="399"/>
                </a:cubicBezTo>
                <a:close/>
                <a:moveTo>
                  <a:pt x="75" y="377"/>
                </a:moveTo>
                <a:cubicBezTo>
                  <a:pt x="69" y="11"/>
                  <a:pt x="69" y="11"/>
                  <a:pt x="69" y="11"/>
                </a:cubicBezTo>
                <a:cubicBezTo>
                  <a:pt x="5" y="114"/>
                  <a:pt x="5" y="114"/>
                  <a:pt x="5" y="114"/>
                </a:cubicBezTo>
                <a:lnTo>
                  <a:pt x="75" y="3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7" name="Freeform 26"/>
          <p:cNvSpPr>
            <a:spLocks noEditPoints="1"/>
          </p:cNvSpPr>
          <p:nvPr/>
        </p:nvSpPr>
        <p:spPr bwMode="auto">
          <a:xfrm>
            <a:off x="4171950" y="6229350"/>
            <a:ext cx="949325" cy="657225"/>
          </a:xfrm>
          <a:custGeom>
            <a:avLst/>
            <a:gdLst>
              <a:gd name="T0" fmla="*/ 331 w 334"/>
              <a:gd name="T1" fmla="*/ 231 h 231"/>
              <a:gd name="T2" fmla="*/ 331 w 334"/>
              <a:gd name="T3" fmla="*/ 231 h 231"/>
              <a:gd name="T4" fmla="*/ 1 w 334"/>
              <a:gd name="T5" fmla="*/ 91 h 231"/>
              <a:gd name="T6" fmla="*/ 0 w 334"/>
              <a:gd name="T7" fmla="*/ 88 h 231"/>
              <a:gd name="T8" fmla="*/ 1 w 334"/>
              <a:gd name="T9" fmla="*/ 86 h 231"/>
              <a:gd name="T10" fmla="*/ 260 w 334"/>
              <a:gd name="T11" fmla="*/ 0 h 231"/>
              <a:gd name="T12" fmla="*/ 261 w 334"/>
              <a:gd name="T13" fmla="*/ 0 h 231"/>
              <a:gd name="T14" fmla="*/ 262 w 334"/>
              <a:gd name="T15" fmla="*/ 0 h 231"/>
              <a:gd name="T16" fmla="*/ 263 w 334"/>
              <a:gd name="T17" fmla="*/ 1 h 231"/>
              <a:gd name="T18" fmla="*/ 334 w 334"/>
              <a:gd name="T19" fmla="*/ 228 h 231"/>
              <a:gd name="T20" fmla="*/ 333 w 334"/>
              <a:gd name="T21" fmla="*/ 230 h 231"/>
              <a:gd name="T22" fmla="*/ 333 w 334"/>
              <a:gd name="T23" fmla="*/ 230 h 231"/>
              <a:gd name="T24" fmla="*/ 333 w 334"/>
              <a:gd name="T25" fmla="*/ 230 h 231"/>
              <a:gd name="T26" fmla="*/ 331 w 334"/>
              <a:gd name="T27" fmla="*/ 231 h 231"/>
              <a:gd name="T28" fmla="*/ 328 w 334"/>
              <a:gd name="T29" fmla="*/ 224 h 231"/>
              <a:gd name="T30" fmla="*/ 259 w 334"/>
              <a:gd name="T31" fmla="*/ 5 h 231"/>
              <a:gd name="T32" fmla="*/ 9 w 334"/>
              <a:gd name="T33" fmla="*/ 89 h 231"/>
              <a:gd name="T34" fmla="*/ 328 w 334"/>
              <a:gd name="T35" fmla="*/ 22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231">
                <a:moveTo>
                  <a:pt x="331" y="231"/>
                </a:moveTo>
                <a:cubicBezTo>
                  <a:pt x="331" y="231"/>
                  <a:pt x="331" y="231"/>
                  <a:pt x="331" y="231"/>
                </a:cubicBezTo>
                <a:cubicBezTo>
                  <a:pt x="1" y="91"/>
                  <a:pt x="1" y="91"/>
                  <a:pt x="1" y="91"/>
                </a:cubicBezTo>
                <a:cubicBezTo>
                  <a:pt x="0" y="90"/>
                  <a:pt x="0" y="89"/>
                  <a:pt x="0" y="88"/>
                </a:cubicBezTo>
                <a:cubicBezTo>
                  <a:pt x="0" y="87"/>
                  <a:pt x="0" y="86"/>
                  <a:pt x="1" y="86"/>
                </a:cubicBezTo>
                <a:cubicBezTo>
                  <a:pt x="260" y="0"/>
                  <a:pt x="260" y="0"/>
                  <a:pt x="260" y="0"/>
                </a:cubicBezTo>
                <a:cubicBezTo>
                  <a:pt x="261" y="0"/>
                  <a:pt x="261" y="0"/>
                  <a:pt x="261" y="0"/>
                </a:cubicBezTo>
                <a:cubicBezTo>
                  <a:pt x="261" y="0"/>
                  <a:pt x="262" y="0"/>
                  <a:pt x="262" y="0"/>
                </a:cubicBezTo>
                <a:cubicBezTo>
                  <a:pt x="262" y="0"/>
                  <a:pt x="263" y="1"/>
                  <a:pt x="263" y="1"/>
                </a:cubicBezTo>
                <a:cubicBezTo>
                  <a:pt x="334" y="228"/>
                  <a:pt x="334" y="228"/>
                  <a:pt x="334" y="228"/>
                </a:cubicBezTo>
                <a:cubicBezTo>
                  <a:pt x="334" y="228"/>
                  <a:pt x="334" y="229"/>
                  <a:pt x="333" y="230"/>
                </a:cubicBezTo>
                <a:cubicBezTo>
                  <a:pt x="333" y="230"/>
                  <a:pt x="333" y="230"/>
                  <a:pt x="333" y="230"/>
                </a:cubicBezTo>
                <a:cubicBezTo>
                  <a:pt x="333" y="230"/>
                  <a:pt x="333" y="230"/>
                  <a:pt x="333" y="230"/>
                </a:cubicBezTo>
                <a:cubicBezTo>
                  <a:pt x="332" y="230"/>
                  <a:pt x="332" y="231"/>
                  <a:pt x="331" y="231"/>
                </a:cubicBezTo>
                <a:close/>
                <a:moveTo>
                  <a:pt x="328" y="224"/>
                </a:moveTo>
                <a:cubicBezTo>
                  <a:pt x="259" y="5"/>
                  <a:pt x="259" y="5"/>
                  <a:pt x="259" y="5"/>
                </a:cubicBezTo>
                <a:cubicBezTo>
                  <a:pt x="9" y="89"/>
                  <a:pt x="9" y="89"/>
                  <a:pt x="9" y="89"/>
                </a:cubicBezTo>
                <a:lnTo>
                  <a:pt x="328"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8" name="Freeform 27"/>
          <p:cNvSpPr>
            <a:spLocks/>
          </p:cNvSpPr>
          <p:nvPr/>
        </p:nvSpPr>
        <p:spPr bwMode="auto">
          <a:xfrm>
            <a:off x="2457450" y="1847850"/>
            <a:ext cx="327025" cy="992188"/>
          </a:xfrm>
          <a:custGeom>
            <a:avLst/>
            <a:gdLst>
              <a:gd name="T0" fmla="*/ 0 w 206"/>
              <a:gd name="T1" fmla="*/ 622 h 625"/>
              <a:gd name="T2" fmla="*/ 197 w 206"/>
              <a:gd name="T3" fmla="*/ 0 h 625"/>
              <a:gd name="T4" fmla="*/ 206 w 206"/>
              <a:gd name="T5" fmla="*/ 3 h 625"/>
              <a:gd name="T6" fmla="*/ 7 w 206"/>
              <a:gd name="T7" fmla="*/ 625 h 625"/>
              <a:gd name="T8" fmla="*/ 0 w 206"/>
              <a:gd name="T9" fmla="*/ 622 h 625"/>
            </a:gdLst>
            <a:ahLst/>
            <a:cxnLst>
              <a:cxn ang="0">
                <a:pos x="T0" y="T1"/>
              </a:cxn>
              <a:cxn ang="0">
                <a:pos x="T2" y="T3"/>
              </a:cxn>
              <a:cxn ang="0">
                <a:pos x="T4" y="T5"/>
              </a:cxn>
              <a:cxn ang="0">
                <a:pos x="T6" y="T7"/>
              </a:cxn>
              <a:cxn ang="0">
                <a:pos x="T8" y="T9"/>
              </a:cxn>
            </a:cxnLst>
            <a:rect l="0" t="0" r="r" b="b"/>
            <a:pathLst>
              <a:path w="206" h="625">
                <a:moveTo>
                  <a:pt x="0" y="622"/>
                </a:moveTo>
                <a:lnTo>
                  <a:pt x="197" y="0"/>
                </a:lnTo>
                <a:lnTo>
                  <a:pt x="206" y="3"/>
                </a:lnTo>
                <a:lnTo>
                  <a:pt x="7" y="625"/>
                </a:lnTo>
                <a:lnTo>
                  <a:pt x="0" y="6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9" name="Freeform 28"/>
          <p:cNvSpPr>
            <a:spLocks noEditPoints="1"/>
          </p:cNvSpPr>
          <p:nvPr/>
        </p:nvSpPr>
        <p:spPr bwMode="auto">
          <a:xfrm>
            <a:off x="4938713" y="-184150"/>
            <a:ext cx="1487488" cy="214313"/>
          </a:xfrm>
          <a:custGeom>
            <a:avLst/>
            <a:gdLst>
              <a:gd name="T0" fmla="*/ 213 w 523"/>
              <a:gd name="T1" fmla="*/ 75 h 75"/>
              <a:gd name="T2" fmla="*/ 213 w 523"/>
              <a:gd name="T3" fmla="*/ 74 h 75"/>
              <a:gd name="T4" fmla="*/ 2 w 523"/>
              <a:gd name="T5" fmla="*/ 19 h 75"/>
              <a:gd name="T6" fmla="*/ 0 w 523"/>
              <a:gd name="T7" fmla="*/ 16 h 75"/>
              <a:gd name="T8" fmla="*/ 3 w 523"/>
              <a:gd name="T9" fmla="*/ 14 h 75"/>
              <a:gd name="T10" fmla="*/ 521 w 523"/>
              <a:gd name="T11" fmla="*/ 0 h 75"/>
              <a:gd name="T12" fmla="*/ 523 w 523"/>
              <a:gd name="T13" fmla="*/ 2 h 75"/>
              <a:gd name="T14" fmla="*/ 522 w 523"/>
              <a:gd name="T15" fmla="*/ 5 h 75"/>
              <a:gd name="T16" fmla="*/ 214 w 523"/>
              <a:gd name="T17" fmla="*/ 75 h 75"/>
              <a:gd name="T18" fmla="*/ 213 w 523"/>
              <a:gd name="T19" fmla="*/ 75 h 75"/>
              <a:gd name="T20" fmla="*/ 214 w 523"/>
              <a:gd name="T21" fmla="*/ 70 h 75"/>
              <a:gd name="T22" fmla="*/ 497 w 523"/>
              <a:gd name="T23" fmla="*/ 6 h 75"/>
              <a:gd name="T24" fmla="*/ 19 w 523"/>
              <a:gd name="T25" fmla="*/ 18 h 75"/>
              <a:gd name="T26" fmla="*/ 214 w 523"/>
              <a:gd name="T2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3" h="75">
                <a:moveTo>
                  <a:pt x="213" y="75"/>
                </a:moveTo>
                <a:cubicBezTo>
                  <a:pt x="213" y="74"/>
                  <a:pt x="213" y="74"/>
                  <a:pt x="213" y="74"/>
                </a:cubicBezTo>
                <a:cubicBezTo>
                  <a:pt x="2" y="19"/>
                  <a:pt x="2" y="19"/>
                  <a:pt x="2" y="19"/>
                </a:cubicBezTo>
                <a:cubicBezTo>
                  <a:pt x="1" y="18"/>
                  <a:pt x="0" y="17"/>
                  <a:pt x="0" y="16"/>
                </a:cubicBezTo>
                <a:cubicBezTo>
                  <a:pt x="1" y="15"/>
                  <a:pt x="2" y="14"/>
                  <a:pt x="3" y="14"/>
                </a:cubicBezTo>
                <a:cubicBezTo>
                  <a:pt x="521" y="0"/>
                  <a:pt x="521" y="0"/>
                  <a:pt x="521" y="0"/>
                </a:cubicBezTo>
                <a:cubicBezTo>
                  <a:pt x="522" y="0"/>
                  <a:pt x="523" y="1"/>
                  <a:pt x="523" y="2"/>
                </a:cubicBezTo>
                <a:cubicBezTo>
                  <a:pt x="523" y="3"/>
                  <a:pt x="523" y="5"/>
                  <a:pt x="522" y="5"/>
                </a:cubicBezTo>
                <a:cubicBezTo>
                  <a:pt x="214" y="75"/>
                  <a:pt x="214" y="75"/>
                  <a:pt x="214" y="75"/>
                </a:cubicBezTo>
                <a:lnTo>
                  <a:pt x="213" y="75"/>
                </a:lnTo>
                <a:close/>
                <a:moveTo>
                  <a:pt x="214" y="70"/>
                </a:moveTo>
                <a:cubicBezTo>
                  <a:pt x="497" y="6"/>
                  <a:pt x="497" y="6"/>
                  <a:pt x="497" y="6"/>
                </a:cubicBezTo>
                <a:cubicBezTo>
                  <a:pt x="19" y="18"/>
                  <a:pt x="19" y="18"/>
                  <a:pt x="19" y="18"/>
                </a:cubicBezTo>
                <a:lnTo>
                  <a:pt x="214"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0" name="Freeform 29"/>
          <p:cNvSpPr>
            <a:spLocks noEditPoints="1"/>
          </p:cNvSpPr>
          <p:nvPr/>
        </p:nvSpPr>
        <p:spPr bwMode="auto">
          <a:xfrm>
            <a:off x="5553075" y="6958013"/>
            <a:ext cx="1535113" cy="236538"/>
          </a:xfrm>
          <a:custGeom>
            <a:avLst/>
            <a:gdLst>
              <a:gd name="T0" fmla="*/ 3 w 540"/>
              <a:gd name="T1" fmla="*/ 83 h 83"/>
              <a:gd name="T2" fmla="*/ 0 w 540"/>
              <a:gd name="T3" fmla="*/ 81 h 83"/>
              <a:gd name="T4" fmla="*/ 2 w 540"/>
              <a:gd name="T5" fmla="*/ 79 h 83"/>
              <a:gd name="T6" fmla="*/ 230 w 540"/>
              <a:gd name="T7" fmla="*/ 0 h 83"/>
              <a:gd name="T8" fmla="*/ 231 w 540"/>
              <a:gd name="T9" fmla="*/ 0 h 83"/>
              <a:gd name="T10" fmla="*/ 231 w 540"/>
              <a:gd name="T11" fmla="*/ 0 h 83"/>
              <a:gd name="T12" fmla="*/ 538 w 540"/>
              <a:gd name="T13" fmla="*/ 51 h 83"/>
              <a:gd name="T14" fmla="*/ 540 w 540"/>
              <a:gd name="T15" fmla="*/ 54 h 83"/>
              <a:gd name="T16" fmla="*/ 538 w 540"/>
              <a:gd name="T17" fmla="*/ 56 h 83"/>
              <a:gd name="T18" fmla="*/ 3 w 540"/>
              <a:gd name="T19" fmla="*/ 83 h 83"/>
              <a:gd name="T20" fmla="*/ 19 w 540"/>
              <a:gd name="T21" fmla="*/ 78 h 83"/>
              <a:gd name="T22" fmla="*/ 516 w 540"/>
              <a:gd name="T23" fmla="*/ 52 h 83"/>
              <a:gd name="T24" fmla="*/ 231 w 540"/>
              <a:gd name="T25" fmla="*/ 5 h 83"/>
              <a:gd name="T26" fmla="*/ 19 w 540"/>
              <a:gd name="T27" fmla="*/ 7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0" h="83">
                <a:moveTo>
                  <a:pt x="3" y="83"/>
                </a:moveTo>
                <a:cubicBezTo>
                  <a:pt x="1" y="83"/>
                  <a:pt x="0" y="83"/>
                  <a:pt x="0" y="81"/>
                </a:cubicBezTo>
                <a:cubicBezTo>
                  <a:pt x="0" y="80"/>
                  <a:pt x="1" y="79"/>
                  <a:pt x="2" y="79"/>
                </a:cubicBezTo>
                <a:cubicBezTo>
                  <a:pt x="230" y="0"/>
                  <a:pt x="230" y="0"/>
                  <a:pt x="230" y="0"/>
                </a:cubicBezTo>
                <a:cubicBezTo>
                  <a:pt x="231" y="0"/>
                  <a:pt x="231" y="0"/>
                  <a:pt x="231" y="0"/>
                </a:cubicBezTo>
                <a:cubicBezTo>
                  <a:pt x="231" y="0"/>
                  <a:pt x="231" y="0"/>
                  <a:pt x="231" y="0"/>
                </a:cubicBezTo>
                <a:cubicBezTo>
                  <a:pt x="538" y="51"/>
                  <a:pt x="538" y="51"/>
                  <a:pt x="538" y="51"/>
                </a:cubicBezTo>
                <a:cubicBezTo>
                  <a:pt x="540" y="51"/>
                  <a:pt x="540" y="52"/>
                  <a:pt x="540" y="54"/>
                </a:cubicBezTo>
                <a:cubicBezTo>
                  <a:pt x="540" y="55"/>
                  <a:pt x="539" y="56"/>
                  <a:pt x="538" y="56"/>
                </a:cubicBezTo>
                <a:cubicBezTo>
                  <a:pt x="3" y="83"/>
                  <a:pt x="3" y="83"/>
                  <a:pt x="3" y="83"/>
                </a:cubicBezTo>
                <a:close/>
                <a:moveTo>
                  <a:pt x="19" y="78"/>
                </a:moveTo>
                <a:cubicBezTo>
                  <a:pt x="516" y="52"/>
                  <a:pt x="516" y="52"/>
                  <a:pt x="516" y="52"/>
                </a:cubicBezTo>
                <a:cubicBezTo>
                  <a:pt x="231" y="5"/>
                  <a:pt x="231" y="5"/>
                  <a:pt x="231" y="5"/>
                </a:cubicBezTo>
                <a:lnTo>
                  <a:pt x="19"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1" name="Freeform 30"/>
          <p:cNvSpPr>
            <a:spLocks noEditPoints="1"/>
          </p:cNvSpPr>
          <p:nvPr/>
        </p:nvSpPr>
        <p:spPr bwMode="auto">
          <a:xfrm>
            <a:off x="4905375" y="6096000"/>
            <a:ext cx="1384300" cy="876300"/>
          </a:xfrm>
          <a:custGeom>
            <a:avLst/>
            <a:gdLst>
              <a:gd name="T0" fmla="*/ 459 w 487"/>
              <a:gd name="T1" fmla="*/ 308 h 308"/>
              <a:gd name="T2" fmla="*/ 457 w 487"/>
              <a:gd name="T3" fmla="*/ 308 h 308"/>
              <a:gd name="T4" fmla="*/ 2 w 487"/>
              <a:gd name="T5" fmla="*/ 51 h 308"/>
              <a:gd name="T6" fmla="*/ 1 w 487"/>
              <a:gd name="T7" fmla="*/ 49 h 308"/>
              <a:gd name="T8" fmla="*/ 3 w 487"/>
              <a:gd name="T9" fmla="*/ 47 h 308"/>
              <a:gd name="T10" fmla="*/ 484 w 487"/>
              <a:gd name="T11" fmla="*/ 0 h 308"/>
              <a:gd name="T12" fmla="*/ 486 w 487"/>
              <a:gd name="T13" fmla="*/ 1 h 308"/>
              <a:gd name="T14" fmla="*/ 487 w 487"/>
              <a:gd name="T15" fmla="*/ 3 h 308"/>
              <a:gd name="T16" fmla="*/ 461 w 487"/>
              <a:gd name="T17" fmla="*/ 306 h 308"/>
              <a:gd name="T18" fmla="*/ 460 w 487"/>
              <a:gd name="T19" fmla="*/ 308 h 308"/>
              <a:gd name="T20" fmla="*/ 459 w 487"/>
              <a:gd name="T21" fmla="*/ 308 h 308"/>
              <a:gd name="T22" fmla="*/ 457 w 487"/>
              <a:gd name="T23" fmla="*/ 302 h 308"/>
              <a:gd name="T24" fmla="*/ 482 w 487"/>
              <a:gd name="T25" fmla="*/ 5 h 308"/>
              <a:gd name="T26" fmla="*/ 10 w 487"/>
              <a:gd name="T27" fmla="*/ 51 h 308"/>
              <a:gd name="T28" fmla="*/ 457 w 487"/>
              <a:gd name="T29" fmla="*/ 30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08">
                <a:moveTo>
                  <a:pt x="459" y="308"/>
                </a:moveTo>
                <a:cubicBezTo>
                  <a:pt x="458" y="308"/>
                  <a:pt x="458" y="308"/>
                  <a:pt x="457" y="308"/>
                </a:cubicBezTo>
                <a:cubicBezTo>
                  <a:pt x="2" y="51"/>
                  <a:pt x="2" y="51"/>
                  <a:pt x="2" y="51"/>
                </a:cubicBezTo>
                <a:cubicBezTo>
                  <a:pt x="1" y="51"/>
                  <a:pt x="0" y="50"/>
                  <a:pt x="1" y="49"/>
                </a:cubicBezTo>
                <a:cubicBezTo>
                  <a:pt x="1" y="48"/>
                  <a:pt x="2" y="47"/>
                  <a:pt x="3" y="47"/>
                </a:cubicBezTo>
                <a:cubicBezTo>
                  <a:pt x="3" y="47"/>
                  <a:pt x="484" y="0"/>
                  <a:pt x="484" y="0"/>
                </a:cubicBezTo>
                <a:cubicBezTo>
                  <a:pt x="485" y="0"/>
                  <a:pt x="486" y="0"/>
                  <a:pt x="486" y="1"/>
                </a:cubicBezTo>
                <a:cubicBezTo>
                  <a:pt x="487" y="1"/>
                  <a:pt x="487" y="2"/>
                  <a:pt x="487" y="3"/>
                </a:cubicBezTo>
                <a:cubicBezTo>
                  <a:pt x="461" y="306"/>
                  <a:pt x="461" y="306"/>
                  <a:pt x="461" y="306"/>
                </a:cubicBezTo>
                <a:cubicBezTo>
                  <a:pt x="461" y="307"/>
                  <a:pt x="460" y="307"/>
                  <a:pt x="460" y="308"/>
                </a:cubicBezTo>
                <a:cubicBezTo>
                  <a:pt x="459" y="308"/>
                  <a:pt x="459" y="308"/>
                  <a:pt x="459" y="308"/>
                </a:cubicBezTo>
                <a:close/>
                <a:moveTo>
                  <a:pt x="457" y="302"/>
                </a:moveTo>
                <a:cubicBezTo>
                  <a:pt x="482" y="5"/>
                  <a:pt x="482" y="5"/>
                  <a:pt x="482" y="5"/>
                </a:cubicBezTo>
                <a:cubicBezTo>
                  <a:pt x="10" y="51"/>
                  <a:pt x="10" y="51"/>
                  <a:pt x="10" y="51"/>
                </a:cubicBezTo>
                <a:lnTo>
                  <a:pt x="457" y="3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2" name="Freeform 31"/>
          <p:cNvSpPr>
            <a:spLocks noEditPoints="1"/>
          </p:cNvSpPr>
          <p:nvPr/>
        </p:nvSpPr>
        <p:spPr bwMode="auto">
          <a:xfrm>
            <a:off x="5106988" y="6872288"/>
            <a:ext cx="1108075" cy="322263"/>
          </a:xfrm>
          <a:custGeom>
            <a:avLst/>
            <a:gdLst>
              <a:gd name="T0" fmla="*/ 160 w 390"/>
              <a:gd name="T1" fmla="*/ 113 h 113"/>
              <a:gd name="T2" fmla="*/ 158 w 390"/>
              <a:gd name="T3" fmla="*/ 113 h 113"/>
              <a:gd name="T4" fmla="*/ 1 w 390"/>
              <a:gd name="T5" fmla="*/ 4 h 113"/>
              <a:gd name="T6" fmla="*/ 0 w 390"/>
              <a:gd name="T7" fmla="*/ 1 h 113"/>
              <a:gd name="T8" fmla="*/ 2 w 390"/>
              <a:gd name="T9" fmla="*/ 0 h 113"/>
              <a:gd name="T10" fmla="*/ 388 w 390"/>
              <a:gd name="T11" fmla="*/ 30 h 113"/>
              <a:gd name="T12" fmla="*/ 390 w 390"/>
              <a:gd name="T13" fmla="*/ 32 h 113"/>
              <a:gd name="T14" fmla="*/ 388 w 390"/>
              <a:gd name="T15" fmla="*/ 35 h 113"/>
              <a:gd name="T16" fmla="*/ 160 w 390"/>
              <a:gd name="T17" fmla="*/ 113 h 113"/>
              <a:gd name="T18" fmla="*/ 160 w 390"/>
              <a:gd name="T19" fmla="*/ 109 h 113"/>
              <a:gd name="T20" fmla="*/ 376 w 390"/>
              <a:gd name="T21" fmla="*/ 34 h 113"/>
              <a:gd name="T22" fmla="*/ 11 w 390"/>
              <a:gd name="T23" fmla="*/ 5 h 113"/>
              <a:gd name="T24" fmla="*/ 160 w 390"/>
              <a:gd name="T25" fmla="*/ 10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113">
                <a:moveTo>
                  <a:pt x="160" y="113"/>
                </a:moveTo>
                <a:cubicBezTo>
                  <a:pt x="159" y="113"/>
                  <a:pt x="159" y="113"/>
                  <a:pt x="158" y="113"/>
                </a:cubicBezTo>
                <a:cubicBezTo>
                  <a:pt x="1" y="4"/>
                  <a:pt x="1" y="4"/>
                  <a:pt x="1" y="4"/>
                </a:cubicBezTo>
                <a:cubicBezTo>
                  <a:pt x="0" y="4"/>
                  <a:pt x="0" y="2"/>
                  <a:pt x="0" y="1"/>
                </a:cubicBezTo>
                <a:cubicBezTo>
                  <a:pt x="0" y="1"/>
                  <a:pt x="1" y="0"/>
                  <a:pt x="2" y="0"/>
                </a:cubicBezTo>
                <a:cubicBezTo>
                  <a:pt x="388" y="30"/>
                  <a:pt x="388" y="30"/>
                  <a:pt x="388" y="30"/>
                </a:cubicBezTo>
                <a:cubicBezTo>
                  <a:pt x="389" y="31"/>
                  <a:pt x="390" y="31"/>
                  <a:pt x="390" y="32"/>
                </a:cubicBezTo>
                <a:cubicBezTo>
                  <a:pt x="390" y="34"/>
                  <a:pt x="389" y="35"/>
                  <a:pt x="388" y="35"/>
                </a:cubicBezTo>
                <a:cubicBezTo>
                  <a:pt x="160" y="113"/>
                  <a:pt x="160" y="113"/>
                  <a:pt x="160" y="113"/>
                </a:cubicBezTo>
                <a:close/>
                <a:moveTo>
                  <a:pt x="160" y="109"/>
                </a:moveTo>
                <a:cubicBezTo>
                  <a:pt x="376" y="34"/>
                  <a:pt x="376" y="34"/>
                  <a:pt x="376" y="34"/>
                </a:cubicBezTo>
                <a:cubicBezTo>
                  <a:pt x="11" y="5"/>
                  <a:pt x="11" y="5"/>
                  <a:pt x="11" y="5"/>
                </a:cubicBezTo>
                <a:lnTo>
                  <a:pt x="160" y="1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3" name="Freeform 32"/>
          <p:cNvSpPr>
            <a:spLocks noEditPoints="1"/>
          </p:cNvSpPr>
          <p:nvPr/>
        </p:nvSpPr>
        <p:spPr bwMode="auto">
          <a:xfrm>
            <a:off x="4905375" y="6229350"/>
            <a:ext cx="1309688" cy="742950"/>
          </a:xfrm>
          <a:custGeom>
            <a:avLst/>
            <a:gdLst>
              <a:gd name="T0" fmla="*/ 73 w 461"/>
              <a:gd name="T1" fmla="*/ 231 h 261"/>
              <a:gd name="T2" fmla="*/ 71 w 461"/>
              <a:gd name="T3" fmla="*/ 229 h 261"/>
              <a:gd name="T4" fmla="*/ 1 w 461"/>
              <a:gd name="T5" fmla="*/ 3 h 261"/>
              <a:gd name="T6" fmla="*/ 1 w 461"/>
              <a:gd name="T7" fmla="*/ 0 h 261"/>
              <a:gd name="T8" fmla="*/ 3 w 461"/>
              <a:gd name="T9" fmla="*/ 0 h 261"/>
              <a:gd name="T10" fmla="*/ 4 w 461"/>
              <a:gd name="T11" fmla="*/ 0 h 261"/>
              <a:gd name="T12" fmla="*/ 460 w 461"/>
              <a:gd name="T13" fmla="*/ 257 h 261"/>
              <a:gd name="T14" fmla="*/ 461 w 461"/>
              <a:gd name="T15" fmla="*/ 259 h 261"/>
              <a:gd name="T16" fmla="*/ 459 w 461"/>
              <a:gd name="T17" fmla="*/ 261 h 261"/>
              <a:gd name="T18" fmla="*/ 73 w 461"/>
              <a:gd name="T19" fmla="*/ 231 h 261"/>
              <a:gd name="T20" fmla="*/ 448 w 461"/>
              <a:gd name="T21" fmla="*/ 256 h 261"/>
              <a:gd name="T22" fmla="*/ 7 w 461"/>
              <a:gd name="T23" fmla="*/ 7 h 261"/>
              <a:gd name="T24" fmla="*/ 75 w 461"/>
              <a:gd name="T25" fmla="*/ 226 h 261"/>
              <a:gd name="T26" fmla="*/ 448 w 461"/>
              <a:gd name="T27"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 h="261">
                <a:moveTo>
                  <a:pt x="73" y="231"/>
                </a:moveTo>
                <a:cubicBezTo>
                  <a:pt x="72" y="231"/>
                  <a:pt x="71" y="230"/>
                  <a:pt x="71" y="229"/>
                </a:cubicBezTo>
                <a:cubicBezTo>
                  <a:pt x="1" y="3"/>
                  <a:pt x="1" y="3"/>
                  <a:pt x="1" y="3"/>
                </a:cubicBezTo>
                <a:cubicBezTo>
                  <a:pt x="0" y="2"/>
                  <a:pt x="1" y="1"/>
                  <a:pt x="1" y="0"/>
                </a:cubicBezTo>
                <a:cubicBezTo>
                  <a:pt x="2" y="0"/>
                  <a:pt x="2" y="0"/>
                  <a:pt x="3" y="0"/>
                </a:cubicBezTo>
                <a:cubicBezTo>
                  <a:pt x="3" y="0"/>
                  <a:pt x="4" y="0"/>
                  <a:pt x="4" y="0"/>
                </a:cubicBezTo>
                <a:cubicBezTo>
                  <a:pt x="460" y="257"/>
                  <a:pt x="460" y="257"/>
                  <a:pt x="460" y="257"/>
                </a:cubicBezTo>
                <a:cubicBezTo>
                  <a:pt x="461" y="257"/>
                  <a:pt x="461" y="258"/>
                  <a:pt x="461" y="259"/>
                </a:cubicBezTo>
                <a:cubicBezTo>
                  <a:pt x="460" y="261"/>
                  <a:pt x="460" y="261"/>
                  <a:pt x="459" y="261"/>
                </a:cubicBezTo>
                <a:lnTo>
                  <a:pt x="73" y="231"/>
                </a:lnTo>
                <a:close/>
                <a:moveTo>
                  <a:pt x="448" y="256"/>
                </a:moveTo>
                <a:cubicBezTo>
                  <a:pt x="7" y="7"/>
                  <a:pt x="7" y="7"/>
                  <a:pt x="7" y="7"/>
                </a:cubicBezTo>
                <a:cubicBezTo>
                  <a:pt x="75" y="226"/>
                  <a:pt x="75" y="226"/>
                  <a:pt x="75" y="226"/>
                </a:cubicBezTo>
                <a:lnTo>
                  <a:pt x="448"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4" name="Freeform 33"/>
          <p:cNvSpPr>
            <a:spLocks noEditPoints="1"/>
          </p:cNvSpPr>
          <p:nvPr/>
        </p:nvSpPr>
        <p:spPr bwMode="auto">
          <a:xfrm>
            <a:off x="9586913" y="2605087"/>
            <a:ext cx="236538" cy="531813"/>
          </a:xfrm>
          <a:custGeom>
            <a:avLst/>
            <a:gdLst>
              <a:gd name="T0" fmla="*/ 81 w 83"/>
              <a:gd name="T1" fmla="*/ 187 h 187"/>
              <a:gd name="T2" fmla="*/ 80 w 83"/>
              <a:gd name="T3" fmla="*/ 186 h 187"/>
              <a:gd name="T4" fmla="*/ 1 w 83"/>
              <a:gd name="T5" fmla="*/ 152 h 187"/>
              <a:gd name="T6" fmla="*/ 0 w 83"/>
              <a:gd name="T7" fmla="*/ 149 h 187"/>
              <a:gd name="T8" fmla="*/ 32 w 83"/>
              <a:gd name="T9" fmla="*/ 2 h 187"/>
              <a:gd name="T10" fmla="*/ 35 w 83"/>
              <a:gd name="T11" fmla="*/ 0 h 187"/>
              <a:gd name="T12" fmla="*/ 37 w 83"/>
              <a:gd name="T13" fmla="*/ 2 h 187"/>
              <a:gd name="T14" fmla="*/ 83 w 83"/>
              <a:gd name="T15" fmla="*/ 184 h 187"/>
              <a:gd name="T16" fmla="*/ 82 w 83"/>
              <a:gd name="T17" fmla="*/ 186 h 187"/>
              <a:gd name="T18" fmla="*/ 81 w 83"/>
              <a:gd name="T19" fmla="*/ 187 h 187"/>
              <a:gd name="T20" fmla="*/ 77 w 83"/>
              <a:gd name="T21" fmla="*/ 180 h 187"/>
              <a:gd name="T22" fmla="*/ 35 w 83"/>
              <a:gd name="T23" fmla="*/ 13 h 187"/>
              <a:gd name="T24" fmla="*/ 5 w 83"/>
              <a:gd name="T25" fmla="*/ 148 h 187"/>
              <a:gd name="T26" fmla="*/ 77 w 83"/>
              <a:gd name="T27" fmla="*/ 18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87">
                <a:moveTo>
                  <a:pt x="81" y="187"/>
                </a:moveTo>
                <a:cubicBezTo>
                  <a:pt x="80" y="187"/>
                  <a:pt x="80" y="186"/>
                  <a:pt x="80" y="186"/>
                </a:cubicBezTo>
                <a:cubicBezTo>
                  <a:pt x="1" y="152"/>
                  <a:pt x="1" y="152"/>
                  <a:pt x="1" y="152"/>
                </a:cubicBezTo>
                <a:cubicBezTo>
                  <a:pt x="0" y="151"/>
                  <a:pt x="0" y="150"/>
                  <a:pt x="0" y="149"/>
                </a:cubicBezTo>
                <a:cubicBezTo>
                  <a:pt x="32" y="2"/>
                  <a:pt x="32" y="2"/>
                  <a:pt x="32" y="2"/>
                </a:cubicBezTo>
                <a:cubicBezTo>
                  <a:pt x="33" y="1"/>
                  <a:pt x="33" y="0"/>
                  <a:pt x="35" y="0"/>
                </a:cubicBezTo>
                <a:cubicBezTo>
                  <a:pt x="36" y="0"/>
                  <a:pt x="37" y="1"/>
                  <a:pt x="37" y="2"/>
                </a:cubicBezTo>
                <a:cubicBezTo>
                  <a:pt x="83" y="184"/>
                  <a:pt x="83" y="184"/>
                  <a:pt x="83" y="184"/>
                </a:cubicBezTo>
                <a:cubicBezTo>
                  <a:pt x="83" y="185"/>
                  <a:pt x="83" y="185"/>
                  <a:pt x="82" y="186"/>
                </a:cubicBezTo>
                <a:cubicBezTo>
                  <a:pt x="82" y="186"/>
                  <a:pt x="81" y="187"/>
                  <a:pt x="81" y="187"/>
                </a:cubicBezTo>
                <a:close/>
                <a:moveTo>
                  <a:pt x="77" y="180"/>
                </a:moveTo>
                <a:cubicBezTo>
                  <a:pt x="35" y="13"/>
                  <a:pt x="35" y="13"/>
                  <a:pt x="35" y="13"/>
                </a:cubicBezTo>
                <a:cubicBezTo>
                  <a:pt x="5" y="148"/>
                  <a:pt x="5" y="148"/>
                  <a:pt x="5" y="148"/>
                </a:cubicBezTo>
                <a:lnTo>
                  <a:pt x="77"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5" name="Freeform 34"/>
          <p:cNvSpPr>
            <a:spLocks noEditPoints="1"/>
          </p:cNvSpPr>
          <p:nvPr/>
        </p:nvSpPr>
        <p:spPr bwMode="auto">
          <a:xfrm>
            <a:off x="7762875" y="5578475"/>
            <a:ext cx="1122363" cy="742950"/>
          </a:xfrm>
          <a:custGeom>
            <a:avLst/>
            <a:gdLst>
              <a:gd name="T0" fmla="*/ 141 w 395"/>
              <a:gd name="T1" fmla="*/ 261 h 261"/>
              <a:gd name="T2" fmla="*/ 139 w 395"/>
              <a:gd name="T3" fmla="*/ 260 h 261"/>
              <a:gd name="T4" fmla="*/ 1 w 395"/>
              <a:gd name="T5" fmla="*/ 93 h 261"/>
              <a:gd name="T6" fmla="*/ 1 w 395"/>
              <a:gd name="T7" fmla="*/ 91 h 261"/>
              <a:gd name="T8" fmla="*/ 2 w 395"/>
              <a:gd name="T9" fmla="*/ 90 h 261"/>
              <a:gd name="T10" fmla="*/ 393 w 395"/>
              <a:gd name="T11" fmla="*/ 0 h 261"/>
              <a:gd name="T12" fmla="*/ 393 w 395"/>
              <a:gd name="T13" fmla="*/ 0 h 261"/>
              <a:gd name="T14" fmla="*/ 395 w 395"/>
              <a:gd name="T15" fmla="*/ 1 h 261"/>
              <a:gd name="T16" fmla="*/ 395 w 395"/>
              <a:gd name="T17" fmla="*/ 4 h 261"/>
              <a:gd name="T18" fmla="*/ 143 w 395"/>
              <a:gd name="T19" fmla="*/ 260 h 261"/>
              <a:gd name="T20" fmla="*/ 141 w 395"/>
              <a:gd name="T21" fmla="*/ 261 h 261"/>
              <a:gd name="T22" fmla="*/ 141 w 395"/>
              <a:gd name="T23" fmla="*/ 255 h 261"/>
              <a:gd name="T24" fmla="*/ 386 w 395"/>
              <a:gd name="T25" fmla="*/ 6 h 261"/>
              <a:gd name="T26" fmla="*/ 7 w 395"/>
              <a:gd name="T27" fmla="*/ 93 h 261"/>
              <a:gd name="T28" fmla="*/ 141 w 395"/>
              <a:gd name="T29" fmla="*/ 25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5" h="261">
                <a:moveTo>
                  <a:pt x="141" y="261"/>
                </a:moveTo>
                <a:cubicBezTo>
                  <a:pt x="140" y="261"/>
                  <a:pt x="139" y="261"/>
                  <a:pt x="139" y="260"/>
                </a:cubicBezTo>
                <a:cubicBezTo>
                  <a:pt x="1" y="93"/>
                  <a:pt x="1" y="93"/>
                  <a:pt x="1" y="93"/>
                </a:cubicBezTo>
                <a:cubicBezTo>
                  <a:pt x="1" y="93"/>
                  <a:pt x="0" y="92"/>
                  <a:pt x="1" y="91"/>
                </a:cubicBezTo>
                <a:cubicBezTo>
                  <a:pt x="1" y="90"/>
                  <a:pt x="2" y="90"/>
                  <a:pt x="2" y="90"/>
                </a:cubicBezTo>
                <a:cubicBezTo>
                  <a:pt x="393" y="0"/>
                  <a:pt x="393" y="0"/>
                  <a:pt x="393" y="0"/>
                </a:cubicBezTo>
                <a:cubicBezTo>
                  <a:pt x="393" y="0"/>
                  <a:pt x="393" y="0"/>
                  <a:pt x="393" y="0"/>
                </a:cubicBezTo>
                <a:cubicBezTo>
                  <a:pt x="394" y="0"/>
                  <a:pt x="395" y="0"/>
                  <a:pt x="395" y="1"/>
                </a:cubicBezTo>
                <a:cubicBezTo>
                  <a:pt x="395" y="2"/>
                  <a:pt x="395" y="3"/>
                  <a:pt x="395" y="4"/>
                </a:cubicBezTo>
                <a:cubicBezTo>
                  <a:pt x="143" y="260"/>
                  <a:pt x="143" y="260"/>
                  <a:pt x="143" y="260"/>
                </a:cubicBezTo>
                <a:cubicBezTo>
                  <a:pt x="142" y="261"/>
                  <a:pt x="142" y="261"/>
                  <a:pt x="141" y="261"/>
                </a:cubicBezTo>
                <a:close/>
                <a:moveTo>
                  <a:pt x="141" y="255"/>
                </a:moveTo>
                <a:cubicBezTo>
                  <a:pt x="386" y="6"/>
                  <a:pt x="386" y="6"/>
                  <a:pt x="386" y="6"/>
                </a:cubicBezTo>
                <a:cubicBezTo>
                  <a:pt x="7" y="93"/>
                  <a:pt x="7" y="93"/>
                  <a:pt x="7" y="93"/>
                </a:cubicBezTo>
                <a:lnTo>
                  <a:pt x="141" y="2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6" name="Freeform 35"/>
          <p:cNvSpPr>
            <a:spLocks noEditPoints="1"/>
          </p:cNvSpPr>
          <p:nvPr/>
        </p:nvSpPr>
        <p:spPr bwMode="auto">
          <a:xfrm>
            <a:off x="7762875" y="4676775"/>
            <a:ext cx="1443038" cy="1168400"/>
          </a:xfrm>
          <a:custGeom>
            <a:avLst/>
            <a:gdLst>
              <a:gd name="T0" fmla="*/ 3 w 508"/>
              <a:gd name="T1" fmla="*/ 411 h 411"/>
              <a:gd name="T2" fmla="*/ 1 w 508"/>
              <a:gd name="T3" fmla="*/ 410 h 411"/>
              <a:gd name="T4" fmla="*/ 1 w 508"/>
              <a:gd name="T5" fmla="*/ 407 h 411"/>
              <a:gd name="T6" fmla="*/ 504 w 508"/>
              <a:gd name="T7" fmla="*/ 0 h 411"/>
              <a:gd name="T8" fmla="*/ 506 w 508"/>
              <a:gd name="T9" fmla="*/ 0 h 411"/>
              <a:gd name="T10" fmla="*/ 507 w 508"/>
              <a:gd name="T11" fmla="*/ 0 h 411"/>
              <a:gd name="T12" fmla="*/ 508 w 508"/>
              <a:gd name="T13" fmla="*/ 3 h 411"/>
              <a:gd name="T14" fmla="*/ 395 w 508"/>
              <a:gd name="T15" fmla="*/ 320 h 411"/>
              <a:gd name="T16" fmla="*/ 393 w 508"/>
              <a:gd name="T17" fmla="*/ 321 h 411"/>
              <a:gd name="T18" fmla="*/ 3 w 508"/>
              <a:gd name="T19" fmla="*/ 411 h 411"/>
              <a:gd name="T20" fmla="*/ 12 w 508"/>
              <a:gd name="T21" fmla="*/ 404 h 411"/>
              <a:gd name="T22" fmla="*/ 391 w 508"/>
              <a:gd name="T23" fmla="*/ 317 h 411"/>
              <a:gd name="T24" fmla="*/ 501 w 508"/>
              <a:gd name="T25" fmla="*/ 9 h 411"/>
              <a:gd name="T26" fmla="*/ 12 w 508"/>
              <a:gd name="T27" fmla="*/ 40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8" h="411">
                <a:moveTo>
                  <a:pt x="3" y="411"/>
                </a:moveTo>
                <a:cubicBezTo>
                  <a:pt x="2" y="411"/>
                  <a:pt x="1" y="411"/>
                  <a:pt x="1" y="410"/>
                </a:cubicBezTo>
                <a:cubicBezTo>
                  <a:pt x="0" y="409"/>
                  <a:pt x="1" y="408"/>
                  <a:pt x="1" y="407"/>
                </a:cubicBezTo>
                <a:cubicBezTo>
                  <a:pt x="504" y="0"/>
                  <a:pt x="504" y="0"/>
                  <a:pt x="504" y="0"/>
                </a:cubicBezTo>
                <a:cubicBezTo>
                  <a:pt x="504" y="0"/>
                  <a:pt x="505" y="0"/>
                  <a:pt x="506" y="0"/>
                </a:cubicBezTo>
                <a:cubicBezTo>
                  <a:pt x="506" y="0"/>
                  <a:pt x="507" y="0"/>
                  <a:pt x="507" y="0"/>
                </a:cubicBezTo>
                <a:cubicBezTo>
                  <a:pt x="508" y="1"/>
                  <a:pt x="508" y="2"/>
                  <a:pt x="508" y="3"/>
                </a:cubicBezTo>
                <a:cubicBezTo>
                  <a:pt x="395" y="320"/>
                  <a:pt x="395" y="320"/>
                  <a:pt x="395" y="320"/>
                </a:cubicBezTo>
                <a:cubicBezTo>
                  <a:pt x="395" y="321"/>
                  <a:pt x="394" y="321"/>
                  <a:pt x="393" y="321"/>
                </a:cubicBezTo>
                <a:cubicBezTo>
                  <a:pt x="3" y="411"/>
                  <a:pt x="3" y="411"/>
                  <a:pt x="3" y="411"/>
                </a:cubicBezTo>
                <a:close/>
                <a:moveTo>
                  <a:pt x="12" y="404"/>
                </a:moveTo>
                <a:cubicBezTo>
                  <a:pt x="391" y="317"/>
                  <a:pt x="391" y="317"/>
                  <a:pt x="391" y="317"/>
                </a:cubicBezTo>
                <a:cubicBezTo>
                  <a:pt x="501" y="9"/>
                  <a:pt x="501" y="9"/>
                  <a:pt x="501" y="9"/>
                </a:cubicBezTo>
                <a:lnTo>
                  <a:pt x="12" y="4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7" name="Freeform 36"/>
          <p:cNvSpPr>
            <a:spLocks noEditPoints="1"/>
          </p:cNvSpPr>
          <p:nvPr/>
        </p:nvSpPr>
        <p:spPr bwMode="auto">
          <a:xfrm>
            <a:off x="8154988" y="5578475"/>
            <a:ext cx="887413" cy="742950"/>
          </a:xfrm>
          <a:custGeom>
            <a:avLst/>
            <a:gdLst>
              <a:gd name="T0" fmla="*/ 3 w 312"/>
              <a:gd name="T1" fmla="*/ 261 h 261"/>
              <a:gd name="T2" fmla="*/ 1 w 312"/>
              <a:gd name="T3" fmla="*/ 260 h 261"/>
              <a:gd name="T4" fmla="*/ 1 w 312"/>
              <a:gd name="T5" fmla="*/ 257 h 261"/>
              <a:gd name="T6" fmla="*/ 253 w 312"/>
              <a:gd name="T7" fmla="*/ 0 h 261"/>
              <a:gd name="T8" fmla="*/ 255 w 312"/>
              <a:gd name="T9" fmla="*/ 0 h 261"/>
              <a:gd name="T10" fmla="*/ 257 w 312"/>
              <a:gd name="T11" fmla="*/ 1 h 261"/>
              <a:gd name="T12" fmla="*/ 312 w 312"/>
              <a:gd name="T13" fmla="*/ 71 h 261"/>
              <a:gd name="T14" fmla="*/ 312 w 312"/>
              <a:gd name="T15" fmla="*/ 72 h 261"/>
              <a:gd name="T16" fmla="*/ 311 w 312"/>
              <a:gd name="T17" fmla="*/ 74 h 261"/>
              <a:gd name="T18" fmla="*/ 4 w 312"/>
              <a:gd name="T19" fmla="*/ 261 h 261"/>
              <a:gd name="T20" fmla="*/ 3 w 312"/>
              <a:gd name="T21" fmla="*/ 261 h 261"/>
              <a:gd name="T22" fmla="*/ 18 w 312"/>
              <a:gd name="T23" fmla="*/ 247 h 261"/>
              <a:gd name="T24" fmla="*/ 307 w 312"/>
              <a:gd name="T25" fmla="*/ 71 h 261"/>
              <a:gd name="T26" fmla="*/ 255 w 312"/>
              <a:gd name="T27" fmla="*/ 6 h 261"/>
              <a:gd name="T28" fmla="*/ 18 w 312"/>
              <a:gd name="T29" fmla="*/ 24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261">
                <a:moveTo>
                  <a:pt x="3" y="261"/>
                </a:moveTo>
                <a:cubicBezTo>
                  <a:pt x="2" y="261"/>
                  <a:pt x="2" y="261"/>
                  <a:pt x="1" y="260"/>
                </a:cubicBezTo>
                <a:cubicBezTo>
                  <a:pt x="0" y="259"/>
                  <a:pt x="0" y="258"/>
                  <a:pt x="1" y="257"/>
                </a:cubicBezTo>
                <a:cubicBezTo>
                  <a:pt x="253" y="0"/>
                  <a:pt x="253" y="0"/>
                  <a:pt x="253" y="0"/>
                </a:cubicBezTo>
                <a:cubicBezTo>
                  <a:pt x="254" y="0"/>
                  <a:pt x="254" y="0"/>
                  <a:pt x="255" y="0"/>
                </a:cubicBezTo>
                <a:cubicBezTo>
                  <a:pt x="256" y="0"/>
                  <a:pt x="256" y="0"/>
                  <a:pt x="257" y="1"/>
                </a:cubicBezTo>
                <a:cubicBezTo>
                  <a:pt x="312" y="71"/>
                  <a:pt x="312" y="71"/>
                  <a:pt x="312" y="71"/>
                </a:cubicBezTo>
                <a:cubicBezTo>
                  <a:pt x="312" y="71"/>
                  <a:pt x="312" y="72"/>
                  <a:pt x="312" y="72"/>
                </a:cubicBezTo>
                <a:cubicBezTo>
                  <a:pt x="312" y="73"/>
                  <a:pt x="312" y="74"/>
                  <a:pt x="311" y="74"/>
                </a:cubicBezTo>
                <a:cubicBezTo>
                  <a:pt x="4" y="261"/>
                  <a:pt x="4" y="261"/>
                  <a:pt x="4" y="261"/>
                </a:cubicBezTo>
                <a:cubicBezTo>
                  <a:pt x="4" y="261"/>
                  <a:pt x="3" y="261"/>
                  <a:pt x="3" y="261"/>
                </a:cubicBezTo>
                <a:close/>
                <a:moveTo>
                  <a:pt x="18" y="247"/>
                </a:moveTo>
                <a:cubicBezTo>
                  <a:pt x="307" y="71"/>
                  <a:pt x="307" y="71"/>
                  <a:pt x="307" y="71"/>
                </a:cubicBezTo>
                <a:cubicBezTo>
                  <a:pt x="255" y="6"/>
                  <a:pt x="255" y="6"/>
                  <a:pt x="255" y="6"/>
                </a:cubicBezTo>
                <a:lnTo>
                  <a:pt x="18" y="2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8" name="Freeform 37"/>
          <p:cNvSpPr>
            <a:spLocks noEditPoints="1"/>
          </p:cNvSpPr>
          <p:nvPr/>
        </p:nvSpPr>
        <p:spPr bwMode="auto">
          <a:xfrm>
            <a:off x="6538913" y="182562"/>
            <a:ext cx="771525" cy="822325"/>
          </a:xfrm>
          <a:custGeom>
            <a:avLst/>
            <a:gdLst>
              <a:gd name="T0" fmla="*/ 269 w 271"/>
              <a:gd name="T1" fmla="*/ 289 h 289"/>
              <a:gd name="T2" fmla="*/ 267 w 271"/>
              <a:gd name="T3" fmla="*/ 289 h 289"/>
              <a:gd name="T4" fmla="*/ 2 w 271"/>
              <a:gd name="T5" fmla="*/ 133 h 289"/>
              <a:gd name="T6" fmla="*/ 0 w 271"/>
              <a:gd name="T7" fmla="*/ 132 h 289"/>
              <a:gd name="T8" fmla="*/ 1 w 271"/>
              <a:gd name="T9" fmla="*/ 130 h 289"/>
              <a:gd name="T10" fmla="*/ 91 w 271"/>
              <a:gd name="T11" fmla="*/ 1 h 289"/>
              <a:gd name="T12" fmla="*/ 92 w 271"/>
              <a:gd name="T13" fmla="*/ 0 h 289"/>
              <a:gd name="T14" fmla="*/ 92 w 271"/>
              <a:gd name="T15" fmla="*/ 0 h 289"/>
              <a:gd name="T16" fmla="*/ 93 w 271"/>
              <a:gd name="T17" fmla="*/ 0 h 289"/>
              <a:gd name="T18" fmla="*/ 95 w 271"/>
              <a:gd name="T19" fmla="*/ 1 h 289"/>
              <a:gd name="T20" fmla="*/ 271 w 271"/>
              <a:gd name="T21" fmla="*/ 285 h 289"/>
              <a:gd name="T22" fmla="*/ 271 w 271"/>
              <a:gd name="T23" fmla="*/ 288 h 289"/>
              <a:gd name="T24" fmla="*/ 269 w 271"/>
              <a:gd name="T25" fmla="*/ 289 h 289"/>
              <a:gd name="T26" fmla="*/ 262 w 271"/>
              <a:gd name="T27" fmla="*/ 280 h 289"/>
              <a:gd name="T28" fmla="*/ 92 w 271"/>
              <a:gd name="T29" fmla="*/ 6 h 289"/>
              <a:gd name="T30" fmla="*/ 6 w 271"/>
              <a:gd name="T31" fmla="*/ 131 h 289"/>
              <a:gd name="T32" fmla="*/ 262 w 271"/>
              <a:gd name="T33" fmla="*/ 28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289">
                <a:moveTo>
                  <a:pt x="269" y="289"/>
                </a:moveTo>
                <a:cubicBezTo>
                  <a:pt x="269" y="289"/>
                  <a:pt x="268" y="289"/>
                  <a:pt x="267" y="289"/>
                </a:cubicBezTo>
                <a:cubicBezTo>
                  <a:pt x="2" y="133"/>
                  <a:pt x="2" y="133"/>
                  <a:pt x="2" y="133"/>
                </a:cubicBezTo>
                <a:cubicBezTo>
                  <a:pt x="1" y="133"/>
                  <a:pt x="1" y="133"/>
                  <a:pt x="0" y="132"/>
                </a:cubicBezTo>
                <a:cubicBezTo>
                  <a:pt x="0" y="131"/>
                  <a:pt x="0" y="131"/>
                  <a:pt x="1" y="130"/>
                </a:cubicBezTo>
                <a:cubicBezTo>
                  <a:pt x="91" y="1"/>
                  <a:pt x="91" y="1"/>
                  <a:pt x="91" y="1"/>
                </a:cubicBezTo>
                <a:cubicBezTo>
                  <a:pt x="91" y="0"/>
                  <a:pt x="92" y="0"/>
                  <a:pt x="92" y="0"/>
                </a:cubicBezTo>
                <a:cubicBezTo>
                  <a:pt x="92" y="0"/>
                  <a:pt x="92" y="0"/>
                  <a:pt x="92" y="0"/>
                </a:cubicBezTo>
                <a:cubicBezTo>
                  <a:pt x="93" y="0"/>
                  <a:pt x="93" y="0"/>
                  <a:pt x="93" y="0"/>
                </a:cubicBezTo>
                <a:cubicBezTo>
                  <a:pt x="93" y="0"/>
                  <a:pt x="94" y="0"/>
                  <a:pt x="95" y="1"/>
                </a:cubicBezTo>
                <a:cubicBezTo>
                  <a:pt x="271" y="285"/>
                  <a:pt x="271" y="285"/>
                  <a:pt x="271" y="285"/>
                </a:cubicBezTo>
                <a:cubicBezTo>
                  <a:pt x="271" y="286"/>
                  <a:pt x="271" y="287"/>
                  <a:pt x="271" y="288"/>
                </a:cubicBezTo>
                <a:cubicBezTo>
                  <a:pt x="270" y="289"/>
                  <a:pt x="269" y="289"/>
                  <a:pt x="269" y="289"/>
                </a:cubicBezTo>
                <a:close/>
                <a:moveTo>
                  <a:pt x="262" y="280"/>
                </a:moveTo>
                <a:cubicBezTo>
                  <a:pt x="92" y="6"/>
                  <a:pt x="92" y="6"/>
                  <a:pt x="92" y="6"/>
                </a:cubicBezTo>
                <a:cubicBezTo>
                  <a:pt x="6" y="131"/>
                  <a:pt x="6" y="131"/>
                  <a:pt x="6" y="131"/>
                </a:cubicBezTo>
                <a:lnTo>
                  <a:pt x="262"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9" name="Freeform 38"/>
          <p:cNvSpPr>
            <a:spLocks noEditPoints="1"/>
          </p:cNvSpPr>
          <p:nvPr/>
        </p:nvSpPr>
        <p:spPr bwMode="auto">
          <a:xfrm>
            <a:off x="8870950" y="4676775"/>
            <a:ext cx="733425" cy="912813"/>
          </a:xfrm>
          <a:custGeom>
            <a:avLst/>
            <a:gdLst>
              <a:gd name="T0" fmla="*/ 3 w 258"/>
              <a:gd name="T1" fmla="*/ 321 h 321"/>
              <a:gd name="T2" fmla="*/ 2 w 258"/>
              <a:gd name="T3" fmla="*/ 321 h 321"/>
              <a:gd name="T4" fmla="*/ 1 w 258"/>
              <a:gd name="T5" fmla="*/ 318 h 321"/>
              <a:gd name="T6" fmla="*/ 113 w 258"/>
              <a:gd name="T7" fmla="*/ 1 h 321"/>
              <a:gd name="T8" fmla="*/ 116 w 258"/>
              <a:gd name="T9" fmla="*/ 0 h 321"/>
              <a:gd name="T10" fmla="*/ 116 w 258"/>
              <a:gd name="T11" fmla="*/ 0 h 321"/>
              <a:gd name="T12" fmla="*/ 256 w 258"/>
              <a:gd name="T13" fmla="*/ 26 h 321"/>
              <a:gd name="T14" fmla="*/ 258 w 258"/>
              <a:gd name="T15" fmla="*/ 28 h 321"/>
              <a:gd name="T16" fmla="*/ 257 w 258"/>
              <a:gd name="T17" fmla="*/ 30 h 321"/>
              <a:gd name="T18" fmla="*/ 5 w 258"/>
              <a:gd name="T19" fmla="*/ 321 h 321"/>
              <a:gd name="T20" fmla="*/ 3 w 258"/>
              <a:gd name="T21" fmla="*/ 321 h 321"/>
              <a:gd name="T22" fmla="*/ 9 w 258"/>
              <a:gd name="T23" fmla="*/ 308 h 321"/>
              <a:gd name="T24" fmla="*/ 251 w 258"/>
              <a:gd name="T25" fmla="*/ 30 h 321"/>
              <a:gd name="T26" fmla="*/ 117 w 258"/>
              <a:gd name="T27" fmla="*/ 5 h 321"/>
              <a:gd name="T28" fmla="*/ 9 w 258"/>
              <a:gd name="T29" fmla="*/ 30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321">
                <a:moveTo>
                  <a:pt x="3" y="321"/>
                </a:moveTo>
                <a:cubicBezTo>
                  <a:pt x="2" y="321"/>
                  <a:pt x="2" y="321"/>
                  <a:pt x="2" y="321"/>
                </a:cubicBezTo>
                <a:cubicBezTo>
                  <a:pt x="1" y="321"/>
                  <a:pt x="0" y="319"/>
                  <a:pt x="1" y="318"/>
                </a:cubicBezTo>
                <a:cubicBezTo>
                  <a:pt x="113" y="1"/>
                  <a:pt x="113" y="1"/>
                  <a:pt x="113" y="1"/>
                </a:cubicBezTo>
                <a:cubicBezTo>
                  <a:pt x="114" y="0"/>
                  <a:pt x="115" y="0"/>
                  <a:pt x="116" y="0"/>
                </a:cubicBezTo>
                <a:cubicBezTo>
                  <a:pt x="116" y="0"/>
                  <a:pt x="116" y="0"/>
                  <a:pt x="116" y="0"/>
                </a:cubicBezTo>
                <a:cubicBezTo>
                  <a:pt x="256" y="26"/>
                  <a:pt x="256" y="26"/>
                  <a:pt x="256" y="26"/>
                </a:cubicBezTo>
                <a:cubicBezTo>
                  <a:pt x="257" y="26"/>
                  <a:pt x="257" y="27"/>
                  <a:pt x="258" y="28"/>
                </a:cubicBezTo>
                <a:cubicBezTo>
                  <a:pt x="258" y="29"/>
                  <a:pt x="258" y="29"/>
                  <a:pt x="257" y="30"/>
                </a:cubicBezTo>
                <a:cubicBezTo>
                  <a:pt x="5" y="321"/>
                  <a:pt x="5" y="321"/>
                  <a:pt x="5" y="321"/>
                </a:cubicBezTo>
                <a:cubicBezTo>
                  <a:pt x="4" y="321"/>
                  <a:pt x="4" y="321"/>
                  <a:pt x="3" y="321"/>
                </a:cubicBezTo>
                <a:close/>
                <a:moveTo>
                  <a:pt x="9" y="308"/>
                </a:moveTo>
                <a:cubicBezTo>
                  <a:pt x="251" y="30"/>
                  <a:pt x="251" y="30"/>
                  <a:pt x="251" y="30"/>
                </a:cubicBezTo>
                <a:cubicBezTo>
                  <a:pt x="117" y="5"/>
                  <a:pt x="117" y="5"/>
                  <a:pt x="117" y="5"/>
                </a:cubicBezTo>
                <a:lnTo>
                  <a:pt x="9"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0" name="Freeform 39"/>
          <p:cNvSpPr>
            <a:spLocks noEditPoints="1"/>
          </p:cNvSpPr>
          <p:nvPr/>
        </p:nvSpPr>
        <p:spPr bwMode="auto">
          <a:xfrm>
            <a:off x="8870950" y="4749800"/>
            <a:ext cx="733425" cy="1038225"/>
          </a:xfrm>
          <a:custGeom>
            <a:avLst/>
            <a:gdLst>
              <a:gd name="T0" fmla="*/ 58 w 258"/>
              <a:gd name="T1" fmla="*/ 365 h 365"/>
              <a:gd name="T2" fmla="*/ 56 w 258"/>
              <a:gd name="T3" fmla="*/ 365 h 365"/>
              <a:gd name="T4" fmla="*/ 1 w 258"/>
              <a:gd name="T5" fmla="*/ 295 h 365"/>
              <a:gd name="T6" fmla="*/ 1 w 258"/>
              <a:gd name="T7" fmla="*/ 292 h 365"/>
              <a:gd name="T8" fmla="*/ 254 w 258"/>
              <a:gd name="T9" fmla="*/ 1 h 365"/>
              <a:gd name="T10" fmla="*/ 256 w 258"/>
              <a:gd name="T11" fmla="*/ 0 h 365"/>
              <a:gd name="T12" fmla="*/ 257 w 258"/>
              <a:gd name="T13" fmla="*/ 1 h 365"/>
              <a:gd name="T14" fmla="*/ 258 w 258"/>
              <a:gd name="T15" fmla="*/ 4 h 365"/>
              <a:gd name="T16" fmla="*/ 60 w 258"/>
              <a:gd name="T17" fmla="*/ 364 h 365"/>
              <a:gd name="T18" fmla="*/ 58 w 258"/>
              <a:gd name="T19" fmla="*/ 365 h 365"/>
              <a:gd name="T20" fmla="*/ 58 w 258"/>
              <a:gd name="T21" fmla="*/ 359 h 365"/>
              <a:gd name="T22" fmla="*/ 243 w 258"/>
              <a:gd name="T23" fmla="*/ 21 h 365"/>
              <a:gd name="T24" fmla="*/ 6 w 258"/>
              <a:gd name="T25" fmla="*/ 293 h 365"/>
              <a:gd name="T26" fmla="*/ 58 w 258"/>
              <a:gd name="T27" fmla="*/ 35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365">
                <a:moveTo>
                  <a:pt x="58" y="365"/>
                </a:moveTo>
                <a:cubicBezTo>
                  <a:pt x="57" y="365"/>
                  <a:pt x="57" y="365"/>
                  <a:pt x="56" y="365"/>
                </a:cubicBezTo>
                <a:cubicBezTo>
                  <a:pt x="1" y="295"/>
                  <a:pt x="1" y="295"/>
                  <a:pt x="1" y="295"/>
                </a:cubicBezTo>
                <a:cubicBezTo>
                  <a:pt x="0" y="294"/>
                  <a:pt x="0" y="292"/>
                  <a:pt x="1" y="292"/>
                </a:cubicBezTo>
                <a:cubicBezTo>
                  <a:pt x="254" y="1"/>
                  <a:pt x="254" y="1"/>
                  <a:pt x="254" y="1"/>
                </a:cubicBezTo>
                <a:cubicBezTo>
                  <a:pt x="254" y="1"/>
                  <a:pt x="255" y="0"/>
                  <a:pt x="256" y="0"/>
                </a:cubicBezTo>
                <a:cubicBezTo>
                  <a:pt x="256" y="0"/>
                  <a:pt x="256" y="0"/>
                  <a:pt x="257" y="1"/>
                </a:cubicBezTo>
                <a:cubicBezTo>
                  <a:pt x="258" y="1"/>
                  <a:pt x="258" y="3"/>
                  <a:pt x="258" y="4"/>
                </a:cubicBezTo>
                <a:cubicBezTo>
                  <a:pt x="60" y="364"/>
                  <a:pt x="60" y="364"/>
                  <a:pt x="60" y="364"/>
                </a:cubicBezTo>
                <a:cubicBezTo>
                  <a:pt x="60" y="365"/>
                  <a:pt x="59" y="365"/>
                  <a:pt x="58" y="365"/>
                </a:cubicBezTo>
                <a:close/>
                <a:moveTo>
                  <a:pt x="58" y="359"/>
                </a:moveTo>
                <a:cubicBezTo>
                  <a:pt x="243" y="21"/>
                  <a:pt x="243" y="21"/>
                  <a:pt x="243" y="21"/>
                </a:cubicBezTo>
                <a:cubicBezTo>
                  <a:pt x="6" y="293"/>
                  <a:pt x="6" y="293"/>
                  <a:pt x="6" y="293"/>
                </a:cubicBezTo>
                <a:lnTo>
                  <a:pt x="58" y="3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1" name="Freeform 40"/>
          <p:cNvSpPr>
            <a:spLocks noEditPoints="1"/>
          </p:cNvSpPr>
          <p:nvPr/>
        </p:nvSpPr>
        <p:spPr bwMode="auto">
          <a:xfrm>
            <a:off x="9423400" y="2225675"/>
            <a:ext cx="269875" cy="811213"/>
          </a:xfrm>
          <a:custGeom>
            <a:avLst/>
            <a:gdLst>
              <a:gd name="T0" fmla="*/ 60 w 95"/>
              <a:gd name="T1" fmla="*/ 285 h 285"/>
              <a:gd name="T2" fmla="*/ 58 w 95"/>
              <a:gd name="T3" fmla="*/ 283 h 285"/>
              <a:gd name="T4" fmla="*/ 0 w 95"/>
              <a:gd name="T5" fmla="*/ 3 h 285"/>
              <a:gd name="T6" fmla="*/ 2 w 95"/>
              <a:gd name="T7" fmla="*/ 1 h 285"/>
              <a:gd name="T8" fmla="*/ 3 w 95"/>
              <a:gd name="T9" fmla="*/ 0 h 285"/>
              <a:gd name="T10" fmla="*/ 5 w 95"/>
              <a:gd name="T11" fmla="*/ 1 h 285"/>
              <a:gd name="T12" fmla="*/ 95 w 95"/>
              <a:gd name="T13" fmla="*/ 134 h 285"/>
              <a:gd name="T14" fmla="*/ 95 w 95"/>
              <a:gd name="T15" fmla="*/ 136 h 285"/>
              <a:gd name="T16" fmla="*/ 63 w 95"/>
              <a:gd name="T17" fmla="*/ 283 h 285"/>
              <a:gd name="T18" fmla="*/ 60 w 95"/>
              <a:gd name="T19" fmla="*/ 285 h 285"/>
              <a:gd name="T20" fmla="*/ 60 w 95"/>
              <a:gd name="T21" fmla="*/ 271 h 285"/>
              <a:gd name="T22" fmla="*/ 90 w 95"/>
              <a:gd name="T23" fmla="*/ 136 h 285"/>
              <a:gd name="T24" fmla="*/ 7 w 95"/>
              <a:gd name="T25" fmla="*/ 14 h 285"/>
              <a:gd name="T26" fmla="*/ 60 w 95"/>
              <a:gd name="T27" fmla="*/ 27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85">
                <a:moveTo>
                  <a:pt x="60" y="285"/>
                </a:moveTo>
                <a:cubicBezTo>
                  <a:pt x="59" y="285"/>
                  <a:pt x="58" y="284"/>
                  <a:pt x="58" y="283"/>
                </a:cubicBezTo>
                <a:cubicBezTo>
                  <a:pt x="0" y="3"/>
                  <a:pt x="0" y="3"/>
                  <a:pt x="0" y="3"/>
                </a:cubicBezTo>
                <a:cubicBezTo>
                  <a:pt x="0" y="2"/>
                  <a:pt x="1" y="1"/>
                  <a:pt x="2" y="1"/>
                </a:cubicBezTo>
                <a:cubicBezTo>
                  <a:pt x="2" y="1"/>
                  <a:pt x="2" y="0"/>
                  <a:pt x="3" y="0"/>
                </a:cubicBezTo>
                <a:cubicBezTo>
                  <a:pt x="4" y="0"/>
                  <a:pt x="4" y="1"/>
                  <a:pt x="5" y="1"/>
                </a:cubicBezTo>
                <a:cubicBezTo>
                  <a:pt x="95" y="134"/>
                  <a:pt x="95" y="134"/>
                  <a:pt x="95" y="134"/>
                </a:cubicBezTo>
                <a:cubicBezTo>
                  <a:pt x="95" y="135"/>
                  <a:pt x="95" y="136"/>
                  <a:pt x="95" y="136"/>
                </a:cubicBezTo>
                <a:cubicBezTo>
                  <a:pt x="63" y="283"/>
                  <a:pt x="63" y="283"/>
                  <a:pt x="63" y="283"/>
                </a:cubicBezTo>
                <a:cubicBezTo>
                  <a:pt x="62" y="284"/>
                  <a:pt x="61" y="285"/>
                  <a:pt x="60" y="285"/>
                </a:cubicBezTo>
                <a:close/>
                <a:moveTo>
                  <a:pt x="60" y="271"/>
                </a:moveTo>
                <a:cubicBezTo>
                  <a:pt x="90" y="136"/>
                  <a:pt x="90" y="136"/>
                  <a:pt x="90" y="136"/>
                </a:cubicBezTo>
                <a:cubicBezTo>
                  <a:pt x="7" y="14"/>
                  <a:pt x="7" y="14"/>
                  <a:pt x="7" y="14"/>
                </a:cubicBezTo>
                <a:lnTo>
                  <a:pt x="60" y="2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2" name="Freeform 41"/>
          <p:cNvSpPr>
            <a:spLocks noEditPoints="1"/>
          </p:cNvSpPr>
          <p:nvPr/>
        </p:nvSpPr>
        <p:spPr bwMode="auto">
          <a:xfrm>
            <a:off x="9366250" y="1768475"/>
            <a:ext cx="327025" cy="850900"/>
          </a:xfrm>
          <a:custGeom>
            <a:avLst/>
            <a:gdLst>
              <a:gd name="T0" fmla="*/ 113 w 115"/>
              <a:gd name="T1" fmla="*/ 299 h 299"/>
              <a:gd name="T2" fmla="*/ 111 w 115"/>
              <a:gd name="T3" fmla="*/ 298 h 299"/>
              <a:gd name="T4" fmla="*/ 21 w 115"/>
              <a:gd name="T5" fmla="*/ 165 h 299"/>
              <a:gd name="T6" fmla="*/ 20 w 115"/>
              <a:gd name="T7" fmla="*/ 164 h 299"/>
              <a:gd name="T8" fmla="*/ 0 w 115"/>
              <a:gd name="T9" fmla="*/ 3 h 299"/>
              <a:gd name="T10" fmla="*/ 1 w 115"/>
              <a:gd name="T11" fmla="*/ 0 h 299"/>
              <a:gd name="T12" fmla="*/ 2 w 115"/>
              <a:gd name="T13" fmla="*/ 0 h 299"/>
              <a:gd name="T14" fmla="*/ 2 w 115"/>
              <a:gd name="T15" fmla="*/ 0 h 299"/>
              <a:gd name="T16" fmla="*/ 4 w 115"/>
              <a:gd name="T17" fmla="*/ 2 h 299"/>
              <a:gd name="T18" fmla="*/ 115 w 115"/>
              <a:gd name="T19" fmla="*/ 296 h 299"/>
              <a:gd name="T20" fmla="*/ 114 w 115"/>
              <a:gd name="T21" fmla="*/ 299 h 299"/>
              <a:gd name="T22" fmla="*/ 113 w 115"/>
              <a:gd name="T23" fmla="*/ 299 h 299"/>
              <a:gd name="T24" fmla="*/ 103 w 115"/>
              <a:gd name="T25" fmla="*/ 279 h 299"/>
              <a:gd name="T26" fmla="*/ 7 w 115"/>
              <a:gd name="T27" fmla="*/ 22 h 299"/>
              <a:gd name="T28" fmla="*/ 25 w 115"/>
              <a:gd name="T29" fmla="*/ 163 h 299"/>
              <a:gd name="T30" fmla="*/ 103 w 115"/>
              <a:gd name="T31" fmla="*/ 27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299">
                <a:moveTo>
                  <a:pt x="113" y="299"/>
                </a:moveTo>
                <a:cubicBezTo>
                  <a:pt x="112" y="299"/>
                  <a:pt x="111" y="299"/>
                  <a:pt x="111" y="298"/>
                </a:cubicBezTo>
                <a:cubicBezTo>
                  <a:pt x="21" y="165"/>
                  <a:pt x="21" y="165"/>
                  <a:pt x="21" y="165"/>
                </a:cubicBezTo>
                <a:cubicBezTo>
                  <a:pt x="21" y="165"/>
                  <a:pt x="21" y="164"/>
                  <a:pt x="20" y="164"/>
                </a:cubicBezTo>
                <a:cubicBezTo>
                  <a:pt x="0" y="3"/>
                  <a:pt x="0" y="3"/>
                  <a:pt x="0" y="3"/>
                </a:cubicBezTo>
                <a:cubicBezTo>
                  <a:pt x="0" y="2"/>
                  <a:pt x="0" y="1"/>
                  <a:pt x="1" y="0"/>
                </a:cubicBezTo>
                <a:cubicBezTo>
                  <a:pt x="2" y="0"/>
                  <a:pt x="2" y="0"/>
                  <a:pt x="2" y="0"/>
                </a:cubicBezTo>
                <a:cubicBezTo>
                  <a:pt x="2" y="0"/>
                  <a:pt x="2" y="0"/>
                  <a:pt x="2" y="0"/>
                </a:cubicBezTo>
                <a:cubicBezTo>
                  <a:pt x="3" y="0"/>
                  <a:pt x="4" y="1"/>
                  <a:pt x="4" y="2"/>
                </a:cubicBezTo>
                <a:cubicBezTo>
                  <a:pt x="115" y="296"/>
                  <a:pt x="115" y="296"/>
                  <a:pt x="115" y="296"/>
                </a:cubicBezTo>
                <a:cubicBezTo>
                  <a:pt x="115" y="297"/>
                  <a:pt x="115" y="298"/>
                  <a:pt x="114" y="299"/>
                </a:cubicBezTo>
                <a:cubicBezTo>
                  <a:pt x="113" y="299"/>
                  <a:pt x="113" y="299"/>
                  <a:pt x="113" y="299"/>
                </a:cubicBezTo>
                <a:close/>
                <a:moveTo>
                  <a:pt x="103" y="279"/>
                </a:moveTo>
                <a:cubicBezTo>
                  <a:pt x="7" y="22"/>
                  <a:pt x="7" y="22"/>
                  <a:pt x="7" y="22"/>
                </a:cubicBezTo>
                <a:cubicBezTo>
                  <a:pt x="25" y="163"/>
                  <a:pt x="25" y="163"/>
                  <a:pt x="25" y="163"/>
                </a:cubicBezTo>
                <a:lnTo>
                  <a:pt x="103" y="2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3" name="Freeform 42"/>
          <p:cNvSpPr>
            <a:spLocks noEditPoints="1"/>
          </p:cNvSpPr>
          <p:nvPr/>
        </p:nvSpPr>
        <p:spPr bwMode="auto">
          <a:xfrm>
            <a:off x="8870950" y="1392237"/>
            <a:ext cx="565150" cy="847725"/>
          </a:xfrm>
          <a:custGeom>
            <a:avLst/>
            <a:gdLst>
              <a:gd name="T0" fmla="*/ 197 w 199"/>
              <a:gd name="T1" fmla="*/ 298 h 298"/>
              <a:gd name="T2" fmla="*/ 195 w 199"/>
              <a:gd name="T3" fmla="*/ 297 h 298"/>
              <a:gd name="T4" fmla="*/ 1 w 199"/>
              <a:gd name="T5" fmla="*/ 3 h 298"/>
              <a:gd name="T6" fmla="*/ 1 w 199"/>
              <a:gd name="T7" fmla="*/ 0 h 298"/>
              <a:gd name="T8" fmla="*/ 3 w 199"/>
              <a:gd name="T9" fmla="*/ 0 h 298"/>
              <a:gd name="T10" fmla="*/ 4 w 199"/>
              <a:gd name="T11" fmla="*/ 0 h 298"/>
              <a:gd name="T12" fmla="*/ 177 w 199"/>
              <a:gd name="T13" fmla="*/ 133 h 298"/>
              <a:gd name="T14" fmla="*/ 178 w 199"/>
              <a:gd name="T15" fmla="*/ 134 h 298"/>
              <a:gd name="T16" fmla="*/ 199 w 199"/>
              <a:gd name="T17" fmla="*/ 295 h 298"/>
              <a:gd name="T18" fmla="*/ 198 w 199"/>
              <a:gd name="T19" fmla="*/ 298 h 298"/>
              <a:gd name="T20" fmla="*/ 197 w 199"/>
              <a:gd name="T21" fmla="*/ 298 h 298"/>
              <a:gd name="T22" fmla="*/ 193 w 199"/>
              <a:gd name="T23" fmla="*/ 286 h 298"/>
              <a:gd name="T24" fmla="*/ 174 w 199"/>
              <a:gd name="T25" fmla="*/ 136 h 298"/>
              <a:gd name="T26" fmla="*/ 13 w 199"/>
              <a:gd name="T27" fmla="*/ 12 h 298"/>
              <a:gd name="T28" fmla="*/ 193 w 199"/>
              <a:gd name="T29"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98">
                <a:moveTo>
                  <a:pt x="197" y="298"/>
                </a:moveTo>
                <a:cubicBezTo>
                  <a:pt x="196" y="298"/>
                  <a:pt x="195" y="298"/>
                  <a:pt x="195" y="297"/>
                </a:cubicBezTo>
                <a:cubicBezTo>
                  <a:pt x="1" y="3"/>
                  <a:pt x="1" y="3"/>
                  <a:pt x="1" y="3"/>
                </a:cubicBezTo>
                <a:cubicBezTo>
                  <a:pt x="0" y="3"/>
                  <a:pt x="0" y="1"/>
                  <a:pt x="1" y="0"/>
                </a:cubicBezTo>
                <a:cubicBezTo>
                  <a:pt x="2" y="0"/>
                  <a:pt x="2" y="0"/>
                  <a:pt x="3" y="0"/>
                </a:cubicBezTo>
                <a:cubicBezTo>
                  <a:pt x="3" y="0"/>
                  <a:pt x="4" y="0"/>
                  <a:pt x="4" y="0"/>
                </a:cubicBezTo>
                <a:cubicBezTo>
                  <a:pt x="177" y="133"/>
                  <a:pt x="177" y="133"/>
                  <a:pt x="177" y="133"/>
                </a:cubicBezTo>
                <a:cubicBezTo>
                  <a:pt x="178" y="133"/>
                  <a:pt x="178" y="134"/>
                  <a:pt x="178" y="134"/>
                </a:cubicBezTo>
                <a:cubicBezTo>
                  <a:pt x="199" y="295"/>
                  <a:pt x="199" y="295"/>
                  <a:pt x="199" y="295"/>
                </a:cubicBezTo>
                <a:cubicBezTo>
                  <a:pt x="199" y="297"/>
                  <a:pt x="199" y="298"/>
                  <a:pt x="198" y="298"/>
                </a:cubicBezTo>
                <a:cubicBezTo>
                  <a:pt x="197" y="298"/>
                  <a:pt x="197" y="298"/>
                  <a:pt x="197" y="298"/>
                </a:cubicBezTo>
                <a:close/>
                <a:moveTo>
                  <a:pt x="193" y="286"/>
                </a:moveTo>
                <a:cubicBezTo>
                  <a:pt x="174" y="136"/>
                  <a:pt x="174" y="136"/>
                  <a:pt x="174" y="136"/>
                </a:cubicBezTo>
                <a:cubicBezTo>
                  <a:pt x="13" y="12"/>
                  <a:pt x="13" y="12"/>
                  <a:pt x="13" y="12"/>
                </a:cubicBezTo>
                <a:lnTo>
                  <a:pt x="193" y="2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4" name="Freeform 43"/>
          <p:cNvSpPr>
            <a:spLocks noEditPoints="1"/>
          </p:cNvSpPr>
          <p:nvPr/>
        </p:nvSpPr>
        <p:spPr bwMode="auto">
          <a:xfrm>
            <a:off x="8518525" y="1392237"/>
            <a:ext cx="622300" cy="1433513"/>
          </a:xfrm>
          <a:custGeom>
            <a:avLst/>
            <a:gdLst>
              <a:gd name="T0" fmla="*/ 217 w 219"/>
              <a:gd name="T1" fmla="*/ 504 h 504"/>
              <a:gd name="T2" fmla="*/ 215 w 219"/>
              <a:gd name="T3" fmla="*/ 503 h 504"/>
              <a:gd name="T4" fmla="*/ 1 w 219"/>
              <a:gd name="T5" fmla="*/ 270 h 504"/>
              <a:gd name="T6" fmla="*/ 0 w 219"/>
              <a:gd name="T7" fmla="*/ 267 h 504"/>
              <a:gd name="T8" fmla="*/ 125 w 219"/>
              <a:gd name="T9" fmla="*/ 1 h 504"/>
              <a:gd name="T10" fmla="*/ 127 w 219"/>
              <a:gd name="T11" fmla="*/ 0 h 504"/>
              <a:gd name="T12" fmla="*/ 129 w 219"/>
              <a:gd name="T13" fmla="*/ 2 h 504"/>
              <a:gd name="T14" fmla="*/ 219 w 219"/>
              <a:gd name="T15" fmla="*/ 501 h 504"/>
              <a:gd name="T16" fmla="*/ 218 w 219"/>
              <a:gd name="T17" fmla="*/ 503 h 504"/>
              <a:gd name="T18" fmla="*/ 217 w 219"/>
              <a:gd name="T19" fmla="*/ 504 h 504"/>
              <a:gd name="T20" fmla="*/ 213 w 219"/>
              <a:gd name="T21" fmla="*/ 494 h 504"/>
              <a:gd name="T22" fmla="*/ 126 w 219"/>
              <a:gd name="T23" fmla="*/ 10 h 504"/>
              <a:gd name="T24" fmla="*/ 5 w 219"/>
              <a:gd name="T25" fmla="*/ 268 h 504"/>
              <a:gd name="T26" fmla="*/ 213 w 219"/>
              <a:gd name="T27" fmla="*/ 4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504">
                <a:moveTo>
                  <a:pt x="217" y="504"/>
                </a:moveTo>
                <a:cubicBezTo>
                  <a:pt x="216" y="504"/>
                  <a:pt x="215" y="503"/>
                  <a:pt x="215" y="503"/>
                </a:cubicBezTo>
                <a:cubicBezTo>
                  <a:pt x="1" y="270"/>
                  <a:pt x="1" y="270"/>
                  <a:pt x="1" y="270"/>
                </a:cubicBezTo>
                <a:cubicBezTo>
                  <a:pt x="0" y="269"/>
                  <a:pt x="0" y="268"/>
                  <a:pt x="0" y="267"/>
                </a:cubicBezTo>
                <a:cubicBezTo>
                  <a:pt x="125" y="1"/>
                  <a:pt x="125" y="1"/>
                  <a:pt x="125" y="1"/>
                </a:cubicBezTo>
                <a:cubicBezTo>
                  <a:pt x="125" y="0"/>
                  <a:pt x="126" y="0"/>
                  <a:pt x="127" y="0"/>
                </a:cubicBezTo>
                <a:cubicBezTo>
                  <a:pt x="128" y="0"/>
                  <a:pt x="129" y="1"/>
                  <a:pt x="129" y="2"/>
                </a:cubicBezTo>
                <a:cubicBezTo>
                  <a:pt x="219" y="501"/>
                  <a:pt x="219" y="501"/>
                  <a:pt x="219" y="501"/>
                </a:cubicBezTo>
                <a:cubicBezTo>
                  <a:pt x="219" y="502"/>
                  <a:pt x="219" y="503"/>
                  <a:pt x="218" y="503"/>
                </a:cubicBezTo>
                <a:cubicBezTo>
                  <a:pt x="217" y="503"/>
                  <a:pt x="217" y="504"/>
                  <a:pt x="217" y="504"/>
                </a:cubicBezTo>
                <a:close/>
                <a:moveTo>
                  <a:pt x="213" y="494"/>
                </a:moveTo>
                <a:cubicBezTo>
                  <a:pt x="126" y="10"/>
                  <a:pt x="126" y="10"/>
                  <a:pt x="126" y="10"/>
                </a:cubicBezTo>
                <a:cubicBezTo>
                  <a:pt x="5" y="268"/>
                  <a:pt x="5" y="268"/>
                  <a:pt x="5" y="268"/>
                </a:cubicBezTo>
                <a:lnTo>
                  <a:pt x="213" y="4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5" name="Freeform 44"/>
          <p:cNvSpPr>
            <a:spLocks noEditPoints="1"/>
          </p:cNvSpPr>
          <p:nvPr/>
        </p:nvSpPr>
        <p:spPr bwMode="auto">
          <a:xfrm>
            <a:off x="9126538" y="2813050"/>
            <a:ext cx="474663" cy="1874838"/>
          </a:xfrm>
          <a:custGeom>
            <a:avLst/>
            <a:gdLst>
              <a:gd name="T0" fmla="*/ 26 w 167"/>
              <a:gd name="T1" fmla="*/ 659 h 659"/>
              <a:gd name="T2" fmla="*/ 23 w 167"/>
              <a:gd name="T3" fmla="*/ 657 h 659"/>
              <a:gd name="T4" fmla="*/ 0 w 167"/>
              <a:gd name="T5" fmla="*/ 2 h 659"/>
              <a:gd name="T6" fmla="*/ 1 w 167"/>
              <a:gd name="T7" fmla="*/ 0 h 659"/>
              <a:gd name="T8" fmla="*/ 3 w 167"/>
              <a:gd name="T9" fmla="*/ 0 h 659"/>
              <a:gd name="T10" fmla="*/ 4 w 167"/>
              <a:gd name="T11" fmla="*/ 0 h 659"/>
              <a:gd name="T12" fmla="*/ 165 w 167"/>
              <a:gd name="T13" fmla="*/ 75 h 659"/>
              <a:gd name="T14" fmla="*/ 167 w 167"/>
              <a:gd name="T15" fmla="*/ 77 h 659"/>
              <a:gd name="T16" fmla="*/ 28 w 167"/>
              <a:gd name="T17" fmla="*/ 658 h 659"/>
              <a:gd name="T18" fmla="*/ 26 w 167"/>
              <a:gd name="T19" fmla="*/ 659 h 659"/>
              <a:gd name="T20" fmla="*/ 27 w 167"/>
              <a:gd name="T21" fmla="*/ 640 h 659"/>
              <a:gd name="T22" fmla="*/ 162 w 167"/>
              <a:gd name="T23" fmla="*/ 78 h 659"/>
              <a:gd name="T24" fmla="*/ 5 w 167"/>
              <a:gd name="T25" fmla="*/ 6 h 659"/>
              <a:gd name="T26" fmla="*/ 27 w 167"/>
              <a:gd name="T27" fmla="*/ 64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659">
                <a:moveTo>
                  <a:pt x="26" y="659"/>
                </a:moveTo>
                <a:cubicBezTo>
                  <a:pt x="24" y="659"/>
                  <a:pt x="23" y="658"/>
                  <a:pt x="23" y="657"/>
                </a:cubicBezTo>
                <a:cubicBezTo>
                  <a:pt x="0" y="2"/>
                  <a:pt x="0" y="2"/>
                  <a:pt x="0" y="2"/>
                </a:cubicBezTo>
                <a:cubicBezTo>
                  <a:pt x="0" y="1"/>
                  <a:pt x="1" y="1"/>
                  <a:pt x="1" y="0"/>
                </a:cubicBezTo>
                <a:cubicBezTo>
                  <a:pt x="2" y="0"/>
                  <a:pt x="2" y="0"/>
                  <a:pt x="3" y="0"/>
                </a:cubicBezTo>
                <a:cubicBezTo>
                  <a:pt x="3" y="0"/>
                  <a:pt x="3" y="0"/>
                  <a:pt x="4" y="0"/>
                </a:cubicBezTo>
                <a:cubicBezTo>
                  <a:pt x="165" y="75"/>
                  <a:pt x="165" y="75"/>
                  <a:pt x="165" y="75"/>
                </a:cubicBezTo>
                <a:cubicBezTo>
                  <a:pt x="166" y="75"/>
                  <a:pt x="167" y="76"/>
                  <a:pt x="167" y="77"/>
                </a:cubicBezTo>
                <a:cubicBezTo>
                  <a:pt x="28" y="658"/>
                  <a:pt x="28" y="658"/>
                  <a:pt x="28" y="658"/>
                </a:cubicBezTo>
                <a:cubicBezTo>
                  <a:pt x="28" y="659"/>
                  <a:pt x="27" y="659"/>
                  <a:pt x="26" y="659"/>
                </a:cubicBezTo>
                <a:close/>
                <a:moveTo>
                  <a:pt x="27" y="640"/>
                </a:moveTo>
                <a:cubicBezTo>
                  <a:pt x="162" y="78"/>
                  <a:pt x="162" y="78"/>
                  <a:pt x="162" y="78"/>
                </a:cubicBezTo>
                <a:cubicBezTo>
                  <a:pt x="5" y="6"/>
                  <a:pt x="5" y="6"/>
                  <a:pt x="5" y="6"/>
                </a:cubicBezTo>
                <a:lnTo>
                  <a:pt x="27" y="6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6" name="Freeform 45"/>
          <p:cNvSpPr>
            <a:spLocks noEditPoints="1"/>
          </p:cNvSpPr>
          <p:nvPr/>
        </p:nvSpPr>
        <p:spPr bwMode="auto">
          <a:xfrm>
            <a:off x="8870950" y="1392237"/>
            <a:ext cx="565150" cy="1433513"/>
          </a:xfrm>
          <a:custGeom>
            <a:avLst/>
            <a:gdLst>
              <a:gd name="T0" fmla="*/ 92 w 199"/>
              <a:gd name="T1" fmla="*/ 504 h 504"/>
              <a:gd name="T2" fmla="*/ 90 w 199"/>
              <a:gd name="T3" fmla="*/ 502 h 504"/>
              <a:gd name="T4" fmla="*/ 1 w 199"/>
              <a:gd name="T5" fmla="*/ 3 h 504"/>
              <a:gd name="T6" fmla="*/ 2 w 199"/>
              <a:gd name="T7" fmla="*/ 0 h 504"/>
              <a:gd name="T8" fmla="*/ 2 w 199"/>
              <a:gd name="T9" fmla="*/ 0 h 504"/>
              <a:gd name="T10" fmla="*/ 3 w 199"/>
              <a:gd name="T11" fmla="*/ 0 h 504"/>
              <a:gd name="T12" fmla="*/ 5 w 199"/>
              <a:gd name="T13" fmla="*/ 1 h 504"/>
              <a:gd name="T14" fmla="*/ 199 w 199"/>
              <a:gd name="T15" fmla="*/ 295 h 504"/>
              <a:gd name="T16" fmla="*/ 199 w 199"/>
              <a:gd name="T17" fmla="*/ 297 h 504"/>
              <a:gd name="T18" fmla="*/ 95 w 199"/>
              <a:gd name="T19" fmla="*/ 502 h 504"/>
              <a:gd name="T20" fmla="*/ 93 w 199"/>
              <a:gd name="T21" fmla="*/ 504 h 504"/>
              <a:gd name="T22" fmla="*/ 92 w 199"/>
              <a:gd name="T23" fmla="*/ 504 h 504"/>
              <a:gd name="T24" fmla="*/ 94 w 199"/>
              <a:gd name="T25" fmla="*/ 494 h 504"/>
              <a:gd name="T26" fmla="*/ 194 w 199"/>
              <a:gd name="T27" fmla="*/ 296 h 504"/>
              <a:gd name="T28" fmla="*/ 7 w 199"/>
              <a:gd name="T29" fmla="*/ 13 h 504"/>
              <a:gd name="T30" fmla="*/ 94 w 199"/>
              <a:gd name="T31" fmla="*/ 4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504">
                <a:moveTo>
                  <a:pt x="92" y="504"/>
                </a:moveTo>
                <a:cubicBezTo>
                  <a:pt x="91" y="503"/>
                  <a:pt x="90" y="503"/>
                  <a:pt x="90" y="502"/>
                </a:cubicBezTo>
                <a:cubicBezTo>
                  <a:pt x="1" y="3"/>
                  <a:pt x="1" y="3"/>
                  <a:pt x="1" y="3"/>
                </a:cubicBezTo>
                <a:cubicBezTo>
                  <a:pt x="0" y="1"/>
                  <a:pt x="1" y="0"/>
                  <a:pt x="2" y="0"/>
                </a:cubicBezTo>
                <a:cubicBezTo>
                  <a:pt x="2" y="0"/>
                  <a:pt x="2" y="0"/>
                  <a:pt x="2" y="0"/>
                </a:cubicBezTo>
                <a:cubicBezTo>
                  <a:pt x="3" y="0"/>
                  <a:pt x="3" y="0"/>
                  <a:pt x="3" y="0"/>
                </a:cubicBezTo>
                <a:cubicBezTo>
                  <a:pt x="4" y="0"/>
                  <a:pt x="4" y="0"/>
                  <a:pt x="5" y="1"/>
                </a:cubicBezTo>
                <a:cubicBezTo>
                  <a:pt x="199" y="295"/>
                  <a:pt x="199" y="295"/>
                  <a:pt x="199" y="295"/>
                </a:cubicBezTo>
                <a:cubicBezTo>
                  <a:pt x="199" y="295"/>
                  <a:pt x="199" y="296"/>
                  <a:pt x="199" y="297"/>
                </a:cubicBezTo>
                <a:cubicBezTo>
                  <a:pt x="95" y="502"/>
                  <a:pt x="95" y="502"/>
                  <a:pt x="95" y="502"/>
                </a:cubicBezTo>
                <a:cubicBezTo>
                  <a:pt x="94" y="503"/>
                  <a:pt x="93" y="504"/>
                  <a:pt x="93" y="504"/>
                </a:cubicBezTo>
                <a:lnTo>
                  <a:pt x="92" y="504"/>
                </a:lnTo>
                <a:close/>
                <a:moveTo>
                  <a:pt x="94" y="494"/>
                </a:moveTo>
                <a:cubicBezTo>
                  <a:pt x="194" y="296"/>
                  <a:pt x="194" y="296"/>
                  <a:pt x="194" y="296"/>
                </a:cubicBezTo>
                <a:cubicBezTo>
                  <a:pt x="7" y="13"/>
                  <a:pt x="7" y="13"/>
                  <a:pt x="7" y="13"/>
                </a:cubicBezTo>
                <a:lnTo>
                  <a:pt x="94" y="4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7" name="Freeform 46"/>
          <p:cNvSpPr>
            <a:spLocks noEditPoints="1"/>
          </p:cNvSpPr>
          <p:nvPr/>
        </p:nvSpPr>
        <p:spPr bwMode="auto">
          <a:xfrm>
            <a:off x="9126538" y="2225675"/>
            <a:ext cx="474663" cy="811213"/>
          </a:xfrm>
          <a:custGeom>
            <a:avLst/>
            <a:gdLst>
              <a:gd name="T0" fmla="*/ 164 w 167"/>
              <a:gd name="T1" fmla="*/ 285 h 285"/>
              <a:gd name="T2" fmla="*/ 164 w 167"/>
              <a:gd name="T3" fmla="*/ 285 h 285"/>
              <a:gd name="T4" fmla="*/ 163 w 167"/>
              <a:gd name="T5" fmla="*/ 285 h 285"/>
              <a:gd name="T6" fmla="*/ 2 w 167"/>
              <a:gd name="T7" fmla="*/ 210 h 285"/>
              <a:gd name="T8" fmla="*/ 0 w 167"/>
              <a:gd name="T9" fmla="*/ 209 h 285"/>
              <a:gd name="T10" fmla="*/ 0 w 167"/>
              <a:gd name="T11" fmla="*/ 207 h 285"/>
              <a:gd name="T12" fmla="*/ 105 w 167"/>
              <a:gd name="T13" fmla="*/ 2 h 285"/>
              <a:gd name="T14" fmla="*/ 107 w 167"/>
              <a:gd name="T15" fmla="*/ 0 h 285"/>
              <a:gd name="T16" fmla="*/ 107 w 167"/>
              <a:gd name="T17" fmla="*/ 0 h 285"/>
              <a:gd name="T18" fmla="*/ 109 w 167"/>
              <a:gd name="T19" fmla="*/ 2 h 285"/>
              <a:gd name="T20" fmla="*/ 167 w 167"/>
              <a:gd name="T21" fmla="*/ 282 h 285"/>
              <a:gd name="T22" fmla="*/ 166 w 167"/>
              <a:gd name="T23" fmla="*/ 285 h 285"/>
              <a:gd name="T24" fmla="*/ 164 w 167"/>
              <a:gd name="T25" fmla="*/ 285 h 285"/>
              <a:gd name="T26" fmla="*/ 161 w 167"/>
              <a:gd name="T27" fmla="*/ 279 h 285"/>
              <a:gd name="T28" fmla="*/ 106 w 167"/>
              <a:gd name="T29" fmla="*/ 10 h 285"/>
              <a:gd name="T30" fmla="*/ 6 w 167"/>
              <a:gd name="T31" fmla="*/ 207 h 285"/>
              <a:gd name="T32" fmla="*/ 161 w 167"/>
              <a:gd name="T33" fmla="*/ 27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285">
                <a:moveTo>
                  <a:pt x="164" y="285"/>
                </a:moveTo>
                <a:cubicBezTo>
                  <a:pt x="164" y="285"/>
                  <a:pt x="164" y="285"/>
                  <a:pt x="164" y="285"/>
                </a:cubicBezTo>
                <a:cubicBezTo>
                  <a:pt x="163" y="285"/>
                  <a:pt x="163" y="285"/>
                  <a:pt x="163" y="285"/>
                </a:cubicBezTo>
                <a:cubicBezTo>
                  <a:pt x="2" y="210"/>
                  <a:pt x="2" y="210"/>
                  <a:pt x="2" y="210"/>
                </a:cubicBezTo>
                <a:cubicBezTo>
                  <a:pt x="1" y="210"/>
                  <a:pt x="1" y="210"/>
                  <a:pt x="0" y="209"/>
                </a:cubicBezTo>
                <a:cubicBezTo>
                  <a:pt x="0" y="208"/>
                  <a:pt x="0" y="208"/>
                  <a:pt x="0" y="207"/>
                </a:cubicBezTo>
                <a:cubicBezTo>
                  <a:pt x="105" y="2"/>
                  <a:pt x="105" y="2"/>
                  <a:pt x="105" y="2"/>
                </a:cubicBezTo>
                <a:cubicBezTo>
                  <a:pt x="105" y="1"/>
                  <a:pt x="106" y="0"/>
                  <a:pt x="107" y="0"/>
                </a:cubicBezTo>
                <a:cubicBezTo>
                  <a:pt x="107" y="0"/>
                  <a:pt x="107" y="0"/>
                  <a:pt x="107" y="0"/>
                </a:cubicBezTo>
                <a:cubicBezTo>
                  <a:pt x="108" y="1"/>
                  <a:pt x="109" y="1"/>
                  <a:pt x="109" y="2"/>
                </a:cubicBezTo>
                <a:cubicBezTo>
                  <a:pt x="167" y="282"/>
                  <a:pt x="167" y="282"/>
                  <a:pt x="167" y="282"/>
                </a:cubicBezTo>
                <a:cubicBezTo>
                  <a:pt x="167" y="283"/>
                  <a:pt x="166" y="284"/>
                  <a:pt x="166" y="285"/>
                </a:cubicBezTo>
                <a:cubicBezTo>
                  <a:pt x="165" y="285"/>
                  <a:pt x="165" y="285"/>
                  <a:pt x="164" y="285"/>
                </a:cubicBezTo>
                <a:close/>
                <a:moveTo>
                  <a:pt x="161" y="279"/>
                </a:moveTo>
                <a:cubicBezTo>
                  <a:pt x="106" y="10"/>
                  <a:pt x="106" y="10"/>
                  <a:pt x="106" y="10"/>
                </a:cubicBezTo>
                <a:cubicBezTo>
                  <a:pt x="6" y="207"/>
                  <a:pt x="6" y="207"/>
                  <a:pt x="6" y="207"/>
                </a:cubicBezTo>
                <a:lnTo>
                  <a:pt x="161" y="2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8" name="Freeform 47"/>
          <p:cNvSpPr>
            <a:spLocks noEditPoints="1"/>
          </p:cNvSpPr>
          <p:nvPr/>
        </p:nvSpPr>
        <p:spPr bwMode="auto">
          <a:xfrm>
            <a:off x="6796088" y="182562"/>
            <a:ext cx="1431925" cy="822325"/>
          </a:xfrm>
          <a:custGeom>
            <a:avLst/>
            <a:gdLst>
              <a:gd name="T0" fmla="*/ 179 w 504"/>
              <a:gd name="T1" fmla="*/ 289 h 289"/>
              <a:gd name="T2" fmla="*/ 177 w 504"/>
              <a:gd name="T3" fmla="*/ 288 h 289"/>
              <a:gd name="T4" fmla="*/ 1 w 504"/>
              <a:gd name="T5" fmla="*/ 3 h 289"/>
              <a:gd name="T6" fmla="*/ 1 w 504"/>
              <a:gd name="T7" fmla="*/ 1 h 289"/>
              <a:gd name="T8" fmla="*/ 3 w 504"/>
              <a:gd name="T9" fmla="*/ 0 h 289"/>
              <a:gd name="T10" fmla="*/ 4 w 504"/>
              <a:gd name="T11" fmla="*/ 0 h 289"/>
              <a:gd name="T12" fmla="*/ 503 w 504"/>
              <a:gd name="T13" fmla="*/ 258 h 289"/>
              <a:gd name="T14" fmla="*/ 504 w 504"/>
              <a:gd name="T15" fmla="*/ 261 h 289"/>
              <a:gd name="T16" fmla="*/ 502 w 504"/>
              <a:gd name="T17" fmla="*/ 263 h 289"/>
              <a:gd name="T18" fmla="*/ 179 w 504"/>
              <a:gd name="T19" fmla="*/ 289 h 289"/>
              <a:gd name="T20" fmla="*/ 180 w 504"/>
              <a:gd name="T21" fmla="*/ 284 h 289"/>
              <a:gd name="T22" fmla="*/ 493 w 504"/>
              <a:gd name="T23" fmla="*/ 259 h 289"/>
              <a:gd name="T24" fmla="*/ 9 w 504"/>
              <a:gd name="T25" fmla="*/ 8 h 289"/>
              <a:gd name="T26" fmla="*/ 180 w 504"/>
              <a:gd name="T27" fmla="*/ 28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289">
                <a:moveTo>
                  <a:pt x="179" y="289"/>
                </a:moveTo>
                <a:cubicBezTo>
                  <a:pt x="178" y="289"/>
                  <a:pt x="177" y="288"/>
                  <a:pt x="177" y="288"/>
                </a:cubicBezTo>
                <a:cubicBezTo>
                  <a:pt x="1" y="3"/>
                  <a:pt x="1" y="3"/>
                  <a:pt x="1" y="3"/>
                </a:cubicBezTo>
                <a:cubicBezTo>
                  <a:pt x="0" y="2"/>
                  <a:pt x="0" y="1"/>
                  <a:pt x="1" y="1"/>
                </a:cubicBezTo>
                <a:cubicBezTo>
                  <a:pt x="1" y="0"/>
                  <a:pt x="2" y="0"/>
                  <a:pt x="3" y="0"/>
                </a:cubicBezTo>
                <a:cubicBezTo>
                  <a:pt x="3" y="0"/>
                  <a:pt x="3" y="0"/>
                  <a:pt x="4" y="0"/>
                </a:cubicBezTo>
                <a:cubicBezTo>
                  <a:pt x="503" y="258"/>
                  <a:pt x="503" y="258"/>
                  <a:pt x="503" y="258"/>
                </a:cubicBezTo>
                <a:cubicBezTo>
                  <a:pt x="504" y="259"/>
                  <a:pt x="504" y="260"/>
                  <a:pt x="504" y="261"/>
                </a:cubicBezTo>
                <a:cubicBezTo>
                  <a:pt x="504" y="262"/>
                  <a:pt x="503" y="263"/>
                  <a:pt x="502" y="263"/>
                </a:cubicBezTo>
                <a:cubicBezTo>
                  <a:pt x="179" y="289"/>
                  <a:pt x="179" y="289"/>
                  <a:pt x="179" y="289"/>
                </a:cubicBezTo>
                <a:close/>
                <a:moveTo>
                  <a:pt x="180" y="284"/>
                </a:moveTo>
                <a:cubicBezTo>
                  <a:pt x="493" y="259"/>
                  <a:pt x="493" y="259"/>
                  <a:pt x="493" y="259"/>
                </a:cubicBezTo>
                <a:cubicBezTo>
                  <a:pt x="9" y="8"/>
                  <a:pt x="9" y="8"/>
                  <a:pt x="9" y="8"/>
                </a:cubicBezTo>
                <a:lnTo>
                  <a:pt x="180" y="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9" name="Freeform 48"/>
          <p:cNvSpPr>
            <a:spLocks noEditPoints="1"/>
          </p:cNvSpPr>
          <p:nvPr/>
        </p:nvSpPr>
        <p:spPr bwMode="auto">
          <a:xfrm>
            <a:off x="8166100" y="404812"/>
            <a:ext cx="719138" cy="998538"/>
          </a:xfrm>
          <a:custGeom>
            <a:avLst/>
            <a:gdLst>
              <a:gd name="T0" fmla="*/ 251 w 253"/>
              <a:gd name="T1" fmla="*/ 351 h 351"/>
              <a:gd name="T2" fmla="*/ 249 w 253"/>
              <a:gd name="T3" fmla="*/ 351 h 351"/>
              <a:gd name="T4" fmla="*/ 18 w 253"/>
              <a:gd name="T5" fmla="*/ 184 h 351"/>
              <a:gd name="T6" fmla="*/ 18 w 253"/>
              <a:gd name="T7" fmla="*/ 183 h 351"/>
              <a:gd name="T8" fmla="*/ 0 w 253"/>
              <a:gd name="T9" fmla="*/ 3 h 351"/>
              <a:gd name="T10" fmla="*/ 1 w 253"/>
              <a:gd name="T11" fmla="*/ 0 h 351"/>
              <a:gd name="T12" fmla="*/ 2 w 253"/>
              <a:gd name="T13" fmla="*/ 0 h 351"/>
              <a:gd name="T14" fmla="*/ 4 w 253"/>
              <a:gd name="T15" fmla="*/ 1 h 351"/>
              <a:gd name="T16" fmla="*/ 253 w 253"/>
              <a:gd name="T17" fmla="*/ 348 h 351"/>
              <a:gd name="T18" fmla="*/ 253 w 253"/>
              <a:gd name="T19" fmla="*/ 351 h 351"/>
              <a:gd name="T20" fmla="*/ 251 w 253"/>
              <a:gd name="T21" fmla="*/ 351 h 351"/>
              <a:gd name="T22" fmla="*/ 241 w 253"/>
              <a:gd name="T23" fmla="*/ 339 h 351"/>
              <a:gd name="T24" fmla="*/ 5 w 253"/>
              <a:gd name="T25" fmla="*/ 11 h 351"/>
              <a:gd name="T26" fmla="*/ 22 w 253"/>
              <a:gd name="T27" fmla="*/ 181 h 351"/>
              <a:gd name="T28" fmla="*/ 241 w 253"/>
              <a:gd name="T29" fmla="*/ 33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351">
                <a:moveTo>
                  <a:pt x="251" y="351"/>
                </a:moveTo>
                <a:cubicBezTo>
                  <a:pt x="250" y="351"/>
                  <a:pt x="250" y="351"/>
                  <a:pt x="249" y="351"/>
                </a:cubicBezTo>
                <a:cubicBezTo>
                  <a:pt x="18" y="184"/>
                  <a:pt x="18" y="184"/>
                  <a:pt x="18" y="184"/>
                </a:cubicBezTo>
                <a:cubicBezTo>
                  <a:pt x="18" y="184"/>
                  <a:pt x="18" y="183"/>
                  <a:pt x="18" y="183"/>
                </a:cubicBezTo>
                <a:cubicBezTo>
                  <a:pt x="0" y="3"/>
                  <a:pt x="0" y="3"/>
                  <a:pt x="0" y="3"/>
                </a:cubicBezTo>
                <a:cubicBezTo>
                  <a:pt x="0" y="2"/>
                  <a:pt x="0" y="1"/>
                  <a:pt x="1" y="0"/>
                </a:cubicBezTo>
                <a:cubicBezTo>
                  <a:pt x="1" y="0"/>
                  <a:pt x="2" y="0"/>
                  <a:pt x="2" y="0"/>
                </a:cubicBezTo>
                <a:cubicBezTo>
                  <a:pt x="3" y="0"/>
                  <a:pt x="3" y="1"/>
                  <a:pt x="4" y="1"/>
                </a:cubicBezTo>
                <a:cubicBezTo>
                  <a:pt x="253" y="348"/>
                  <a:pt x="253" y="348"/>
                  <a:pt x="253" y="348"/>
                </a:cubicBezTo>
                <a:cubicBezTo>
                  <a:pt x="253" y="349"/>
                  <a:pt x="253" y="350"/>
                  <a:pt x="253" y="351"/>
                </a:cubicBezTo>
                <a:cubicBezTo>
                  <a:pt x="252" y="351"/>
                  <a:pt x="252" y="351"/>
                  <a:pt x="251" y="351"/>
                </a:cubicBezTo>
                <a:close/>
                <a:moveTo>
                  <a:pt x="241" y="339"/>
                </a:moveTo>
                <a:cubicBezTo>
                  <a:pt x="5" y="11"/>
                  <a:pt x="5" y="11"/>
                  <a:pt x="5" y="11"/>
                </a:cubicBezTo>
                <a:cubicBezTo>
                  <a:pt x="22" y="181"/>
                  <a:pt x="22" y="181"/>
                  <a:pt x="22" y="181"/>
                </a:cubicBezTo>
                <a:lnTo>
                  <a:pt x="241" y="3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0" name="Freeform 49"/>
          <p:cNvSpPr>
            <a:spLocks/>
          </p:cNvSpPr>
          <p:nvPr/>
        </p:nvSpPr>
        <p:spPr bwMode="auto">
          <a:xfrm>
            <a:off x="2160588" y="2698750"/>
            <a:ext cx="307975" cy="127000"/>
          </a:xfrm>
          <a:custGeom>
            <a:avLst/>
            <a:gdLst>
              <a:gd name="T0" fmla="*/ 0 w 194"/>
              <a:gd name="T1" fmla="*/ 7 h 80"/>
              <a:gd name="T2" fmla="*/ 4 w 194"/>
              <a:gd name="T3" fmla="*/ 0 h 80"/>
              <a:gd name="T4" fmla="*/ 194 w 194"/>
              <a:gd name="T5" fmla="*/ 73 h 80"/>
              <a:gd name="T6" fmla="*/ 190 w 194"/>
              <a:gd name="T7" fmla="*/ 80 h 80"/>
              <a:gd name="T8" fmla="*/ 0 w 194"/>
              <a:gd name="T9" fmla="*/ 7 h 80"/>
            </a:gdLst>
            <a:ahLst/>
            <a:cxnLst>
              <a:cxn ang="0">
                <a:pos x="T0" y="T1"/>
              </a:cxn>
              <a:cxn ang="0">
                <a:pos x="T2" y="T3"/>
              </a:cxn>
              <a:cxn ang="0">
                <a:pos x="T4" y="T5"/>
              </a:cxn>
              <a:cxn ang="0">
                <a:pos x="T6" y="T7"/>
              </a:cxn>
              <a:cxn ang="0">
                <a:pos x="T8" y="T9"/>
              </a:cxn>
            </a:cxnLst>
            <a:rect l="0" t="0" r="r" b="b"/>
            <a:pathLst>
              <a:path w="194" h="80">
                <a:moveTo>
                  <a:pt x="0" y="7"/>
                </a:moveTo>
                <a:lnTo>
                  <a:pt x="4" y="0"/>
                </a:lnTo>
                <a:lnTo>
                  <a:pt x="194" y="73"/>
                </a:lnTo>
                <a:lnTo>
                  <a:pt x="190" y="80"/>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1" name="Freeform 50"/>
          <p:cNvSpPr>
            <a:spLocks/>
          </p:cNvSpPr>
          <p:nvPr/>
        </p:nvSpPr>
        <p:spPr bwMode="auto">
          <a:xfrm>
            <a:off x="2368550" y="4914900"/>
            <a:ext cx="315913" cy="96838"/>
          </a:xfrm>
          <a:custGeom>
            <a:avLst/>
            <a:gdLst>
              <a:gd name="T0" fmla="*/ 0 w 199"/>
              <a:gd name="T1" fmla="*/ 54 h 61"/>
              <a:gd name="T2" fmla="*/ 197 w 199"/>
              <a:gd name="T3" fmla="*/ 0 h 61"/>
              <a:gd name="T4" fmla="*/ 199 w 199"/>
              <a:gd name="T5" fmla="*/ 9 h 61"/>
              <a:gd name="T6" fmla="*/ 2 w 199"/>
              <a:gd name="T7" fmla="*/ 61 h 61"/>
              <a:gd name="T8" fmla="*/ 0 w 199"/>
              <a:gd name="T9" fmla="*/ 54 h 61"/>
            </a:gdLst>
            <a:ahLst/>
            <a:cxnLst>
              <a:cxn ang="0">
                <a:pos x="T0" y="T1"/>
              </a:cxn>
              <a:cxn ang="0">
                <a:pos x="T2" y="T3"/>
              </a:cxn>
              <a:cxn ang="0">
                <a:pos x="T4" y="T5"/>
              </a:cxn>
              <a:cxn ang="0">
                <a:pos x="T6" y="T7"/>
              </a:cxn>
              <a:cxn ang="0">
                <a:pos x="T8" y="T9"/>
              </a:cxn>
            </a:cxnLst>
            <a:rect l="0" t="0" r="r" b="b"/>
            <a:pathLst>
              <a:path w="199" h="61">
                <a:moveTo>
                  <a:pt x="0" y="54"/>
                </a:moveTo>
                <a:lnTo>
                  <a:pt x="197" y="0"/>
                </a:lnTo>
                <a:lnTo>
                  <a:pt x="199" y="9"/>
                </a:lnTo>
                <a:lnTo>
                  <a:pt x="2" y="61"/>
                </a:lnTo>
                <a:lnTo>
                  <a:pt x="0"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2" name="Freeform 51"/>
          <p:cNvSpPr>
            <a:spLocks/>
          </p:cNvSpPr>
          <p:nvPr/>
        </p:nvSpPr>
        <p:spPr bwMode="auto">
          <a:xfrm>
            <a:off x="3343275" y="569912"/>
            <a:ext cx="176213" cy="284163"/>
          </a:xfrm>
          <a:custGeom>
            <a:avLst/>
            <a:gdLst>
              <a:gd name="T0" fmla="*/ 0 w 111"/>
              <a:gd name="T1" fmla="*/ 4 h 179"/>
              <a:gd name="T2" fmla="*/ 8 w 111"/>
              <a:gd name="T3" fmla="*/ 0 h 179"/>
              <a:gd name="T4" fmla="*/ 111 w 111"/>
              <a:gd name="T5" fmla="*/ 176 h 179"/>
              <a:gd name="T6" fmla="*/ 104 w 111"/>
              <a:gd name="T7" fmla="*/ 179 h 179"/>
              <a:gd name="T8" fmla="*/ 0 w 111"/>
              <a:gd name="T9" fmla="*/ 4 h 179"/>
            </a:gdLst>
            <a:ahLst/>
            <a:cxnLst>
              <a:cxn ang="0">
                <a:pos x="T0" y="T1"/>
              </a:cxn>
              <a:cxn ang="0">
                <a:pos x="T2" y="T3"/>
              </a:cxn>
              <a:cxn ang="0">
                <a:pos x="T4" y="T5"/>
              </a:cxn>
              <a:cxn ang="0">
                <a:pos x="T6" y="T7"/>
              </a:cxn>
              <a:cxn ang="0">
                <a:pos x="T8" y="T9"/>
              </a:cxn>
            </a:cxnLst>
            <a:rect l="0" t="0" r="r" b="b"/>
            <a:pathLst>
              <a:path w="111" h="179">
                <a:moveTo>
                  <a:pt x="0" y="4"/>
                </a:moveTo>
                <a:lnTo>
                  <a:pt x="8" y="0"/>
                </a:lnTo>
                <a:lnTo>
                  <a:pt x="111" y="176"/>
                </a:lnTo>
                <a:lnTo>
                  <a:pt x="104" y="179"/>
                </a:lnTo>
                <a:lnTo>
                  <a:pt x="0"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3" name="Freeform 52"/>
          <p:cNvSpPr>
            <a:spLocks/>
          </p:cNvSpPr>
          <p:nvPr/>
        </p:nvSpPr>
        <p:spPr bwMode="auto">
          <a:xfrm>
            <a:off x="2306638" y="5626100"/>
            <a:ext cx="39688" cy="325438"/>
          </a:xfrm>
          <a:custGeom>
            <a:avLst/>
            <a:gdLst>
              <a:gd name="T0" fmla="*/ 0 w 25"/>
              <a:gd name="T1" fmla="*/ 203 h 205"/>
              <a:gd name="T2" fmla="*/ 18 w 25"/>
              <a:gd name="T3" fmla="*/ 0 h 205"/>
              <a:gd name="T4" fmla="*/ 25 w 25"/>
              <a:gd name="T5" fmla="*/ 0 h 205"/>
              <a:gd name="T6" fmla="*/ 7 w 25"/>
              <a:gd name="T7" fmla="*/ 205 h 205"/>
              <a:gd name="T8" fmla="*/ 0 w 25"/>
              <a:gd name="T9" fmla="*/ 203 h 205"/>
            </a:gdLst>
            <a:ahLst/>
            <a:cxnLst>
              <a:cxn ang="0">
                <a:pos x="T0" y="T1"/>
              </a:cxn>
              <a:cxn ang="0">
                <a:pos x="T2" y="T3"/>
              </a:cxn>
              <a:cxn ang="0">
                <a:pos x="T4" y="T5"/>
              </a:cxn>
              <a:cxn ang="0">
                <a:pos x="T6" y="T7"/>
              </a:cxn>
              <a:cxn ang="0">
                <a:pos x="T8" y="T9"/>
              </a:cxn>
            </a:cxnLst>
            <a:rect l="0" t="0" r="r" b="b"/>
            <a:pathLst>
              <a:path w="25" h="205">
                <a:moveTo>
                  <a:pt x="0" y="203"/>
                </a:moveTo>
                <a:lnTo>
                  <a:pt x="18" y="0"/>
                </a:lnTo>
                <a:lnTo>
                  <a:pt x="25" y="0"/>
                </a:lnTo>
                <a:lnTo>
                  <a:pt x="7" y="205"/>
                </a:lnTo>
                <a:lnTo>
                  <a:pt x="0" y="20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4" name="Freeform 53"/>
          <p:cNvSpPr>
            <a:spLocks/>
          </p:cNvSpPr>
          <p:nvPr/>
        </p:nvSpPr>
        <p:spPr bwMode="auto">
          <a:xfrm>
            <a:off x="557213" y="3475038"/>
            <a:ext cx="952500" cy="1001713"/>
          </a:xfrm>
          <a:custGeom>
            <a:avLst/>
            <a:gdLst>
              <a:gd name="T0" fmla="*/ 0 w 600"/>
              <a:gd name="T1" fmla="*/ 6 h 631"/>
              <a:gd name="T2" fmla="*/ 7 w 600"/>
              <a:gd name="T3" fmla="*/ 0 h 631"/>
              <a:gd name="T4" fmla="*/ 600 w 600"/>
              <a:gd name="T5" fmla="*/ 626 h 631"/>
              <a:gd name="T6" fmla="*/ 595 w 600"/>
              <a:gd name="T7" fmla="*/ 631 h 631"/>
              <a:gd name="T8" fmla="*/ 0 w 600"/>
              <a:gd name="T9" fmla="*/ 6 h 631"/>
            </a:gdLst>
            <a:ahLst/>
            <a:cxnLst>
              <a:cxn ang="0">
                <a:pos x="T0" y="T1"/>
              </a:cxn>
              <a:cxn ang="0">
                <a:pos x="T2" y="T3"/>
              </a:cxn>
              <a:cxn ang="0">
                <a:pos x="T4" y="T5"/>
              </a:cxn>
              <a:cxn ang="0">
                <a:pos x="T6" y="T7"/>
              </a:cxn>
              <a:cxn ang="0">
                <a:pos x="T8" y="T9"/>
              </a:cxn>
            </a:cxnLst>
            <a:rect l="0" t="0" r="r" b="b"/>
            <a:pathLst>
              <a:path w="600" h="631">
                <a:moveTo>
                  <a:pt x="0" y="6"/>
                </a:moveTo>
                <a:lnTo>
                  <a:pt x="7" y="0"/>
                </a:lnTo>
                <a:lnTo>
                  <a:pt x="600" y="626"/>
                </a:lnTo>
                <a:lnTo>
                  <a:pt x="595" y="631"/>
                </a:lnTo>
                <a:lnTo>
                  <a:pt x="0"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5" name="Freeform 54"/>
          <p:cNvSpPr>
            <a:spLocks/>
          </p:cNvSpPr>
          <p:nvPr/>
        </p:nvSpPr>
        <p:spPr bwMode="auto">
          <a:xfrm>
            <a:off x="1455738" y="5953125"/>
            <a:ext cx="844550" cy="541338"/>
          </a:xfrm>
          <a:custGeom>
            <a:avLst/>
            <a:gdLst>
              <a:gd name="T0" fmla="*/ 0 w 532"/>
              <a:gd name="T1" fmla="*/ 334 h 341"/>
              <a:gd name="T2" fmla="*/ 529 w 532"/>
              <a:gd name="T3" fmla="*/ 0 h 341"/>
              <a:gd name="T4" fmla="*/ 532 w 532"/>
              <a:gd name="T5" fmla="*/ 7 h 341"/>
              <a:gd name="T6" fmla="*/ 4 w 532"/>
              <a:gd name="T7" fmla="*/ 341 h 341"/>
              <a:gd name="T8" fmla="*/ 0 w 532"/>
              <a:gd name="T9" fmla="*/ 334 h 341"/>
            </a:gdLst>
            <a:ahLst/>
            <a:cxnLst>
              <a:cxn ang="0">
                <a:pos x="T0" y="T1"/>
              </a:cxn>
              <a:cxn ang="0">
                <a:pos x="T2" y="T3"/>
              </a:cxn>
              <a:cxn ang="0">
                <a:pos x="T4" y="T5"/>
              </a:cxn>
              <a:cxn ang="0">
                <a:pos x="T6" y="T7"/>
              </a:cxn>
              <a:cxn ang="0">
                <a:pos x="T8" y="T9"/>
              </a:cxn>
            </a:cxnLst>
            <a:rect l="0" t="0" r="r" b="b"/>
            <a:pathLst>
              <a:path w="532" h="341">
                <a:moveTo>
                  <a:pt x="0" y="334"/>
                </a:moveTo>
                <a:lnTo>
                  <a:pt x="529" y="0"/>
                </a:lnTo>
                <a:lnTo>
                  <a:pt x="532" y="7"/>
                </a:lnTo>
                <a:lnTo>
                  <a:pt x="4" y="341"/>
                </a:lnTo>
                <a:lnTo>
                  <a:pt x="0" y="3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6" name="Freeform 55"/>
          <p:cNvSpPr>
            <a:spLocks/>
          </p:cNvSpPr>
          <p:nvPr/>
        </p:nvSpPr>
        <p:spPr bwMode="auto">
          <a:xfrm>
            <a:off x="2346325" y="5373688"/>
            <a:ext cx="585788" cy="263525"/>
          </a:xfrm>
          <a:custGeom>
            <a:avLst/>
            <a:gdLst>
              <a:gd name="T0" fmla="*/ 0 w 369"/>
              <a:gd name="T1" fmla="*/ 159 h 166"/>
              <a:gd name="T2" fmla="*/ 365 w 369"/>
              <a:gd name="T3" fmla="*/ 0 h 166"/>
              <a:gd name="T4" fmla="*/ 369 w 369"/>
              <a:gd name="T5" fmla="*/ 7 h 166"/>
              <a:gd name="T6" fmla="*/ 3 w 369"/>
              <a:gd name="T7" fmla="*/ 166 h 166"/>
              <a:gd name="T8" fmla="*/ 0 w 369"/>
              <a:gd name="T9" fmla="*/ 159 h 166"/>
            </a:gdLst>
            <a:ahLst/>
            <a:cxnLst>
              <a:cxn ang="0">
                <a:pos x="T0" y="T1"/>
              </a:cxn>
              <a:cxn ang="0">
                <a:pos x="T2" y="T3"/>
              </a:cxn>
              <a:cxn ang="0">
                <a:pos x="T4" y="T5"/>
              </a:cxn>
              <a:cxn ang="0">
                <a:pos x="T6" y="T7"/>
              </a:cxn>
              <a:cxn ang="0">
                <a:pos x="T8" y="T9"/>
              </a:cxn>
            </a:cxnLst>
            <a:rect l="0" t="0" r="r" b="b"/>
            <a:pathLst>
              <a:path w="369" h="166">
                <a:moveTo>
                  <a:pt x="0" y="159"/>
                </a:moveTo>
                <a:lnTo>
                  <a:pt x="365" y="0"/>
                </a:lnTo>
                <a:lnTo>
                  <a:pt x="369" y="7"/>
                </a:lnTo>
                <a:lnTo>
                  <a:pt x="3" y="166"/>
                </a:lnTo>
                <a:lnTo>
                  <a:pt x="0" y="1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7" name="Freeform 56"/>
          <p:cNvSpPr>
            <a:spLocks/>
          </p:cNvSpPr>
          <p:nvPr/>
        </p:nvSpPr>
        <p:spPr bwMode="auto">
          <a:xfrm>
            <a:off x="8874125" y="627062"/>
            <a:ext cx="787400" cy="773113"/>
          </a:xfrm>
          <a:custGeom>
            <a:avLst/>
            <a:gdLst>
              <a:gd name="T0" fmla="*/ 0 w 496"/>
              <a:gd name="T1" fmla="*/ 482 h 487"/>
              <a:gd name="T2" fmla="*/ 491 w 496"/>
              <a:gd name="T3" fmla="*/ 0 h 487"/>
              <a:gd name="T4" fmla="*/ 496 w 496"/>
              <a:gd name="T5" fmla="*/ 5 h 487"/>
              <a:gd name="T6" fmla="*/ 5 w 496"/>
              <a:gd name="T7" fmla="*/ 487 h 487"/>
              <a:gd name="T8" fmla="*/ 0 w 496"/>
              <a:gd name="T9" fmla="*/ 482 h 487"/>
            </a:gdLst>
            <a:ahLst/>
            <a:cxnLst>
              <a:cxn ang="0">
                <a:pos x="T0" y="T1"/>
              </a:cxn>
              <a:cxn ang="0">
                <a:pos x="T2" y="T3"/>
              </a:cxn>
              <a:cxn ang="0">
                <a:pos x="T4" y="T5"/>
              </a:cxn>
              <a:cxn ang="0">
                <a:pos x="T6" y="T7"/>
              </a:cxn>
              <a:cxn ang="0">
                <a:pos x="T8" y="T9"/>
              </a:cxn>
            </a:cxnLst>
            <a:rect l="0" t="0" r="r" b="b"/>
            <a:pathLst>
              <a:path w="496" h="487">
                <a:moveTo>
                  <a:pt x="0" y="482"/>
                </a:moveTo>
                <a:lnTo>
                  <a:pt x="491" y="0"/>
                </a:lnTo>
                <a:lnTo>
                  <a:pt x="496" y="5"/>
                </a:lnTo>
                <a:lnTo>
                  <a:pt x="5" y="487"/>
                </a:lnTo>
                <a:lnTo>
                  <a:pt x="0" y="4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8" name="Freeform 57"/>
          <p:cNvSpPr>
            <a:spLocks/>
          </p:cNvSpPr>
          <p:nvPr/>
        </p:nvSpPr>
        <p:spPr bwMode="auto">
          <a:xfrm>
            <a:off x="9547225" y="-84138"/>
            <a:ext cx="107950" cy="722313"/>
          </a:xfrm>
          <a:custGeom>
            <a:avLst/>
            <a:gdLst>
              <a:gd name="T0" fmla="*/ 0 w 68"/>
              <a:gd name="T1" fmla="*/ 0 h 455"/>
              <a:gd name="T2" fmla="*/ 9 w 68"/>
              <a:gd name="T3" fmla="*/ 0 h 455"/>
              <a:gd name="T4" fmla="*/ 68 w 68"/>
              <a:gd name="T5" fmla="*/ 453 h 455"/>
              <a:gd name="T6" fmla="*/ 59 w 68"/>
              <a:gd name="T7" fmla="*/ 455 h 455"/>
              <a:gd name="T8" fmla="*/ 0 w 68"/>
              <a:gd name="T9" fmla="*/ 0 h 455"/>
            </a:gdLst>
            <a:ahLst/>
            <a:cxnLst>
              <a:cxn ang="0">
                <a:pos x="T0" y="T1"/>
              </a:cxn>
              <a:cxn ang="0">
                <a:pos x="T2" y="T3"/>
              </a:cxn>
              <a:cxn ang="0">
                <a:pos x="T4" y="T5"/>
              </a:cxn>
              <a:cxn ang="0">
                <a:pos x="T6" y="T7"/>
              </a:cxn>
              <a:cxn ang="0">
                <a:pos x="T8" y="T9"/>
              </a:cxn>
            </a:cxnLst>
            <a:rect l="0" t="0" r="r" b="b"/>
            <a:pathLst>
              <a:path w="68" h="455">
                <a:moveTo>
                  <a:pt x="0" y="0"/>
                </a:moveTo>
                <a:lnTo>
                  <a:pt x="9" y="0"/>
                </a:lnTo>
                <a:lnTo>
                  <a:pt x="68" y="453"/>
                </a:lnTo>
                <a:lnTo>
                  <a:pt x="59" y="455"/>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9" name="Freeform 58"/>
          <p:cNvSpPr>
            <a:spLocks/>
          </p:cNvSpPr>
          <p:nvPr/>
        </p:nvSpPr>
        <p:spPr bwMode="auto">
          <a:xfrm>
            <a:off x="9812338" y="2949575"/>
            <a:ext cx="1079500" cy="180975"/>
          </a:xfrm>
          <a:custGeom>
            <a:avLst/>
            <a:gdLst>
              <a:gd name="T0" fmla="*/ 0 w 680"/>
              <a:gd name="T1" fmla="*/ 105 h 114"/>
              <a:gd name="T2" fmla="*/ 679 w 680"/>
              <a:gd name="T3" fmla="*/ 0 h 114"/>
              <a:gd name="T4" fmla="*/ 680 w 680"/>
              <a:gd name="T5" fmla="*/ 8 h 114"/>
              <a:gd name="T6" fmla="*/ 2 w 680"/>
              <a:gd name="T7" fmla="*/ 114 h 114"/>
              <a:gd name="T8" fmla="*/ 0 w 680"/>
              <a:gd name="T9" fmla="*/ 105 h 114"/>
            </a:gdLst>
            <a:ahLst/>
            <a:cxnLst>
              <a:cxn ang="0">
                <a:pos x="T0" y="T1"/>
              </a:cxn>
              <a:cxn ang="0">
                <a:pos x="T2" y="T3"/>
              </a:cxn>
              <a:cxn ang="0">
                <a:pos x="T4" y="T5"/>
              </a:cxn>
              <a:cxn ang="0">
                <a:pos x="T6" y="T7"/>
              </a:cxn>
              <a:cxn ang="0">
                <a:pos x="T8" y="T9"/>
              </a:cxn>
            </a:cxnLst>
            <a:rect l="0" t="0" r="r" b="b"/>
            <a:pathLst>
              <a:path w="680" h="114">
                <a:moveTo>
                  <a:pt x="0" y="105"/>
                </a:moveTo>
                <a:lnTo>
                  <a:pt x="679" y="0"/>
                </a:lnTo>
                <a:lnTo>
                  <a:pt x="680" y="8"/>
                </a:lnTo>
                <a:lnTo>
                  <a:pt x="2" y="114"/>
                </a:lnTo>
                <a:lnTo>
                  <a:pt x="0" y="1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0" name="Freeform 59"/>
          <p:cNvSpPr>
            <a:spLocks/>
          </p:cNvSpPr>
          <p:nvPr/>
        </p:nvSpPr>
        <p:spPr bwMode="auto">
          <a:xfrm>
            <a:off x="3338513" y="3751263"/>
            <a:ext cx="255588" cy="222250"/>
          </a:xfrm>
          <a:custGeom>
            <a:avLst/>
            <a:gdLst>
              <a:gd name="T0" fmla="*/ 0 w 161"/>
              <a:gd name="T1" fmla="*/ 7 h 140"/>
              <a:gd name="T2" fmla="*/ 5 w 161"/>
              <a:gd name="T3" fmla="*/ 0 h 140"/>
              <a:gd name="T4" fmla="*/ 161 w 161"/>
              <a:gd name="T5" fmla="*/ 133 h 140"/>
              <a:gd name="T6" fmla="*/ 156 w 161"/>
              <a:gd name="T7" fmla="*/ 140 h 140"/>
              <a:gd name="T8" fmla="*/ 0 w 161"/>
              <a:gd name="T9" fmla="*/ 7 h 140"/>
            </a:gdLst>
            <a:ahLst/>
            <a:cxnLst>
              <a:cxn ang="0">
                <a:pos x="T0" y="T1"/>
              </a:cxn>
              <a:cxn ang="0">
                <a:pos x="T2" y="T3"/>
              </a:cxn>
              <a:cxn ang="0">
                <a:pos x="T4" y="T5"/>
              </a:cxn>
              <a:cxn ang="0">
                <a:pos x="T6" y="T7"/>
              </a:cxn>
              <a:cxn ang="0">
                <a:pos x="T8" y="T9"/>
              </a:cxn>
            </a:cxnLst>
            <a:rect l="0" t="0" r="r" b="b"/>
            <a:pathLst>
              <a:path w="161" h="140">
                <a:moveTo>
                  <a:pt x="0" y="7"/>
                </a:moveTo>
                <a:lnTo>
                  <a:pt x="5" y="0"/>
                </a:lnTo>
                <a:lnTo>
                  <a:pt x="161" y="133"/>
                </a:lnTo>
                <a:lnTo>
                  <a:pt x="156" y="140"/>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1" name="Freeform 60"/>
          <p:cNvSpPr>
            <a:spLocks/>
          </p:cNvSpPr>
          <p:nvPr/>
        </p:nvSpPr>
        <p:spPr bwMode="auto">
          <a:xfrm>
            <a:off x="7662863" y="5834063"/>
            <a:ext cx="104775" cy="720725"/>
          </a:xfrm>
          <a:custGeom>
            <a:avLst/>
            <a:gdLst>
              <a:gd name="T0" fmla="*/ 0 w 66"/>
              <a:gd name="T1" fmla="*/ 452 h 454"/>
              <a:gd name="T2" fmla="*/ 57 w 66"/>
              <a:gd name="T3" fmla="*/ 0 h 454"/>
              <a:gd name="T4" fmla="*/ 66 w 66"/>
              <a:gd name="T5" fmla="*/ 2 h 454"/>
              <a:gd name="T6" fmla="*/ 9 w 66"/>
              <a:gd name="T7" fmla="*/ 454 h 454"/>
              <a:gd name="T8" fmla="*/ 0 w 66"/>
              <a:gd name="T9" fmla="*/ 452 h 454"/>
            </a:gdLst>
            <a:ahLst/>
            <a:cxnLst>
              <a:cxn ang="0">
                <a:pos x="T0" y="T1"/>
              </a:cxn>
              <a:cxn ang="0">
                <a:pos x="T2" y="T3"/>
              </a:cxn>
              <a:cxn ang="0">
                <a:pos x="T4" y="T5"/>
              </a:cxn>
              <a:cxn ang="0">
                <a:pos x="T6" y="T7"/>
              </a:cxn>
              <a:cxn ang="0">
                <a:pos x="T8" y="T9"/>
              </a:cxn>
            </a:cxnLst>
            <a:rect l="0" t="0" r="r" b="b"/>
            <a:pathLst>
              <a:path w="66" h="454">
                <a:moveTo>
                  <a:pt x="0" y="452"/>
                </a:moveTo>
                <a:lnTo>
                  <a:pt x="57" y="0"/>
                </a:lnTo>
                <a:lnTo>
                  <a:pt x="66" y="2"/>
                </a:lnTo>
                <a:lnTo>
                  <a:pt x="9" y="454"/>
                </a:lnTo>
                <a:lnTo>
                  <a:pt x="0"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2" name="Freeform 61"/>
          <p:cNvSpPr>
            <a:spLocks/>
          </p:cNvSpPr>
          <p:nvPr/>
        </p:nvSpPr>
        <p:spPr bwMode="auto">
          <a:xfrm>
            <a:off x="1490663" y="4114800"/>
            <a:ext cx="977900" cy="365125"/>
          </a:xfrm>
          <a:custGeom>
            <a:avLst/>
            <a:gdLst>
              <a:gd name="T0" fmla="*/ 0 w 616"/>
              <a:gd name="T1" fmla="*/ 221 h 230"/>
              <a:gd name="T2" fmla="*/ 614 w 616"/>
              <a:gd name="T3" fmla="*/ 0 h 230"/>
              <a:gd name="T4" fmla="*/ 616 w 616"/>
              <a:gd name="T5" fmla="*/ 8 h 230"/>
              <a:gd name="T6" fmla="*/ 3 w 616"/>
              <a:gd name="T7" fmla="*/ 230 h 230"/>
              <a:gd name="T8" fmla="*/ 0 w 616"/>
              <a:gd name="T9" fmla="*/ 221 h 230"/>
            </a:gdLst>
            <a:ahLst/>
            <a:cxnLst>
              <a:cxn ang="0">
                <a:pos x="T0" y="T1"/>
              </a:cxn>
              <a:cxn ang="0">
                <a:pos x="T2" y="T3"/>
              </a:cxn>
              <a:cxn ang="0">
                <a:pos x="T4" y="T5"/>
              </a:cxn>
              <a:cxn ang="0">
                <a:pos x="T6" y="T7"/>
              </a:cxn>
              <a:cxn ang="0">
                <a:pos x="T8" y="T9"/>
              </a:cxn>
            </a:cxnLst>
            <a:rect l="0" t="0" r="r" b="b"/>
            <a:pathLst>
              <a:path w="616" h="230">
                <a:moveTo>
                  <a:pt x="0" y="221"/>
                </a:moveTo>
                <a:lnTo>
                  <a:pt x="614" y="0"/>
                </a:lnTo>
                <a:lnTo>
                  <a:pt x="616" y="8"/>
                </a:lnTo>
                <a:lnTo>
                  <a:pt x="3" y="230"/>
                </a:lnTo>
                <a:lnTo>
                  <a:pt x="0" y="22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3" name="Freeform 62"/>
          <p:cNvSpPr>
            <a:spLocks/>
          </p:cNvSpPr>
          <p:nvPr/>
        </p:nvSpPr>
        <p:spPr bwMode="auto">
          <a:xfrm>
            <a:off x="9682163" y="2511425"/>
            <a:ext cx="474663" cy="101600"/>
          </a:xfrm>
          <a:custGeom>
            <a:avLst/>
            <a:gdLst>
              <a:gd name="T0" fmla="*/ 0 w 299"/>
              <a:gd name="T1" fmla="*/ 55 h 64"/>
              <a:gd name="T2" fmla="*/ 297 w 299"/>
              <a:gd name="T3" fmla="*/ 0 h 64"/>
              <a:gd name="T4" fmla="*/ 299 w 299"/>
              <a:gd name="T5" fmla="*/ 7 h 64"/>
              <a:gd name="T6" fmla="*/ 1 w 299"/>
              <a:gd name="T7" fmla="*/ 64 h 64"/>
              <a:gd name="T8" fmla="*/ 0 w 299"/>
              <a:gd name="T9" fmla="*/ 55 h 64"/>
            </a:gdLst>
            <a:ahLst/>
            <a:cxnLst>
              <a:cxn ang="0">
                <a:pos x="T0" y="T1"/>
              </a:cxn>
              <a:cxn ang="0">
                <a:pos x="T2" y="T3"/>
              </a:cxn>
              <a:cxn ang="0">
                <a:pos x="T4" y="T5"/>
              </a:cxn>
              <a:cxn ang="0">
                <a:pos x="T6" y="T7"/>
              </a:cxn>
              <a:cxn ang="0">
                <a:pos x="T8" y="T9"/>
              </a:cxn>
            </a:cxnLst>
            <a:rect l="0" t="0" r="r" b="b"/>
            <a:pathLst>
              <a:path w="299" h="64">
                <a:moveTo>
                  <a:pt x="0" y="55"/>
                </a:moveTo>
                <a:lnTo>
                  <a:pt x="297" y="0"/>
                </a:lnTo>
                <a:lnTo>
                  <a:pt x="299" y="7"/>
                </a:lnTo>
                <a:lnTo>
                  <a:pt x="1" y="64"/>
                </a:lnTo>
                <a:lnTo>
                  <a:pt x="0"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4" name="Freeform 63"/>
          <p:cNvSpPr>
            <a:spLocks/>
          </p:cNvSpPr>
          <p:nvPr/>
        </p:nvSpPr>
        <p:spPr bwMode="auto">
          <a:xfrm>
            <a:off x="10133013" y="2232025"/>
            <a:ext cx="131763" cy="290513"/>
          </a:xfrm>
          <a:custGeom>
            <a:avLst/>
            <a:gdLst>
              <a:gd name="T0" fmla="*/ 0 w 83"/>
              <a:gd name="T1" fmla="*/ 179 h 183"/>
              <a:gd name="T2" fmla="*/ 76 w 83"/>
              <a:gd name="T3" fmla="*/ 0 h 183"/>
              <a:gd name="T4" fmla="*/ 83 w 83"/>
              <a:gd name="T5" fmla="*/ 2 h 183"/>
              <a:gd name="T6" fmla="*/ 7 w 83"/>
              <a:gd name="T7" fmla="*/ 183 h 183"/>
              <a:gd name="T8" fmla="*/ 0 w 83"/>
              <a:gd name="T9" fmla="*/ 179 h 183"/>
            </a:gdLst>
            <a:ahLst/>
            <a:cxnLst>
              <a:cxn ang="0">
                <a:pos x="T0" y="T1"/>
              </a:cxn>
              <a:cxn ang="0">
                <a:pos x="T2" y="T3"/>
              </a:cxn>
              <a:cxn ang="0">
                <a:pos x="T4" y="T5"/>
              </a:cxn>
              <a:cxn ang="0">
                <a:pos x="T6" y="T7"/>
              </a:cxn>
              <a:cxn ang="0">
                <a:pos x="T8" y="T9"/>
              </a:cxn>
            </a:cxnLst>
            <a:rect l="0" t="0" r="r" b="b"/>
            <a:pathLst>
              <a:path w="83" h="183">
                <a:moveTo>
                  <a:pt x="0" y="179"/>
                </a:moveTo>
                <a:lnTo>
                  <a:pt x="76" y="0"/>
                </a:lnTo>
                <a:lnTo>
                  <a:pt x="83" y="2"/>
                </a:lnTo>
                <a:lnTo>
                  <a:pt x="7" y="183"/>
                </a:lnTo>
                <a:lnTo>
                  <a:pt x="0" y="1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5" name="Freeform 64"/>
          <p:cNvSpPr>
            <a:spLocks/>
          </p:cNvSpPr>
          <p:nvPr/>
        </p:nvSpPr>
        <p:spPr bwMode="auto">
          <a:xfrm>
            <a:off x="9032875" y="5783263"/>
            <a:ext cx="481013" cy="39688"/>
          </a:xfrm>
          <a:custGeom>
            <a:avLst/>
            <a:gdLst>
              <a:gd name="T0" fmla="*/ 0 w 303"/>
              <a:gd name="T1" fmla="*/ 7 h 25"/>
              <a:gd name="T2" fmla="*/ 0 w 303"/>
              <a:gd name="T3" fmla="*/ 0 h 25"/>
              <a:gd name="T4" fmla="*/ 303 w 303"/>
              <a:gd name="T5" fmla="*/ 16 h 25"/>
              <a:gd name="T6" fmla="*/ 303 w 303"/>
              <a:gd name="T7" fmla="*/ 25 h 25"/>
              <a:gd name="T8" fmla="*/ 0 w 303"/>
              <a:gd name="T9" fmla="*/ 7 h 25"/>
            </a:gdLst>
            <a:ahLst/>
            <a:cxnLst>
              <a:cxn ang="0">
                <a:pos x="T0" y="T1"/>
              </a:cxn>
              <a:cxn ang="0">
                <a:pos x="T2" y="T3"/>
              </a:cxn>
              <a:cxn ang="0">
                <a:pos x="T4" y="T5"/>
              </a:cxn>
              <a:cxn ang="0">
                <a:pos x="T6" y="T7"/>
              </a:cxn>
              <a:cxn ang="0">
                <a:pos x="T8" y="T9"/>
              </a:cxn>
            </a:cxnLst>
            <a:rect l="0" t="0" r="r" b="b"/>
            <a:pathLst>
              <a:path w="303" h="25">
                <a:moveTo>
                  <a:pt x="0" y="7"/>
                </a:moveTo>
                <a:lnTo>
                  <a:pt x="0" y="0"/>
                </a:lnTo>
                <a:lnTo>
                  <a:pt x="303" y="16"/>
                </a:lnTo>
                <a:lnTo>
                  <a:pt x="303" y="25"/>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6" name="Freeform 65"/>
          <p:cNvSpPr>
            <a:spLocks/>
          </p:cNvSpPr>
          <p:nvPr/>
        </p:nvSpPr>
        <p:spPr bwMode="auto">
          <a:xfrm>
            <a:off x="11128375" y="3170237"/>
            <a:ext cx="1003300" cy="204788"/>
          </a:xfrm>
          <a:custGeom>
            <a:avLst/>
            <a:gdLst>
              <a:gd name="T0" fmla="*/ 0 w 632"/>
              <a:gd name="T1" fmla="*/ 120 h 129"/>
              <a:gd name="T2" fmla="*/ 631 w 632"/>
              <a:gd name="T3" fmla="*/ 0 h 129"/>
              <a:gd name="T4" fmla="*/ 632 w 632"/>
              <a:gd name="T5" fmla="*/ 9 h 129"/>
              <a:gd name="T6" fmla="*/ 0 w 632"/>
              <a:gd name="T7" fmla="*/ 129 h 129"/>
              <a:gd name="T8" fmla="*/ 0 w 632"/>
              <a:gd name="T9" fmla="*/ 120 h 129"/>
            </a:gdLst>
            <a:ahLst/>
            <a:cxnLst>
              <a:cxn ang="0">
                <a:pos x="T0" y="T1"/>
              </a:cxn>
              <a:cxn ang="0">
                <a:pos x="T2" y="T3"/>
              </a:cxn>
              <a:cxn ang="0">
                <a:pos x="T4" y="T5"/>
              </a:cxn>
              <a:cxn ang="0">
                <a:pos x="T6" y="T7"/>
              </a:cxn>
              <a:cxn ang="0">
                <a:pos x="T8" y="T9"/>
              </a:cxn>
            </a:cxnLst>
            <a:rect l="0" t="0" r="r" b="b"/>
            <a:pathLst>
              <a:path w="632" h="129">
                <a:moveTo>
                  <a:pt x="0" y="120"/>
                </a:moveTo>
                <a:lnTo>
                  <a:pt x="631" y="0"/>
                </a:lnTo>
                <a:lnTo>
                  <a:pt x="632" y="9"/>
                </a:lnTo>
                <a:lnTo>
                  <a:pt x="0" y="129"/>
                </a:lnTo>
                <a:lnTo>
                  <a:pt x="0" y="1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7" name="Freeform 66"/>
          <p:cNvSpPr>
            <a:spLocks/>
          </p:cNvSpPr>
          <p:nvPr/>
        </p:nvSpPr>
        <p:spPr bwMode="auto">
          <a:xfrm>
            <a:off x="1944688" y="558800"/>
            <a:ext cx="1098550" cy="844550"/>
          </a:xfrm>
          <a:custGeom>
            <a:avLst/>
            <a:gdLst>
              <a:gd name="T0" fmla="*/ 0 w 692"/>
              <a:gd name="T1" fmla="*/ 7 h 532"/>
              <a:gd name="T2" fmla="*/ 6 w 692"/>
              <a:gd name="T3" fmla="*/ 0 h 532"/>
              <a:gd name="T4" fmla="*/ 692 w 692"/>
              <a:gd name="T5" fmla="*/ 525 h 532"/>
              <a:gd name="T6" fmla="*/ 686 w 692"/>
              <a:gd name="T7" fmla="*/ 532 h 532"/>
              <a:gd name="T8" fmla="*/ 0 w 692"/>
              <a:gd name="T9" fmla="*/ 7 h 532"/>
            </a:gdLst>
            <a:ahLst/>
            <a:cxnLst>
              <a:cxn ang="0">
                <a:pos x="T0" y="T1"/>
              </a:cxn>
              <a:cxn ang="0">
                <a:pos x="T2" y="T3"/>
              </a:cxn>
              <a:cxn ang="0">
                <a:pos x="T4" y="T5"/>
              </a:cxn>
              <a:cxn ang="0">
                <a:pos x="T6" y="T7"/>
              </a:cxn>
              <a:cxn ang="0">
                <a:pos x="T8" y="T9"/>
              </a:cxn>
            </a:cxnLst>
            <a:rect l="0" t="0" r="r" b="b"/>
            <a:pathLst>
              <a:path w="692" h="532">
                <a:moveTo>
                  <a:pt x="0" y="7"/>
                </a:moveTo>
                <a:lnTo>
                  <a:pt x="6" y="0"/>
                </a:lnTo>
                <a:lnTo>
                  <a:pt x="692" y="525"/>
                </a:lnTo>
                <a:lnTo>
                  <a:pt x="686" y="532"/>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8" name="Freeform 67"/>
          <p:cNvSpPr>
            <a:spLocks/>
          </p:cNvSpPr>
          <p:nvPr/>
        </p:nvSpPr>
        <p:spPr bwMode="auto">
          <a:xfrm>
            <a:off x="10258425" y="965200"/>
            <a:ext cx="933450" cy="1274763"/>
          </a:xfrm>
          <a:custGeom>
            <a:avLst/>
            <a:gdLst>
              <a:gd name="T0" fmla="*/ 0 w 588"/>
              <a:gd name="T1" fmla="*/ 798 h 803"/>
              <a:gd name="T2" fmla="*/ 582 w 588"/>
              <a:gd name="T3" fmla="*/ 0 h 803"/>
              <a:gd name="T4" fmla="*/ 588 w 588"/>
              <a:gd name="T5" fmla="*/ 4 h 803"/>
              <a:gd name="T6" fmla="*/ 7 w 588"/>
              <a:gd name="T7" fmla="*/ 803 h 803"/>
              <a:gd name="T8" fmla="*/ 0 w 588"/>
              <a:gd name="T9" fmla="*/ 798 h 803"/>
            </a:gdLst>
            <a:ahLst/>
            <a:cxnLst>
              <a:cxn ang="0">
                <a:pos x="T0" y="T1"/>
              </a:cxn>
              <a:cxn ang="0">
                <a:pos x="T2" y="T3"/>
              </a:cxn>
              <a:cxn ang="0">
                <a:pos x="T4" y="T5"/>
              </a:cxn>
              <a:cxn ang="0">
                <a:pos x="T6" y="T7"/>
              </a:cxn>
              <a:cxn ang="0">
                <a:pos x="T8" y="T9"/>
              </a:cxn>
            </a:cxnLst>
            <a:rect l="0" t="0" r="r" b="b"/>
            <a:pathLst>
              <a:path w="588" h="803">
                <a:moveTo>
                  <a:pt x="0" y="798"/>
                </a:moveTo>
                <a:lnTo>
                  <a:pt x="582" y="0"/>
                </a:lnTo>
                <a:lnTo>
                  <a:pt x="588" y="4"/>
                </a:lnTo>
                <a:lnTo>
                  <a:pt x="7" y="803"/>
                </a:lnTo>
                <a:lnTo>
                  <a:pt x="0" y="79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9" name="Freeform 68"/>
          <p:cNvSpPr>
            <a:spLocks/>
          </p:cNvSpPr>
          <p:nvPr/>
        </p:nvSpPr>
        <p:spPr bwMode="auto">
          <a:xfrm>
            <a:off x="10880725" y="2943225"/>
            <a:ext cx="244475" cy="431800"/>
          </a:xfrm>
          <a:custGeom>
            <a:avLst/>
            <a:gdLst>
              <a:gd name="T0" fmla="*/ 0 w 154"/>
              <a:gd name="T1" fmla="*/ 5 h 272"/>
              <a:gd name="T2" fmla="*/ 7 w 154"/>
              <a:gd name="T3" fmla="*/ 0 h 272"/>
              <a:gd name="T4" fmla="*/ 154 w 154"/>
              <a:gd name="T5" fmla="*/ 267 h 272"/>
              <a:gd name="T6" fmla="*/ 145 w 154"/>
              <a:gd name="T7" fmla="*/ 272 h 272"/>
              <a:gd name="T8" fmla="*/ 0 w 154"/>
              <a:gd name="T9" fmla="*/ 5 h 272"/>
            </a:gdLst>
            <a:ahLst/>
            <a:cxnLst>
              <a:cxn ang="0">
                <a:pos x="T0" y="T1"/>
              </a:cxn>
              <a:cxn ang="0">
                <a:pos x="T2" y="T3"/>
              </a:cxn>
              <a:cxn ang="0">
                <a:pos x="T4" y="T5"/>
              </a:cxn>
              <a:cxn ang="0">
                <a:pos x="T6" y="T7"/>
              </a:cxn>
              <a:cxn ang="0">
                <a:pos x="T8" y="T9"/>
              </a:cxn>
            </a:cxnLst>
            <a:rect l="0" t="0" r="r" b="b"/>
            <a:pathLst>
              <a:path w="154" h="272">
                <a:moveTo>
                  <a:pt x="0" y="5"/>
                </a:moveTo>
                <a:lnTo>
                  <a:pt x="7" y="0"/>
                </a:lnTo>
                <a:lnTo>
                  <a:pt x="154" y="267"/>
                </a:lnTo>
                <a:lnTo>
                  <a:pt x="145" y="272"/>
                </a:lnTo>
                <a:lnTo>
                  <a:pt x="0"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0" name="Freeform 69"/>
          <p:cNvSpPr>
            <a:spLocks/>
          </p:cNvSpPr>
          <p:nvPr/>
        </p:nvSpPr>
        <p:spPr bwMode="auto">
          <a:xfrm>
            <a:off x="5549900" y="1770062"/>
            <a:ext cx="1376363" cy="242888"/>
          </a:xfrm>
          <a:custGeom>
            <a:avLst/>
            <a:gdLst>
              <a:gd name="T0" fmla="*/ 2 w 484"/>
              <a:gd name="T1" fmla="*/ 85 h 85"/>
              <a:gd name="T2" fmla="*/ 0 w 484"/>
              <a:gd name="T3" fmla="*/ 83 h 85"/>
              <a:gd name="T4" fmla="*/ 2 w 484"/>
              <a:gd name="T5" fmla="*/ 81 h 85"/>
              <a:gd name="T6" fmla="*/ 481 w 484"/>
              <a:gd name="T7" fmla="*/ 0 h 85"/>
              <a:gd name="T8" fmla="*/ 484 w 484"/>
              <a:gd name="T9" fmla="*/ 2 h 85"/>
              <a:gd name="T10" fmla="*/ 482 w 484"/>
              <a:gd name="T11" fmla="*/ 5 h 85"/>
              <a:gd name="T12" fmla="*/ 2 w 484"/>
              <a:gd name="T13" fmla="*/ 85 h 85"/>
              <a:gd name="T14" fmla="*/ 2 w 484"/>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85">
                <a:moveTo>
                  <a:pt x="2" y="85"/>
                </a:moveTo>
                <a:cubicBezTo>
                  <a:pt x="1" y="85"/>
                  <a:pt x="0" y="84"/>
                  <a:pt x="0" y="83"/>
                </a:cubicBezTo>
                <a:cubicBezTo>
                  <a:pt x="0" y="82"/>
                  <a:pt x="0" y="81"/>
                  <a:pt x="2" y="81"/>
                </a:cubicBezTo>
                <a:cubicBezTo>
                  <a:pt x="481" y="0"/>
                  <a:pt x="481" y="0"/>
                  <a:pt x="481" y="0"/>
                </a:cubicBezTo>
                <a:cubicBezTo>
                  <a:pt x="482" y="0"/>
                  <a:pt x="484" y="1"/>
                  <a:pt x="484" y="2"/>
                </a:cubicBezTo>
                <a:cubicBezTo>
                  <a:pt x="484" y="3"/>
                  <a:pt x="483" y="4"/>
                  <a:pt x="482" y="5"/>
                </a:cubicBezTo>
                <a:cubicBezTo>
                  <a:pt x="2" y="85"/>
                  <a:pt x="2" y="85"/>
                  <a:pt x="2" y="85"/>
                </a:cubicBezTo>
                <a:cubicBezTo>
                  <a:pt x="2" y="85"/>
                  <a:pt x="2" y="85"/>
                  <a:pt x="2" y="8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1" name="Freeform 70"/>
          <p:cNvSpPr>
            <a:spLocks/>
          </p:cNvSpPr>
          <p:nvPr/>
        </p:nvSpPr>
        <p:spPr bwMode="auto">
          <a:xfrm>
            <a:off x="5527675" y="839787"/>
            <a:ext cx="1406525" cy="922338"/>
          </a:xfrm>
          <a:custGeom>
            <a:avLst/>
            <a:gdLst>
              <a:gd name="T0" fmla="*/ 492 w 495"/>
              <a:gd name="T1" fmla="*/ 324 h 324"/>
              <a:gd name="T2" fmla="*/ 491 w 495"/>
              <a:gd name="T3" fmla="*/ 324 h 324"/>
              <a:gd name="T4" fmla="*/ 1 w 495"/>
              <a:gd name="T5" fmla="*/ 4 h 324"/>
              <a:gd name="T6" fmla="*/ 1 w 495"/>
              <a:gd name="T7" fmla="*/ 1 h 324"/>
              <a:gd name="T8" fmla="*/ 4 w 495"/>
              <a:gd name="T9" fmla="*/ 0 h 324"/>
              <a:gd name="T10" fmla="*/ 493 w 495"/>
              <a:gd name="T11" fmla="*/ 320 h 324"/>
              <a:gd name="T12" fmla="*/ 494 w 495"/>
              <a:gd name="T13" fmla="*/ 323 h 324"/>
              <a:gd name="T14" fmla="*/ 492 w 495"/>
              <a:gd name="T15" fmla="*/ 324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324">
                <a:moveTo>
                  <a:pt x="492" y="324"/>
                </a:moveTo>
                <a:cubicBezTo>
                  <a:pt x="492" y="324"/>
                  <a:pt x="491" y="324"/>
                  <a:pt x="491" y="324"/>
                </a:cubicBezTo>
                <a:cubicBezTo>
                  <a:pt x="1" y="4"/>
                  <a:pt x="1" y="4"/>
                  <a:pt x="1" y="4"/>
                </a:cubicBezTo>
                <a:cubicBezTo>
                  <a:pt x="0" y="3"/>
                  <a:pt x="0" y="2"/>
                  <a:pt x="1" y="1"/>
                </a:cubicBezTo>
                <a:cubicBezTo>
                  <a:pt x="2" y="0"/>
                  <a:pt x="3" y="0"/>
                  <a:pt x="4" y="0"/>
                </a:cubicBezTo>
                <a:cubicBezTo>
                  <a:pt x="493" y="320"/>
                  <a:pt x="493" y="320"/>
                  <a:pt x="493" y="320"/>
                </a:cubicBezTo>
                <a:cubicBezTo>
                  <a:pt x="495" y="321"/>
                  <a:pt x="495" y="322"/>
                  <a:pt x="494" y="323"/>
                </a:cubicBezTo>
                <a:cubicBezTo>
                  <a:pt x="494" y="324"/>
                  <a:pt x="493" y="324"/>
                  <a:pt x="492" y="3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2" name="Freeform 71"/>
          <p:cNvSpPr>
            <a:spLocks/>
          </p:cNvSpPr>
          <p:nvPr/>
        </p:nvSpPr>
        <p:spPr bwMode="auto">
          <a:xfrm>
            <a:off x="5689600" y="180975"/>
            <a:ext cx="1125538" cy="377825"/>
          </a:xfrm>
          <a:custGeom>
            <a:avLst/>
            <a:gdLst>
              <a:gd name="T0" fmla="*/ 303 w 396"/>
              <a:gd name="T1" fmla="*/ 133 h 133"/>
              <a:gd name="T2" fmla="*/ 302 w 396"/>
              <a:gd name="T3" fmla="*/ 132 h 133"/>
              <a:gd name="T4" fmla="*/ 2 w 396"/>
              <a:gd name="T5" fmla="*/ 16 h 133"/>
              <a:gd name="T6" fmla="*/ 1 w 396"/>
              <a:gd name="T7" fmla="*/ 13 h 133"/>
              <a:gd name="T8" fmla="*/ 3 w 396"/>
              <a:gd name="T9" fmla="*/ 12 h 133"/>
              <a:gd name="T10" fmla="*/ 394 w 396"/>
              <a:gd name="T11" fmla="*/ 0 h 133"/>
              <a:gd name="T12" fmla="*/ 396 w 396"/>
              <a:gd name="T13" fmla="*/ 2 h 133"/>
              <a:gd name="T14" fmla="*/ 394 w 396"/>
              <a:gd name="T15" fmla="*/ 4 h 133"/>
              <a:gd name="T16" fmla="*/ 14 w 396"/>
              <a:gd name="T17" fmla="*/ 16 h 133"/>
              <a:gd name="T18" fmla="*/ 304 w 396"/>
              <a:gd name="T19" fmla="*/ 128 h 133"/>
              <a:gd name="T20" fmla="*/ 305 w 396"/>
              <a:gd name="T21" fmla="*/ 131 h 133"/>
              <a:gd name="T22" fmla="*/ 303 w 396"/>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133">
                <a:moveTo>
                  <a:pt x="303" y="133"/>
                </a:moveTo>
                <a:cubicBezTo>
                  <a:pt x="303" y="133"/>
                  <a:pt x="302" y="132"/>
                  <a:pt x="302" y="132"/>
                </a:cubicBezTo>
                <a:cubicBezTo>
                  <a:pt x="2" y="16"/>
                  <a:pt x="2" y="16"/>
                  <a:pt x="2" y="16"/>
                </a:cubicBezTo>
                <a:cubicBezTo>
                  <a:pt x="1" y="15"/>
                  <a:pt x="0" y="14"/>
                  <a:pt x="1" y="13"/>
                </a:cubicBezTo>
                <a:cubicBezTo>
                  <a:pt x="1" y="12"/>
                  <a:pt x="2" y="12"/>
                  <a:pt x="3" y="12"/>
                </a:cubicBezTo>
                <a:cubicBezTo>
                  <a:pt x="394" y="0"/>
                  <a:pt x="394" y="0"/>
                  <a:pt x="394" y="0"/>
                </a:cubicBezTo>
                <a:cubicBezTo>
                  <a:pt x="395" y="0"/>
                  <a:pt x="396" y="1"/>
                  <a:pt x="396" y="2"/>
                </a:cubicBezTo>
                <a:cubicBezTo>
                  <a:pt x="396" y="3"/>
                  <a:pt x="395" y="4"/>
                  <a:pt x="394" y="4"/>
                </a:cubicBezTo>
                <a:cubicBezTo>
                  <a:pt x="14" y="16"/>
                  <a:pt x="14" y="16"/>
                  <a:pt x="14" y="16"/>
                </a:cubicBezTo>
                <a:cubicBezTo>
                  <a:pt x="304" y="128"/>
                  <a:pt x="304" y="128"/>
                  <a:pt x="304" y="128"/>
                </a:cubicBezTo>
                <a:cubicBezTo>
                  <a:pt x="305" y="129"/>
                  <a:pt x="306" y="130"/>
                  <a:pt x="305" y="131"/>
                </a:cubicBezTo>
                <a:cubicBezTo>
                  <a:pt x="305" y="132"/>
                  <a:pt x="304" y="133"/>
                  <a:pt x="303" y="1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3" name="Freeform 72"/>
          <p:cNvSpPr>
            <a:spLocks/>
          </p:cNvSpPr>
          <p:nvPr/>
        </p:nvSpPr>
        <p:spPr bwMode="auto">
          <a:xfrm>
            <a:off x="8223250" y="920750"/>
            <a:ext cx="315913" cy="1236663"/>
          </a:xfrm>
          <a:custGeom>
            <a:avLst/>
            <a:gdLst>
              <a:gd name="T0" fmla="*/ 191 w 199"/>
              <a:gd name="T1" fmla="*/ 779 h 779"/>
              <a:gd name="T2" fmla="*/ 0 w 199"/>
              <a:gd name="T3" fmla="*/ 1 h 779"/>
              <a:gd name="T4" fmla="*/ 7 w 199"/>
              <a:gd name="T5" fmla="*/ 0 h 779"/>
              <a:gd name="T6" fmla="*/ 199 w 199"/>
              <a:gd name="T7" fmla="*/ 777 h 779"/>
              <a:gd name="T8" fmla="*/ 191 w 199"/>
              <a:gd name="T9" fmla="*/ 779 h 779"/>
            </a:gdLst>
            <a:ahLst/>
            <a:cxnLst>
              <a:cxn ang="0">
                <a:pos x="T0" y="T1"/>
              </a:cxn>
              <a:cxn ang="0">
                <a:pos x="T2" y="T3"/>
              </a:cxn>
              <a:cxn ang="0">
                <a:pos x="T4" y="T5"/>
              </a:cxn>
              <a:cxn ang="0">
                <a:pos x="T6" y="T7"/>
              </a:cxn>
              <a:cxn ang="0">
                <a:pos x="T8" y="T9"/>
              </a:cxn>
            </a:cxnLst>
            <a:rect l="0" t="0" r="r" b="b"/>
            <a:pathLst>
              <a:path w="199" h="779">
                <a:moveTo>
                  <a:pt x="191" y="779"/>
                </a:moveTo>
                <a:lnTo>
                  <a:pt x="0" y="1"/>
                </a:lnTo>
                <a:lnTo>
                  <a:pt x="7" y="0"/>
                </a:lnTo>
                <a:lnTo>
                  <a:pt x="199" y="777"/>
                </a:lnTo>
                <a:lnTo>
                  <a:pt x="191" y="7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4" name="Freeform 73"/>
          <p:cNvSpPr>
            <a:spLocks/>
          </p:cNvSpPr>
          <p:nvPr/>
        </p:nvSpPr>
        <p:spPr bwMode="auto">
          <a:xfrm>
            <a:off x="7762875" y="4297363"/>
            <a:ext cx="1441450" cy="1539875"/>
          </a:xfrm>
          <a:custGeom>
            <a:avLst/>
            <a:gdLst>
              <a:gd name="T0" fmla="*/ 7 w 908"/>
              <a:gd name="T1" fmla="*/ 970 h 970"/>
              <a:gd name="T2" fmla="*/ 0 w 908"/>
              <a:gd name="T3" fmla="*/ 966 h 970"/>
              <a:gd name="T4" fmla="*/ 472 w 908"/>
              <a:gd name="T5" fmla="*/ 0 h 970"/>
              <a:gd name="T6" fmla="*/ 476 w 908"/>
              <a:gd name="T7" fmla="*/ 4 h 970"/>
              <a:gd name="T8" fmla="*/ 908 w 908"/>
              <a:gd name="T9" fmla="*/ 242 h 970"/>
              <a:gd name="T10" fmla="*/ 902 w 908"/>
              <a:gd name="T11" fmla="*/ 249 h 970"/>
              <a:gd name="T12" fmla="*/ 476 w 908"/>
              <a:gd name="T13" fmla="*/ 13 h 970"/>
              <a:gd name="T14" fmla="*/ 7 w 908"/>
              <a:gd name="T15" fmla="*/ 970 h 9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8" h="970">
                <a:moveTo>
                  <a:pt x="7" y="970"/>
                </a:moveTo>
                <a:lnTo>
                  <a:pt x="0" y="966"/>
                </a:lnTo>
                <a:lnTo>
                  <a:pt x="472" y="0"/>
                </a:lnTo>
                <a:lnTo>
                  <a:pt x="476" y="4"/>
                </a:lnTo>
                <a:lnTo>
                  <a:pt x="908" y="242"/>
                </a:lnTo>
                <a:lnTo>
                  <a:pt x="902" y="249"/>
                </a:lnTo>
                <a:lnTo>
                  <a:pt x="476" y="13"/>
                </a:lnTo>
                <a:lnTo>
                  <a:pt x="7" y="9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5" name="Freeform 74"/>
          <p:cNvSpPr>
            <a:spLocks noEditPoints="1"/>
          </p:cNvSpPr>
          <p:nvPr/>
        </p:nvSpPr>
        <p:spPr bwMode="auto">
          <a:xfrm>
            <a:off x="4171950" y="566737"/>
            <a:ext cx="684213" cy="854075"/>
          </a:xfrm>
          <a:custGeom>
            <a:avLst/>
            <a:gdLst>
              <a:gd name="T0" fmla="*/ 0 w 241"/>
              <a:gd name="T1" fmla="*/ 298 h 300"/>
              <a:gd name="T2" fmla="*/ 1 w 241"/>
              <a:gd name="T3" fmla="*/ 297 h 300"/>
              <a:gd name="T4" fmla="*/ 90 w 241"/>
              <a:gd name="T5" fmla="*/ 2 h 300"/>
              <a:gd name="T6" fmla="*/ 91 w 241"/>
              <a:gd name="T7" fmla="*/ 1 h 300"/>
              <a:gd name="T8" fmla="*/ 93 w 241"/>
              <a:gd name="T9" fmla="*/ 1 h 300"/>
              <a:gd name="T10" fmla="*/ 239 w 241"/>
              <a:gd name="T11" fmla="*/ 58 h 300"/>
              <a:gd name="T12" fmla="*/ 240 w 241"/>
              <a:gd name="T13" fmla="*/ 59 h 300"/>
              <a:gd name="T14" fmla="*/ 241 w 241"/>
              <a:gd name="T15" fmla="*/ 59 h 300"/>
              <a:gd name="T16" fmla="*/ 241 w 241"/>
              <a:gd name="T17" fmla="*/ 59 h 300"/>
              <a:gd name="T18" fmla="*/ 240 w 241"/>
              <a:gd name="T19" fmla="*/ 62 h 300"/>
              <a:gd name="T20" fmla="*/ 4 w 241"/>
              <a:gd name="T21" fmla="*/ 299 h 300"/>
              <a:gd name="T22" fmla="*/ 2 w 241"/>
              <a:gd name="T23" fmla="*/ 300 h 300"/>
              <a:gd name="T24" fmla="*/ 0 w 241"/>
              <a:gd name="T25" fmla="*/ 298 h 300"/>
              <a:gd name="T26" fmla="*/ 8 w 241"/>
              <a:gd name="T27" fmla="*/ 289 h 300"/>
              <a:gd name="T28" fmla="*/ 234 w 241"/>
              <a:gd name="T29" fmla="*/ 61 h 300"/>
              <a:gd name="T30" fmla="*/ 93 w 241"/>
              <a:gd name="T31" fmla="*/ 6 h 300"/>
              <a:gd name="T32" fmla="*/ 8 w 241"/>
              <a:gd name="T33" fmla="*/ 28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300">
                <a:moveTo>
                  <a:pt x="0" y="298"/>
                </a:moveTo>
                <a:cubicBezTo>
                  <a:pt x="0" y="298"/>
                  <a:pt x="0" y="297"/>
                  <a:pt x="1" y="297"/>
                </a:cubicBezTo>
                <a:cubicBezTo>
                  <a:pt x="90" y="2"/>
                  <a:pt x="90" y="2"/>
                  <a:pt x="90" y="2"/>
                </a:cubicBezTo>
                <a:cubicBezTo>
                  <a:pt x="90" y="2"/>
                  <a:pt x="90" y="1"/>
                  <a:pt x="91" y="1"/>
                </a:cubicBezTo>
                <a:cubicBezTo>
                  <a:pt x="91" y="0"/>
                  <a:pt x="92" y="0"/>
                  <a:pt x="93" y="1"/>
                </a:cubicBezTo>
                <a:cubicBezTo>
                  <a:pt x="239" y="58"/>
                  <a:pt x="239" y="58"/>
                  <a:pt x="239" y="58"/>
                </a:cubicBezTo>
                <a:cubicBezTo>
                  <a:pt x="240" y="58"/>
                  <a:pt x="240" y="59"/>
                  <a:pt x="240" y="59"/>
                </a:cubicBezTo>
                <a:cubicBezTo>
                  <a:pt x="241" y="59"/>
                  <a:pt x="241" y="59"/>
                  <a:pt x="241" y="59"/>
                </a:cubicBezTo>
                <a:cubicBezTo>
                  <a:pt x="241" y="59"/>
                  <a:pt x="241" y="59"/>
                  <a:pt x="241" y="59"/>
                </a:cubicBezTo>
                <a:cubicBezTo>
                  <a:pt x="241" y="60"/>
                  <a:pt x="241" y="61"/>
                  <a:pt x="240" y="62"/>
                </a:cubicBezTo>
                <a:cubicBezTo>
                  <a:pt x="4" y="299"/>
                  <a:pt x="4" y="299"/>
                  <a:pt x="4" y="299"/>
                </a:cubicBezTo>
                <a:cubicBezTo>
                  <a:pt x="4" y="300"/>
                  <a:pt x="3" y="300"/>
                  <a:pt x="2" y="300"/>
                </a:cubicBezTo>
                <a:cubicBezTo>
                  <a:pt x="1" y="299"/>
                  <a:pt x="1" y="299"/>
                  <a:pt x="0" y="298"/>
                </a:cubicBezTo>
                <a:close/>
                <a:moveTo>
                  <a:pt x="8" y="289"/>
                </a:moveTo>
                <a:cubicBezTo>
                  <a:pt x="234" y="61"/>
                  <a:pt x="234" y="61"/>
                  <a:pt x="234" y="61"/>
                </a:cubicBezTo>
                <a:cubicBezTo>
                  <a:pt x="93" y="6"/>
                  <a:pt x="93" y="6"/>
                  <a:pt x="93" y="6"/>
                </a:cubicBezTo>
                <a:lnTo>
                  <a:pt x="8" y="2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6" name="Freeform 75"/>
          <p:cNvSpPr>
            <a:spLocks noEditPoints="1"/>
          </p:cNvSpPr>
          <p:nvPr/>
        </p:nvSpPr>
        <p:spPr bwMode="auto">
          <a:xfrm>
            <a:off x="6034088" y="6203950"/>
            <a:ext cx="1398588" cy="688975"/>
          </a:xfrm>
          <a:custGeom>
            <a:avLst/>
            <a:gdLst>
              <a:gd name="T0" fmla="*/ 492 w 492"/>
              <a:gd name="T1" fmla="*/ 3 h 242"/>
              <a:gd name="T2" fmla="*/ 492 w 492"/>
              <a:gd name="T3" fmla="*/ 4 h 242"/>
              <a:gd name="T4" fmla="*/ 281 w 492"/>
              <a:gd name="T5" fmla="*/ 241 h 242"/>
              <a:gd name="T6" fmla="*/ 279 w 492"/>
              <a:gd name="T7" fmla="*/ 242 h 242"/>
              <a:gd name="T8" fmla="*/ 1 w 492"/>
              <a:gd name="T9" fmla="*/ 145 h 242"/>
              <a:gd name="T10" fmla="*/ 0 w 492"/>
              <a:gd name="T11" fmla="*/ 143 h 242"/>
              <a:gd name="T12" fmla="*/ 2 w 492"/>
              <a:gd name="T13" fmla="*/ 140 h 242"/>
              <a:gd name="T14" fmla="*/ 489 w 492"/>
              <a:gd name="T15" fmla="*/ 1 h 242"/>
              <a:gd name="T16" fmla="*/ 492 w 492"/>
              <a:gd name="T17" fmla="*/ 2 h 242"/>
              <a:gd name="T18" fmla="*/ 492 w 492"/>
              <a:gd name="T19" fmla="*/ 3 h 242"/>
              <a:gd name="T20" fmla="*/ 483 w 492"/>
              <a:gd name="T21" fmla="*/ 7 h 242"/>
              <a:gd name="T22" fmla="*/ 10 w 492"/>
              <a:gd name="T23" fmla="*/ 143 h 242"/>
              <a:gd name="T24" fmla="*/ 279 w 492"/>
              <a:gd name="T25" fmla="*/ 237 h 242"/>
              <a:gd name="T26" fmla="*/ 483 w 492"/>
              <a:gd name="T27" fmla="*/ 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242">
                <a:moveTo>
                  <a:pt x="492" y="3"/>
                </a:moveTo>
                <a:cubicBezTo>
                  <a:pt x="492" y="3"/>
                  <a:pt x="492" y="4"/>
                  <a:pt x="492" y="4"/>
                </a:cubicBezTo>
                <a:cubicBezTo>
                  <a:pt x="281" y="241"/>
                  <a:pt x="281" y="241"/>
                  <a:pt x="281" y="241"/>
                </a:cubicBezTo>
                <a:cubicBezTo>
                  <a:pt x="281" y="242"/>
                  <a:pt x="280" y="242"/>
                  <a:pt x="279" y="242"/>
                </a:cubicBezTo>
                <a:cubicBezTo>
                  <a:pt x="1" y="145"/>
                  <a:pt x="1" y="145"/>
                  <a:pt x="1" y="145"/>
                </a:cubicBezTo>
                <a:cubicBezTo>
                  <a:pt x="1" y="144"/>
                  <a:pt x="0" y="144"/>
                  <a:pt x="0" y="143"/>
                </a:cubicBezTo>
                <a:cubicBezTo>
                  <a:pt x="0" y="141"/>
                  <a:pt x="1" y="141"/>
                  <a:pt x="2" y="140"/>
                </a:cubicBezTo>
                <a:cubicBezTo>
                  <a:pt x="489" y="1"/>
                  <a:pt x="489" y="1"/>
                  <a:pt x="489" y="1"/>
                </a:cubicBezTo>
                <a:cubicBezTo>
                  <a:pt x="490" y="0"/>
                  <a:pt x="491" y="1"/>
                  <a:pt x="492" y="2"/>
                </a:cubicBezTo>
                <a:cubicBezTo>
                  <a:pt x="492" y="2"/>
                  <a:pt x="492" y="2"/>
                  <a:pt x="492" y="3"/>
                </a:cubicBezTo>
                <a:close/>
                <a:moveTo>
                  <a:pt x="483" y="7"/>
                </a:moveTo>
                <a:cubicBezTo>
                  <a:pt x="10" y="143"/>
                  <a:pt x="10" y="143"/>
                  <a:pt x="10" y="143"/>
                </a:cubicBezTo>
                <a:cubicBezTo>
                  <a:pt x="279" y="237"/>
                  <a:pt x="279" y="237"/>
                  <a:pt x="279" y="237"/>
                </a:cubicBezTo>
                <a:lnTo>
                  <a:pt x="483"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7" name="Freeform 76"/>
          <p:cNvSpPr>
            <a:spLocks noEditPoints="1"/>
          </p:cNvSpPr>
          <p:nvPr/>
        </p:nvSpPr>
        <p:spPr bwMode="auto">
          <a:xfrm>
            <a:off x="7162800" y="6570663"/>
            <a:ext cx="496888" cy="298450"/>
          </a:xfrm>
          <a:custGeom>
            <a:avLst/>
            <a:gdLst>
              <a:gd name="T0" fmla="*/ 2 w 175"/>
              <a:gd name="T1" fmla="*/ 105 h 105"/>
              <a:gd name="T2" fmla="*/ 0 w 175"/>
              <a:gd name="T3" fmla="*/ 103 h 105"/>
              <a:gd name="T4" fmla="*/ 0 w 175"/>
              <a:gd name="T5" fmla="*/ 101 h 105"/>
              <a:gd name="T6" fmla="*/ 52 w 175"/>
              <a:gd name="T7" fmla="*/ 2 h 105"/>
              <a:gd name="T8" fmla="*/ 53 w 175"/>
              <a:gd name="T9" fmla="*/ 0 h 105"/>
              <a:gd name="T10" fmla="*/ 55 w 175"/>
              <a:gd name="T11" fmla="*/ 1 h 105"/>
              <a:gd name="T12" fmla="*/ 174 w 175"/>
              <a:gd name="T13" fmla="*/ 90 h 105"/>
              <a:gd name="T14" fmla="*/ 175 w 175"/>
              <a:gd name="T15" fmla="*/ 93 h 105"/>
              <a:gd name="T16" fmla="*/ 173 w 175"/>
              <a:gd name="T17" fmla="*/ 94 h 105"/>
              <a:gd name="T18" fmla="*/ 2 w 175"/>
              <a:gd name="T19" fmla="*/ 104 h 105"/>
              <a:gd name="T20" fmla="*/ 2 w 175"/>
              <a:gd name="T21" fmla="*/ 105 h 105"/>
              <a:gd name="T22" fmla="*/ 54 w 175"/>
              <a:gd name="T23" fmla="*/ 6 h 105"/>
              <a:gd name="T24" fmla="*/ 6 w 175"/>
              <a:gd name="T25" fmla="*/ 100 h 105"/>
              <a:gd name="T26" fmla="*/ 167 w 175"/>
              <a:gd name="T27" fmla="*/ 90 h 105"/>
              <a:gd name="T28" fmla="*/ 54 w 175"/>
              <a:gd name="T29" fmla="*/ 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 h="105">
                <a:moveTo>
                  <a:pt x="2" y="105"/>
                </a:moveTo>
                <a:cubicBezTo>
                  <a:pt x="1" y="105"/>
                  <a:pt x="0" y="104"/>
                  <a:pt x="0" y="103"/>
                </a:cubicBezTo>
                <a:cubicBezTo>
                  <a:pt x="0" y="103"/>
                  <a:pt x="0" y="102"/>
                  <a:pt x="0" y="101"/>
                </a:cubicBezTo>
                <a:cubicBezTo>
                  <a:pt x="52" y="2"/>
                  <a:pt x="52" y="2"/>
                  <a:pt x="52" y="2"/>
                </a:cubicBezTo>
                <a:cubicBezTo>
                  <a:pt x="52" y="1"/>
                  <a:pt x="53" y="1"/>
                  <a:pt x="53" y="0"/>
                </a:cubicBezTo>
                <a:cubicBezTo>
                  <a:pt x="54" y="0"/>
                  <a:pt x="55" y="0"/>
                  <a:pt x="55" y="1"/>
                </a:cubicBezTo>
                <a:cubicBezTo>
                  <a:pt x="174" y="90"/>
                  <a:pt x="174" y="90"/>
                  <a:pt x="174" y="90"/>
                </a:cubicBezTo>
                <a:cubicBezTo>
                  <a:pt x="175" y="91"/>
                  <a:pt x="175" y="92"/>
                  <a:pt x="175" y="93"/>
                </a:cubicBezTo>
                <a:cubicBezTo>
                  <a:pt x="175" y="93"/>
                  <a:pt x="174" y="94"/>
                  <a:pt x="173" y="94"/>
                </a:cubicBezTo>
                <a:cubicBezTo>
                  <a:pt x="2" y="104"/>
                  <a:pt x="2" y="104"/>
                  <a:pt x="2" y="104"/>
                </a:cubicBezTo>
                <a:cubicBezTo>
                  <a:pt x="2" y="105"/>
                  <a:pt x="2" y="105"/>
                  <a:pt x="2" y="105"/>
                </a:cubicBezTo>
                <a:close/>
                <a:moveTo>
                  <a:pt x="54" y="6"/>
                </a:moveTo>
                <a:cubicBezTo>
                  <a:pt x="6" y="100"/>
                  <a:pt x="6" y="100"/>
                  <a:pt x="6" y="100"/>
                </a:cubicBezTo>
                <a:cubicBezTo>
                  <a:pt x="167" y="90"/>
                  <a:pt x="167" y="90"/>
                  <a:pt x="167" y="90"/>
                </a:cubicBezTo>
                <a:lnTo>
                  <a:pt x="54"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8" name="Freeform 77"/>
          <p:cNvSpPr>
            <a:spLocks noEditPoints="1"/>
          </p:cNvSpPr>
          <p:nvPr/>
        </p:nvSpPr>
        <p:spPr bwMode="auto">
          <a:xfrm>
            <a:off x="4848225" y="587375"/>
            <a:ext cx="355600" cy="682625"/>
          </a:xfrm>
          <a:custGeom>
            <a:avLst/>
            <a:gdLst>
              <a:gd name="T0" fmla="*/ 123 w 125"/>
              <a:gd name="T1" fmla="*/ 240 h 240"/>
              <a:gd name="T2" fmla="*/ 122 w 125"/>
              <a:gd name="T3" fmla="*/ 239 h 240"/>
              <a:gd name="T4" fmla="*/ 1 w 125"/>
              <a:gd name="T5" fmla="*/ 107 h 240"/>
              <a:gd name="T6" fmla="*/ 0 w 125"/>
              <a:gd name="T7" fmla="*/ 106 h 240"/>
              <a:gd name="T8" fmla="*/ 1 w 125"/>
              <a:gd name="T9" fmla="*/ 104 h 240"/>
              <a:gd name="T10" fmla="*/ 122 w 125"/>
              <a:gd name="T11" fmla="*/ 1 h 240"/>
              <a:gd name="T12" fmla="*/ 124 w 125"/>
              <a:gd name="T13" fmla="*/ 0 h 240"/>
              <a:gd name="T14" fmla="*/ 125 w 125"/>
              <a:gd name="T15" fmla="*/ 2 h 240"/>
              <a:gd name="T16" fmla="*/ 125 w 125"/>
              <a:gd name="T17" fmla="*/ 238 h 240"/>
              <a:gd name="T18" fmla="*/ 124 w 125"/>
              <a:gd name="T19" fmla="*/ 240 h 240"/>
              <a:gd name="T20" fmla="*/ 123 w 125"/>
              <a:gd name="T21" fmla="*/ 240 h 240"/>
              <a:gd name="T22" fmla="*/ 6 w 125"/>
              <a:gd name="T23" fmla="*/ 106 h 240"/>
              <a:gd name="T24" fmla="*/ 121 w 125"/>
              <a:gd name="T25" fmla="*/ 232 h 240"/>
              <a:gd name="T26" fmla="*/ 121 w 125"/>
              <a:gd name="T27" fmla="*/ 7 h 240"/>
              <a:gd name="T28" fmla="*/ 6 w 125"/>
              <a:gd name="T29"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240">
                <a:moveTo>
                  <a:pt x="123" y="240"/>
                </a:moveTo>
                <a:cubicBezTo>
                  <a:pt x="123" y="240"/>
                  <a:pt x="122" y="240"/>
                  <a:pt x="122" y="239"/>
                </a:cubicBezTo>
                <a:cubicBezTo>
                  <a:pt x="1" y="107"/>
                  <a:pt x="1" y="107"/>
                  <a:pt x="1" y="107"/>
                </a:cubicBezTo>
                <a:cubicBezTo>
                  <a:pt x="1" y="107"/>
                  <a:pt x="0" y="106"/>
                  <a:pt x="0" y="106"/>
                </a:cubicBezTo>
                <a:cubicBezTo>
                  <a:pt x="1" y="105"/>
                  <a:pt x="1" y="104"/>
                  <a:pt x="1" y="104"/>
                </a:cubicBezTo>
                <a:cubicBezTo>
                  <a:pt x="122" y="1"/>
                  <a:pt x="122" y="1"/>
                  <a:pt x="122" y="1"/>
                </a:cubicBezTo>
                <a:cubicBezTo>
                  <a:pt x="122" y="0"/>
                  <a:pt x="123" y="0"/>
                  <a:pt x="124" y="0"/>
                </a:cubicBezTo>
                <a:cubicBezTo>
                  <a:pt x="125" y="1"/>
                  <a:pt x="125" y="2"/>
                  <a:pt x="125" y="2"/>
                </a:cubicBezTo>
                <a:cubicBezTo>
                  <a:pt x="125" y="238"/>
                  <a:pt x="125" y="238"/>
                  <a:pt x="125" y="238"/>
                </a:cubicBezTo>
                <a:cubicBezTo>
                  <a:pt x="125" y="239"/>
                  <a:pt x="125" y="240"/>
                  <a:pt x="124" y="240"/>
                </a:cubicBezTo>
                <a:cubicBezTo>
                  <a:pt x="124" y="240"/>
                  <a:pt x="123" y="240"/>
                  <a:pt x="123" y="240"/>
                </a:cubicBezTo>
                <a:close/>
                <a:moveTo>
                  <a:pt x="6" y="106"/>
                </a:moveTo>
                <a:cubicBezTo>
                  <a:pt x="121" y="232"/>
                  <a:pt x="121" y="232"/>
                  <a:pt x="121" y="232"/>
                </a:cubicBezTo>
                <a:cubicBezTo>
                  <a:pt x="121" y="7"/>
                  <a:pt x="121" y="7"/>
                  <a:pt x="121" y="7"/>
                </a:cubicBezTo>
                <a:lnTo>
                  <a:pt x="6" y="1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9" name="Freeform 78"/>
          <p:cNvSpPr>
            <a:spLocks/>
          </p:cNvSpPr>
          <p:nvPr/>
        </p:nvSpPr>
        <p:spPr bwMode="auto">
          <a:xfrm>
            <a:off x="6923088" y="996950"/>
            <a:ext cx="1603375" cy="1163638"/>
          </a:xfrm>
          <a:custGeom>
            <a:avLst/>
            <a:gdLst>
              <a:gd name="T0" fmla="*/ 561 w 564"/>
              <a:gd name="T1" fmla="*/ 409 h 409"/>
              <a:gd name="T2" fmla="*/ 561 w 564"/>
              <a:gd name="T3" fmla="*/ 409 h 409"/>
              <a:gd name="T4" fmla="*/ 2 w 564"/>
              <a:gd name="T5" fmla="*/ 277 h 409"/>
              <a:gd name="T6" fmla="*/ 1 w 564"/>
              <a:gd name="T7" fmla="*/ 274 h 409"/>
              <a:gd name="T8" fmla="*/ 3 w 564"/>
              <a:gd name="T9" fmla="*/ 272 h 409"/>
              <a:gd name="T10" fmla="*/ 554 w 564"/>
              <a:gd name="T11" fmla="*/ 403 h 409"/>
              <a:gd name="T12" fmla="*/ 131 w 564"/>
              <a:gd name="T13" fmla="*/ 4 h 409"/>
              <a:gd name="T14" fmla="*/ 131 w 564"/>
              <a:gd name="T15" fmla="*/ 1 h 409"/>
              <a:gd name="T16" fmla="*/ 134 w 564"/>
              <a:gd name="T17" fmla="*/ 1 h 409"/>
              <a:gd name="T18" fmla="*/ 563 w 564"/>
              <a:gd name="T19" fmla="*/ 405 h 409"/>
              <a:gd name="T20" fmla="*/ 563 w 564"/>
              <a:gd name="T21" fmla="*/ 408 h 409"/>
              <a:gd name="T22" fmla="*/ 561 w 564"/>
              <a:gd name="T23"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4" h="409">
                <a:moveTo>
                  <a:pt x="561" y="409"/>
                </a:moveTo>
                <a:cubicBezTo>
                  <a:pt x="561" y="409"/>
                  <a:pt x="561" y="409"/>
                  <a:pt x="561" y="409"/>
                </a:cubicBezTo>
                <a:cubicBezTo>
                  <a:pt x="2" y="277"/>
                  <a:pt x="2" y="277"/>
                  <a:pt x="2" y="277"/>
                </a:cubicBezTo>
                <a:cubicBezTo>
                  <a:pt x="1" y="276"/>
                  <a:pt x="0" y="275"/>
                  <a:pt x="1" y="274"/>
                </a:cubicBezTo>
                <a:cubicBezTo>
                  <a:pt x="1" y="273"/>
                  <a:pt x="2" y="272"/>
                  <a:pt x="3" y="272"/>
                </a:cubicBezTo>
                <a:cubicBezTo>
                  <a:pt x="554" y="403"/>
                  <a:pt x="554" y="403"/>
                  <a:pt x="554" y="403"/>
                </a:cubicBezTo>
                <a:cubicBezTo>
                  <a:pt x="131" y="4"/>
                  <a:pt x="131" y="4"/>
                  <a:pt x="131" y="4"/>
                </a:cubicBezTo>
                <a:cubicBezTo>
                  <a:pt x="130" y="3"/>
                  <a:pt x="130" y="2"/>
                  <a:pt x="131" y="1"/>
                </a:cubicBezTo>
                <a:cubicBezTo>
                  <a:pt x="132" y="0"/>
                  <a:pt x="133" y="0"/>
                  <a:pt x="134" y="1"/>
                </a:cubicBezTo>
                <a:cubicBezTo>
                  <a:pt x="563" y="405"/>
                  <a:pt x="563" y="405"/>
                  <a:pt x="563" y="405"/>
                </a:cubicBezTo>
                <a:cubicBezTo>
                  <a:pt x="563" y="406"/>
                  <a:pt x="564" y="407"/>
                  <a:pt x="563" y="408"/>
                </a:cubicBezTo>
                <a:cubicBezTo>
                  <a:pt x="563" y="408"/>
                  <a:pt x="562" y="409"/>
                  <a:pt x="561" y="40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0" name="Freeform 79"/>
          <p:cNvSpPr>
            <a:spLocks/>
          </p:cNvSpPr>
          <p:nvPr/>
        </p:nvSpPr>
        <p:spPr bwMode="auto">
          <a:xfrm>
            <a:off x="9518650" y="5813425"/>
            <a:ext cx="788988" cy="466725"/>
          </a:xfrm>
          <a:custGeom>
            <a:avLst/>
            <a:gdLst>
              <a:gd name="T0" fmla="*/ 274 w 277"/>
              <a:gd name="T1" fmla="*/ 164 h 164"/>
              <a:gd name="T2" fmla="*/ 273 w 277"/>
              <a:gd name="T3" fmla="*/ 164 h 164"/>
              <a:gd name="T4" fmla="*/ 2 w 277"/>
              <a:gd name="T5" fmla="*/ 5 h 164"/>
              <a:gd name="T6" fmla="*/ 1 w 277"/>
              <a:gd name="T7" fmla="*/ 2 h 164"/>
              <a:gd name="T8" fmla="*/ 4 w 277"/>
              <a:gd name="T9" fmla="*/ 1 h 164"/>
              <a:gd name="T10" fmla="*/ 276 w 277"/>
              <a:gd name="T11" fmla="*/ 160 h 164"/>
              <a:gd name="T12" fmla="*/ 276 w 277"/>
              <a:gd name="T13" fmla="*/ 163 h 164"/>
              <a:gd name="T14" fmla="*/ 274 w 277"/>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64">
                <a:moveTo>
                  <a:pt x="274" y="164"/>
                </a:moveTo>
                <a:cubicBezTo>
                  <a:pt x="274" y="164"/>
                  <a:pt x="274" y="164"/>
                  <a:pt x="273" y="164"/>
                </a:cubicBezTo>
                <a:cubicBezTo>
                  <a:pt x="2" y="5"/>
                  <a:pt x="2" y="5"/>
                  <a:pt x="2" y="5"/>
                </a:cubicBezTo>
                <a:cubicBezTo>
                  <a:pt x="0" y="4"/>
                  <a:pt x="0" y="3"/>
                  <a:pt x="1" y="2"/>
                </a:cubicBezTo>
                <a:cubicBezTo>
                  <a:pt x="1" y="1"/>
                  <a:pt x="3" y="0"/>
                  <a:pt x="4" y="1"/>
                </a:cubicBezTo>
                <a:cubicBezTo>
                  <a:pt x="276" y="160"/>
                  <a:pt x="276" y="160"/>
                  <a:pt x="276" y="160"/>
                </a:cubicBezTo>
                <a:cubicBezTo>
                  <a:pt x="277" y="161"/>
                  <a:pt x="277" y="162"/>
                  <a:pt x="276" y="163"/>
                </a:cubicBezTo>
                <a:cubicBezTo>
                  <a:pt x="276" y="164"/>
                  <a:pt x="275" y="164"/>
                  <a:pt x="274"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1" name="Freeform 80"/>
          <p:cNvSpPr>
            <a:spLocks/>
          </p:cNvSpPr>
          <p:nvPr/>
        </p:nvSpPr>
        <p:spPr bwMode="auto">
          <a:xfrm>
            <a:off x="11049000" y="3298825"/>
            <a:ext cx="133350" cy="133350"/>
          </a:xfrm>
          <a:custGeom>
            <a:avLst/>
            <a:gdLst>
              <a:gd name="T0" fmla="*/ 39 w 47"/>
              <a:gd name="T1" fmla="*/ 38 h 47"/>
              <a:gd name="T2" fmla="*/ 38 w 47"/>
              <a:gd name="T3" fmla="*/ 8 h 47"/>
              <a:gd name="T4" fmla="*/ 8 w 47"/>
              <a:gd name="T5" fmla="*/ 9 h 47"/>
              <a:gd name="T6" fmla="*/ 9 w 47"/>
              <a:gd name="T7" fmla="*/ 39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47" y="30"/>
                  <a:pt x="46" y="16"/>
                  <a:pt x="38" y="8"/>
                </a:cubicBezTo>
                <a:cubicBezTo>
                  <a:pt x="30" y="0"/>
                  <a:pt x="16" y="1"/>
                  <a:pt x="8" y="9"/>
                </a:cubicBezTo>
                <a:cubicBezTo>
                  <a:pt x="0" y="18"/>
                  <a:pt x="1" y="31"/>
                  <a:pt x="9" y="39"/>
                </a:cubicBezTo>
                <a:cubicBezTo>
                  <a:pt x="17" y="47"/>
                  <a:pt x="31" y="47"/>
                  <a:pt x="39" y="38"/>
                </a:cubicBezTo>
                <a:close/>
              </a:path>
            </a:pathLst>
          </a:cu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92" name="Freeform 81"/>
          <p:cNvSpPr>
            <a:spLocks/>
          </p:cNvSpPr>
          <p:nvPr/>
        </p:nvSpPr>
        <p:spPr bwMode="auto">
          <a:xfrm>
            <a:off x="11117263" y="892175"/>
            <a:ext cx="130175" cy="130175"/>
          </a:xfrm>
          <a:custGeom>
            <a:avLst/>
            <a:gdLst>
              <a:gd name="T0" fmla="*/ 38 w 46"/>
              <a:gd name="T1" fmla="*/ 38 h 46"/>
              <a:gd name="T2" fmla="*/ 37 w 46"/>
              <a:gd name="T3" fmla="*/ 8 h 46"/>
              <a:gd name="T4" fmla="*/ 8 w 46"/>
              <a:gd name="T5" fmla="*/ 9 h 46"/>
              <a:gd name="T6" fmla="*/ 8 w 46"/>
              <a:gd name="T7" fmla="*/ 38 h 46"/>
              <a:gd name="T8" fmla="*/ 38 w 46"/>
              <a:gd name="T9" fmla="*/ 38 h 46"/>
            </a:gdLst>
            <a:ahLst/>
            <a:cxnLst>
              <a:cxn ang="0">
                <a:pos x="T0" y="T1"/>
              </a:cxn>
              <a:cxn ang="0">
                <a:pos x="T2" y="T3"/>
              </a:cxn>
              <a:cxn ang="0">
                <a:pos x="T4" y="T5"/>
              </a:cxn>
              <a:cxn ang="0">
                <a:pos x="T6" y="T7"/>
              </a:cxn>
              <a:cxn ang="0">
                <a:pos x="T8" y="T9"/>
              </a:cxn>
            </a:cxnLst>
            <a:rect l="0" t="0" r="r" b="b"/>
            <a:pathLst>
              <a:path w="46" h="46">
                <a:moveTo>
                  <a:pt x="38" y="38"/>
                </a:moveTo>
                <a:cubicBezTo>
                  <a:pt x="46" y="29"/>
                  <a:pt x="46" y="16"/>
                  <a:pt x="37" y="8"/>
                </a:cubicBezTo>
                <a:cubicBezTo>
                  <a:pt x="29" y="0"/>
                  <a:pt x="16" y="0"/>
                  <a:pt x="8" y="9"/>
                </a:cubicBezTo>
                <a:cubicBezTo>
                  <a:pt x="0" y="17"/>
                  <a:pt x="0" y="30"/>
                  <a:pt x="8" y="38"/>
                </a:cubicBezTo>
                <a:cubicBezTo>
                  <a:pt x="17" y="46"/>
                  <a:pt x="30" y="46"/>
                  <a:pt x="38"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3" name="Oval 82"/>
          <p:cNvSpPr>
            <a:spLocks noChangeArrowheads="1"/>
          </p:cNvSpPr>
          <p:nvPr/>
        </p:nvSpPr>
        <p:spPr bwMode="auto">
          <a:xfrm>
            <a:off x="4916488" y="-169863"/>
            <a:ext cx="61913" cy="619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4" name="Oval 83"/>
          <p:cNvSpPr>
            <a:spLocks noChangeArrowheads="1"/>
          </p:cNvSpPr>
          <p:nvPr/>
        </p:nvSpPr>
        <p:spPr bwMode="auto">
          <a:xfrm>
            <a:off x="5527675" y="7158038"/>
            <a:ext cx="65088"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5" name="Oval 84"/>
          <p:cNvSpPr>
            <a:spLocks noChangeArrowheads="1"/>
          </p:cNvSpPr>
          <p:nvPr/>
        </p:nvSpPr>
        <p:spPr bwMode="auto">
          <a:xfrm>
            <a:off x="6010275" y="6580188"/>
            <a:ext cx="66675"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6" name="Oval 85"/>
          <p:cNvSpPr>
            <a:spLocks noChangeArrowheads="1"/>
          </p:cNvSpPr>
          <p:nvPr/>
        </p:nvSpPr>
        <p:spPr bwMode="auto">
          <a:xfrm>
            <a:off x="7137400" y="6829425"/>
            <a:ext cx="65088"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7" name="Oval 86"/>
          <p:cNvSpPr>
            <a:spLocks noChangeArrowheads="1"/>
          </p:cNvSpPr>
          <p:nvPr/>
        </p:nvSpPr>
        <p:spPr bwMode="auto">
          <a:xfrm>
            <a:off x="5086350" y="6853238"/>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8" name="Oval 87"/>
          <p:cNvSpPr>
            <a:spLocks noChangeArrowheads="1"/>
          </p:cNvSpPr>
          <p:nvPr/>
        </p:nvSpPr>
        <p:spPr bwMode="auto">
          <a:xfrm>
            <a:off x="4884738" y="6207125"/>
            <a:ext cx="57150" cy="571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9" name="Oval 88"/>
          <p:cNvSpPr>
            <a:spLocks noChangeArrowheads="1"/>
          </p:cNvSpPr>
          <p:nvPr/>
        </p:nvSpPr>
        <p:spPr bwMode="auto">
          <a:xfrm>
            <a:off x="6376988" y="-220663"/>
            <a:ext cx="85725" cy="873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0" name="Oval 89"/>
          <p:cNvSpPr>
            <a:spLocks noChangeArrowheads="1"/>
          </p:cNvSpPr>
          <p:nvPr/>
        </p:nvSpPr>
        <p:spPr bwMode="auto">
          <a:xfrm>
            <a:off x="5495925" y="-26988"/>
            <a:ext cx="100013"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1" name="Oval 90"/>
          <p:cNvSpPr>
            <a:spLocks noChangeArrowheads="1"/>
          </p:cNvSpPr>
          <p:nvPr/>
        </p:nvSpPr>
        <p:spPr bwMode="auto">
          <a:xfrm>
            <a:off x="4819650" y="307975"/>
            <a:ext cx="61913"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2" name="Oval 91"/>
          <p:cNvSpPr>
            <a:spLocks noChangeArrowheads="1"/>
          </p:cNvSpPr>
          <p:nvPr/>
        </p:nvSpPr>
        <p:spPr bwMode="auto">
          <a:xfrm>
            <a:off x="7029450" y="7058025"/>
            <a:ext cx="107950" cy="1047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3" name="Oval 92"/>
          <p:cNvSpPr>
            <a:spLocks noChangeArrowheads="1"/>
          </p:cNvSpPr>
          <p:nvPr/>
        </p:nvSpPr>
        <p:spPr bwMode="auto">
          <a:xfrm>
            <a:off x="9766300" y="3079750"/>
            <a:ext cx="100013" cy="1000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4" name="Oval 93"/>
          <p:cNvSpPr>
            <a:spLocks noChangeArrowheads="1"/>
          </p:cNvSpPr>
          <p:nvPr/>
        </p:nvSpPr>
        <p:spPr bwMode="auto">
          <a:xfrm>
            <a:off x="8116888" y="6269038"/>
            <a:ext cx="92075" cy="920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5" name="Oval 94"/>
          <p:cNvSpPr>
            <a:spLocks noChangeArrowheads="1"/>
          </p:cNvSpPr>
          <p:nvPr/>
        </p:nvSpPr>
        <p:spPr bwMode="auto">
          <a:xfrm>
            <a:off x="6156325" y="6915150"/>
            <a:ext cx="104775" cy="1031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6" name="Oval 95"/>
          <p:cNvSpPr>
            <a:spLocks noChangeArrowheads="1"/>
          </p:cNvSpPr>
          <p:nvPr/>
        </p:nvSpPr>
        <p:spPr bwMode="auto">
          <a:xfrm>
            <a:off x="6235700" y="6056313"/>
            <a:ext cx="93663" cy="904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7" name="Oval 96"/>
          <p:cNvSpPr>
            <a:spLocks noChangeArrowheads="1"/>
          </p:cNvSpPr>
          <p:nvPr/>
        </p:nvSpPr>
        <p:spPr bwMode="auto">
          <a:xfrm>
            <a:off x="7375525" y="6167438"/>
            <a:ext cx="90488" cy="904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8" name="Oval 97"/>
          <p:cNvSpPr>
            <a:spLocks noChangeArrowheads="1"/>
          </p:cNvSpPr>
          <p:nvPr/>
        </p:nvSpPr>
        <p:spPr bwMode="auto">
          <a:xfrm>
            <a:off x="6513513" y="523875"/>
            <a:ext cx="66675" cy="66675"/>
          </a:xfrm>
          <a:prstGeom prst="ellipse">
            <a:avLst/>
          </a:pr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109" name="Oval 98"/>
          <p:cNvSpPr>
            <a:spLocks noChangeArrowheads="1"/>
          </p:cNvSpPr>
          <p:nvPr/>
        </p:nvSpPr>
        <p:spPr bwMode="auto">
          <a:xfrm>
            <a:off x="5165725" y="561975"/>
            <a:ext cx="63500"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0" name="Oval 99"/>
          <p:cNvSpPr>
            <a:spLocks noChangeArrowheads="1"/>
          </p:cNvSpPr>
          <p:nvPr/>
        </p:nvSpPr>
        <p:spPr bwMode="auto">
          <a:xfrm>
            <a:off x="8999538" y="5745163"/>
            <a:ext cx="73025"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1" name="Oval 100"/>
          <p:cNvSpPr>
            <a:spLocks noChangeArrowheads="1"/>
          </p:cNvSpPr>
          <p:nvPr/>
        </p:nvSpPr>
        <p:spPr bwMode="auto">
          <a:xfrm>
            <a:off x="8842375" y="5549900"/>
            <a:ext cx="71438" cy="714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2" name="Oval 101"/>
          <p:cNvSpPr>
            <a:spLocks noChangeArrowheads="1"/>
          </p:cNvSpPr>
          <p:nvPr/>
        </p:nvSpPr>
        <p:spPr bwMode="auto">
          <a:xfrm>
            <a:off x="9547225" y="4706938"/>
            <a:ext cx="100013" cy="1000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3" name="Oval 102"/>
          <p:cNvSpPr>
            <a:spLocks noChangeArrowheads="1"/>
          </p:cNvSpPr>
          <p:nvPr/>
        </p:nvSpPr>
        <p:spPr bwMode="auto">
          <a:xfrm>
            <a:off x="7720013" y="5788025"/>
            <a:ext cx="98425" cy="1031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4" name="Oval 103"/>
          <p:cNvSpPr>
            <a:spLocks noChangeArrowheads="1"/>
          </p:cNvSpPr>
          <p:nvPr/>
        </p:nvSpPr>
        <p:spPr bwMode="auto">
          <a:xfrm>
            <a:off x="8475663" y="4268788"/>
            <a:ext cx="85725" cy="889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5" name="Oval 104"/>
          <p:cNvSpPr>
            <a:spLocks noChangeArrowheads="1"/>
          </p:cNvSpPr>
          <p:nvPr/>
        </p:nvSpPr>
        <p:spPr bwMode="auto">
          <a:xfrm>
            <a:off x="9653588" y="2579687"/>
            <a:ext cx="65088"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6" name="Oval 105"/>
          <p:cNvSpPr>
            <a:spLocks noChangeArrowheads="1"/>
          </p:cNvSpPr>
          <p:nvPr/>
        </p:nvSpPr>
        <p:spPr bwMode="auto">
          <a:xfrm>
            <a:off x="9323388" y="1728787"/>
            <a:ext cx="96838"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7" name="Oval 106"/>
          <p:cNvSpPr>
            <a:spLocks noChangeArrowheads="1"/>
          </p:cNvSpPr>
          <p:nvPr/>
        </p:nvSpPr>
        <p:spPr bwMode="auto">
          <a:xfrm>
            <a:off x="8478838" y="2106612"/>
            <a:ext cx="93663"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8" name="Oval 107"/>
          <p:cNvSpPr>
            <a:spLocks noChangeArrowheads="1"/>
          </p:cNvSpPr>
          <p:nvPr/>
        </p:nvSpPr>
        <p:spPr bwMode="auto">
          <a:xfrm>
            <a:off x="9166225" y="4649788"/>
            <a:ext cx="66675"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9" name="Oval 108"/>
          <p:cNvSpPr>
            <a:spLocks noChangeArrowheads="1"/>
          </p:cNvSpPr>
          <p:nvPr/>
        </p:nvSpPr>
        <p:spPr bwMode="auto">
          <a:xfrm>
            <a:off x="9093200" y="2778125"/>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0" name="Oval 109"/>
          <p:cNvSpPr>
            <a:spLocks noChangeArrowheads="1"/>
          </p:cNvSpPr>
          <p:nvPr/>
        </p:nvSpPr>
        <p:spPr bwMode="auto">
          <a:xfrm>
            <a:off x="9205913" y="3538538"/>
            <a:ext cx="80963"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1" name="Oval 110"/>
          <p:cNvSpPr>
            <a:spLocks noChangeArrowheads="1"/>
          </p:cNvSpPr>
          <p:nvPr/>
        </p:nvSpPr>
        <p:spPr bwMode="auto">
          <a:xfrm>
            <a:off x="9561513" y="3000375"/>
            <a:ext cx="63500" cy="619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2" name="Oval 111"/>
          <p:cNvSpPr>
            <a:spLocks noChangeArrowheads="1"/>
          </p:cNvSpPr>
          <p:nvPr/>
        </p:nvSpPr>
        <p:spPr bwMode="auto">
          <a:xfrm>
            <a:off x="9388475" y="2192337"/>
            <a:ext cx="85725" cy="85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3" name="Oval 112"/>
          <p:cNvSpPr>
            <a:spLocks noChangeArrowheads="1"/>
          </p:cNvSpPr>
          <p:nvPr/>
        </p:nvSpPr>
        <p:spPr bwMode="auto">
          <a:xfrm>
            <a:off x="6772275" y="160337"/>
            <a:ext cx="60325"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4" name="Oval 113"/>
          <p:cNvSpPr>
            <a:spLocks noChangeArrowheads="1"/>
          </p:cNvSpPr>
          <p:nvPr/>
        </p:nvSpPr>
        <p:spPr bwMode="auto">
          <a:xfrm>
            <a:off x="7264400" y="957262"/>
            <a:ext cx="79375"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5" name="Oval 114"/>
          <p:cNvSpPr>
            <a:spLocks noChangeArrowheads="1"/>
          </p:cNvSpPr>
          <p:nvPr/>
        </p:nvSpPr>
        <p:spPr bwMode="auto">
          <a:xfrm>
            <a:off x="8185150" y="889000"/>
            <a:ext cx="74613" cy="714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6" name="Oval 115"/>
          <p:cNvSpPr>
            <a:spLocks noChangeArrowheads="1"/>
          </p:cNvSpPr>
          <p:nvPr/>
        </p:nvSpPr>
        <p:spPr bwMode="auto">
          <a:xfrm>
            <a:off x="8842375" y="1360487"/>
            <a:ext cx="74613"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7" name="Oval 116"/>
          <p:cNvSpPr>
            <a:spLocks noChangeArrowheads="1"/>
          </p:cNvSpPr>
          <p:nvPr/>
        </p:nvSpPr>
        <p:spPr bwMode="auto">
          <a:xfrm>
            <a:off x="8115300" y="357187"/>
            <a:ext cx="112713" cy="111125"/>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128" name="Oval 117"/>
          <p:cNvSpPr>
            <a:spLocks noChangeArrowheads="1"/>
          </p:cNvSpPr>
          <p:nvPr/>
        </p:nvSpPr>
        <p:spPr bwMode="auto">
          <a:xfrm>
            <a:off x="3727450" y="6088063"/>
            <a:ext cx="88900" cy="873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9" name="Oval 118"/>
          <p:cNvSpPr>
            <a:spLocks noChangeArrowheads="1"/>
          </p:cNvSpPr>
          <p:nvPr/>
        </p:nvSpPr>
        <p:spPr bwMode="auto">
          <a:xfrm>
            <a:off x="4129088" y="5686425"/>
            <a:ext cx="73025" cy="730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0" name="Oval 119"/>
          <p:cNvSpPr>
            <a:spLocks noChangeArrowheads="1"/>
          </p:cNvSpPr>
          <p:nvPr/>
        </p:nvSpPr>
        <p:spPr bwMode="auto">
          <a:xfrm>
            <a:off x="2433638" y="4089400"/>
            <a:ext cx="60325" cy="635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1" name="Oval 120"/>
          <p:cNvSpPr>
            <a:spLocks noChangeArrowheads="1"/>
          </p:cNvSpPr>
          <p:nvPr/>
        </p:nvSpPr>
        <p:spPr bwMode="auto">
          <a:xfrm>
            <a:off x="2627313" y="3776663"/>
            <a:ext cx="63500"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2" name="Oval 121"/>
          <p:cNvSpPr>
            <a:spLocks noChangeArrowheads="1"/>
          </p:cNvSpPr>
          <p:nvPr/>
        </p:nvSpPr>
        <p:spPr bwMode="auto">
          <a:xfrm>
            <a:off x="2649538" y="4900613"/>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3" name="Oval 122"/>
          <p:cNvSpPr>
            <a:spLocks noChangeArrowheads="1"/>
          </p:cNvSpPr>
          <p:nvPr/>
        </p:nvSpPr>
        <p:spPr bwMode="auto">
          <a:xfrm>
            <a:off x="2960688" y="4932363"/>
            <a:ext cx="96838"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4" name="Oval 123"/>
          <p:cNvSpPr>
            <a:spLocks noChangeArrowheads="1"/>
          </p:cNvSpPr>
          <p:nvPr/>
        </p:nvSpPr>
        <p:spPr bwMode="auto">
          <a:xfrm>
            <a:off x="2860675" y="5334000"/>
            <a:ext cx="90488" cy="936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5" name="Oval 124"/>
          <p:cNvSpPr>
            <a:spLocks noChangeArrowheads="1"/>
          </p:cNvSpPr>
          <p:nvPr/>
        </p:nvSpPr>
        <p:spPr bwMode="auto">
          <a:xfrm>
            <a:off x="4132263" y="6437313"/>
            <a:ext cx="90488" cy="889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6" name="Oval 125"/>
          <p:cNvSpPr>
            <a:spLocks noChangeArrowheads="1"/>
          </p:cNvSpPr>
          <p:nvPr/>
        </p:nvSpPr>
        <p:spPr bwMode="auto">
          <a:xfrm>
            <a:off x="2408238" y="2778125"/>
            <a:ext cx="107950" cy="1111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7" name="Oval 126"/>
          <p:cNvSpPr>
            <a:spLocks noChangeArrowheads="1"/>
          </p:cNvSpPr>
          <p:nvPr/>
        </p:nvSpPr>
        <p:spPr bwMode="auto">
          <a:xfrm>
            <a:off x="2735263" y="1812925"/>
            <a:ext cx="79375"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8" name="Freeform 127"/>
          <p:cNvSpPr>
            <a:spLocks/>
          </p:cNvSpPr>
          <p:nvPr/>
        </p:nvSpPr>
        <p:spPr bwMode="auto">
          <a:xfrm>
            <a:off x="2124075" y="2663825"/>
            <a:ext cx="85725" cy="82550"/>
          </a:xfrm>
          <a:custGeom>
            <a:avLst/>
            <a:gdLst>
              <a:gd name="T0" fmla="*/ 1 w 30"/>
              <a:gd name="T1" fmla="*/ 13 h 29"/>
              <a:gd name="T2" fmla="*/ 14 w 30"/>
              <a:gd name="T3" fmla="*/ 29 h 29"/>
              <a:gd name="T4" fmla="*/ 29 w 30"/>
              <a:gd name="T5" fmla="*/ 15 h 29"/>
              <a:gd name="T6" fmla="*/ 16 w 30"/>
              <a:gd name="T7" fmla="*/ 0 h 29"/>
              <a:gd name="T8" fmla="*/ 1 w 30"/>
              <a:gd name="T9" fmla="*/ 13 h 29"/>
            </a:gdLst>
            <a:ahLst/>
            <a:cxnLst>
              <a:cxn ang="0">
                <a:pos x="T0" y="T1"/>
              </a:cxn>
              <a:cxn ang="0">
                <a:pos x="T2" y="T3"/>
              </a:cxn>
              <a:cxn ang="0">
                <a:pos x="T4" y="T5"/>
              </a:cxn>
              <a:cxn ang="0">
                <a:pos x="T6" y="T7"/>
              </a:cxn>
              <a:cxn ang="0">
                <a:pos x="T8" y="T9"/>
              </a:cxn>
            </a:cxnLst>
            <a:rect l="0" t="0" r="r" b="b"/>
            <a:pathLst>
              <a:path w="30" h="29">
                <a:moveTo>
                  <a:pt x="1" y="13"/>
                </a:moveTo>
                <a:cubicBezTo>
                  <a:pt x="0" y="21"/>
                  <a:pt x="6" y="28"/>
                  <a:pt x="14" y="29"/>
                </a:cubicBezTo>
                <a:cubicBezTo>
                  <a:pt x="22" y="29"/>
                  <a:pt x="29" y="23"/>
                  <a:pt x="29" y="15"/>
                </a:cubicBezTo>
                <a:cubicBezTo>
                  <a:pt x="30" y="7"/>
                  <a:pt x="24" y="1"/>
                  <a:pt x="16" y="0"/>
                </a:cubicBezTo>
                <a:cubicBezTo>
                  <a:pt x="8" y="0"/>
                  <a:pt x="1" y="6"/>
                  <a:pt x="1"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9" name="Freeform 128"/>
          <p:cNvSpPr>
            <a:spLocks/>
          </p:cNvSpPr>
          <p:nvPr/>
        </p:nvSpPr>
        <p:spPr bwMode="auto">
          <a:xfrm>
            <a:off x="1228725" y="5119688"/>
            <a:ext cx="82550" cy="85725"/>
          </a:xfrm>
          <a:custGeom>
            <a:avLst/>
            <a:gdLst>
              <a:gd name="T0" fmla="*/ 0 w 29"/>
              <a:gd name="T1" fmla="*/ 14 h 30"/>
              <a:gd name="T2" fmla="*/ 13 w 29"/>
              <a:gd name="T3" fmla="*/ 29 h 30"/>
              <a:gd name="T4" fmla="*/ 29 w 29"/>
              <a:gd name="T5" fmla="*/ 16 h 30"/>
              <a:gd name="T6" fmla="*/ 15 w 29"/>
              <a:gd name="T7" fmla="*/ 0 h 30"/>
              <a:gd name="T8" fmla="*/ 0 w 29"/>
              <a:gd name="T9" fmla="*/ 14 h 30"/>
            </a:gdLst>
            <a:ahLst/>
            <a:cxnLst>
              <a:cxn ang="0">
                <a:pos x="T0" y="T1"/>
              </a:cxn>
              <a:cxn ang="0">
                <a:pos x="T2" y="T3"/>
              </a:cxn>
              <a:cxn ang="0">
                <a:pos x="T4" y="T5"/>
              </a:cxn>
              <a:cxn ang="0">
                <a:pos x="T6" y="T7"/>
              </a:cxn>
              <a:cxn ang="0">
                <a:pos x="T8" y="T9"/>
              </a:cxn>
            </a:cxnLst>
            <a:rect l="0" t="0" r="r" b="b"/>
            <a:pathLst>
              <a:path w="29" h="30">
                <a:moveTo>
                  <a:pt x="0" y="14"/>
                </a:moveTo>
                <a:cubicBezTo>
                  <a:pt x="0" y="22"/>
                  <a:pt x="6" y="28"/>
                  <a:pt x="13" y="29"/>
                </a:cubicBezTo>
                <a:cubicBezTo>
                  <a:pt x="21" y="30"/>
                  <a:pt x="28" y="23"/>
                  <a:pt x="29" y="16"/>
                </a:cubicBezTo>
                <a:cubicBezTo>
                  <a:pt x="29" y="8"/>
                  <a:pt x="23" y="1"/>
                  <a:pt x="15" y="0"/>
                </a:cubicBezTo>
                <a:cubicBezTo>
                  <a:pt x="7" y="0"/>
                  <a:pt x="1" y="6"/>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0" name="Freeform 129"/>
          <p:cNvSpPr>
            <a:spLocks/>
          </p:cNvSpPr>
          <p:nvPr/>
        </p:nvSpPr>
        <p:spPr bwMode="auto">
          <a:xfrm>
            <a:off x="2325688" y="4957763"/>
            <a:ext cx="93663" cy="93663"/>
          </a:xfrm>
          <a:custGeom>
            <a:avLst/>
            <a:gdLst>
              <a:gd name="T0" fmla="*/ 5 w 33"/>
              <a:gd name="T1" fmla="*/ 24 h 33"/>
              <a:gd name="T2" fmla="*/ 25 w 33"/>
              <a:gd name="T3" fmla="*/ 29 h 33"/>
              <a:gd name="T4" fmla="*/ 29 w 33"/>
              <a:gd name="T5" fmla="*/ 9 h 33"/>
              <a:gd name="T6" fmla="*/ 9 w 33"/>
              <a:gd name="T7" fmla="*/ 4 h 33"/>
              <a:gd name="T8" fmla="*/ 5 w 33"/>
              <a:gd name="T9" fmla="*/ 24 h 33"/>
            </a:gdLst>
            <a:ahLst/>
            <a:cxnLst>
              <a:cxn ang="0">
                <a:pos x="T0" y="T1"/>
              </a:cxn>
              <a:cxn ang="0">
                <a:pos x="T2" y="T3"/>
              </a:cxn>
              <a:cxn ang="0">
                <a:pos x="T4" y="T5"/>
              </a:cxn>
              <a:cxn ang="0">
                <a:pos x="T6" y="T7"/>
              </a:cxn>
              <a:cxn ang="0">
                <a:pos x="T8" y="T9"/>
              </a:cxn>
            </a:cxnLst>
            <a:rect l="0" t="0" r="r" b="b"/>
            <a:pathLst>
              <a:path w="33" h="33">
                <a:moveTo>
                  <a:pt x="5" y="24"/>
                </a:moveTo>
                <a:cubicBezTo>
                  <a:pt x="9" y="31"/>
                  <a:pt x="18" y="33"/>
                  <a:pt x="25" y="29"/>
                </a:cubicBezTo>
                <a:cubicBezTo>
                  <a:pt x="31" y="24"/>
                  <a:pt x="33" y="16"/>
                  <a:pt x="29" y="9"/>
                </a:cubicBezTo>
                <a:cubicBezTo>
                  <a:pt x="25" y="2"/>
                  <a:pt x="16" y="0"/>
                  <a:pt x="9" y="4"/>
                </a:cubicBezTo>
                <a:cubicBezTo>
                  <a:pt x="2" y="9"/>
                  <a:pt x="0" y="18"/>
                  <a:pt x="5"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1" name="Freeform 130"/>
          <p:cNvSpPr>
            <a:spLocks/>
          </p:cNvSpPr>
          <p:nvPr/>
        </p:nvSpPr>
        <p:spPr bwMode="auto">
          <a:xfrm>
            <a:off x="3306763" y="530225"/>
            <a:ext cx="90488" cy="90488"/>
          </a:xfrm>
          <a:custGeom>
            <a:avLst/>
            <a:gdLst>
              <a:gd name="T0" fmla="*/ 5 w 32"/>
              <a:gd name="T1" fmla="*/ 7 h 32"/>
              <a:gd name="T2" fmla="*/ 6 w 32"/>
              <a:gd name="T3" fmla="*/ 27 h 32"/>
              <a:gd name="T4" fmla="*/ 26 w 32"/>
              <a:gd name="T5" fmla="*/ 26 h 32"/>
              <a:gd name="T6" fmla="*/ 25 w 32"/>
              <a:gd name="T7" fmla="*/ 6 h 32"/>
              <a:gd name="T8" fmla="*/ 5 w 32"/>
              <a:gd name="T9" fmla="*/ 7 h 32"/>
            </a:gdLst>
            <a:ahLst/>
            <a:cxnLst>
              <a:cxn ang="0">
                <a:pos x="T0" y="T1"/>
              </a:cxn>
              <a:cxn ang="0">
                <a:pos x="T2" y="T3"/>
              </a:cxn>
              <a:cxn ang="0">
                <a:pos x="T4" y="T5"/>
              </a:cxn>
              <a:cxn ang="0">
                <a:pos x="T6" y="T7"/>
              </a:cxn>
              <a:cxn ang="0">
                <a:pos x="T8" y="T9"/>
              </a:cxn>
            </a:cxnLst>
            <a:rect l="0" t="0" r="r" b="b"/>
            <a:pathLst>
              <a:path w="32" h="32">
                <a:moveTo>
                  <a:pt x="5" y="7"/>
                </a:moveTo>
                <a:cubicBezTo>
                  <a:pt x="0" y="13"/>
                  <a:pt x="0" y="22"/>
                  <a:pt x="6" y="27"/>
                </a:cubicBezTo>
                <a:cubicBezTo>
                  <a:pt x="12" y="32"/>
                  <a:pt x="21" y="32"/>
                  <a:pt x="26" y="26"/>
                </a:cubicBezTo>
                <a:cubicBezTo>
                  <a:pt x="32" y="20"/>
                  <a:pt x="31" y="11"/>
                  <a:pt x="25" y="6"/>
                </a:cubicBezTo>
                <a:cubicBezTo>
                  <a:pt x="20" y="0"/>
                  <a:pt x="10" y="1"/>
                  <a:pt x="5"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2" name="Freeform 131"/>
          <p:cNvSpPr>
            <a:spLocks/>
          </p:cNvSpPr>
          <p:nvPr/>
        </p:nvSpPr>
        <p:spPr bwMode="auto">
          <a:xfrm>
            <a:off x="2246313" y="5880100"/>
            <a:ext cx="131763" cy="130175"/>
          </a:xfrm>
          <a:custGeom>
            <a:avLst/>
            <a:gdLst>
              <a:gd name="T0" fmla="*/ 27 w 46"/>
              <a:gd name="T1" fmla="*/ 44 h 46"/>
              <a:gd name="T2" fmla="*/ 44 w 46"/>
              <a:gd name="T3" fmla="*/ 19 h 46"/>
              <a:gd name="T4" fmla="*/ 19 w 46"/>
              <a:gd name="T5" fmla="*/ 3 h 46"/>
              <a:gd name="T6" fmla="*/ 3 w 46"/>
              <a:gd name="T7" fmla="*/ 27 h 46"/>
              <a:gd name="T8" fmla="*/ 27 w 46"/>
              <a:gd name="T9" fmla="*/ 44 h 46"/>
            </a:gdLst>
            <a:ahLst/>
            <a:cxnLst>
              <a:cxn ang="0">
                <a:pos x="T0" y="T1"/>
              </a:cxn>
              <a:cxn ang="0">
                <a:pos x="T2" y="T3"/>
              </a:cxn>
              <a:cxn ang="0">
                <a:pos x="T4" y="T5"/>
              </a:cxn>
              <a:cxn ang="0">
                <a:pos x="T6" y="T7"/>
              </a:cxn>
              <a:cxn ang="0">
                <a:pos x="T8" y="T9"/>
              </a:cxn>
            </a:cxnLst>
            <a:rect l="0" t="0" r="r" b="b"/>
            <a:pathLst>
              <a:path w="46" h="46">
                <a:moveTo>
                  <a:pt x="27" y="44"/>
                </a:moveTo>
                <a:cubicBezTo>
                  <a:pt x="39" y="41"/>
                  <a:pt x="46" y="30"/>
                  <a:pt x="44" y="19"/>
                </a:cubicBezTo>
                <a:cubicBezTo>
                  <a:pt x="41" y="7"/>
                  <a:pt x="30" y="0"/>
                  <a:pt x="19" y="3"/>
                </a:cubicBezTo>
                <a:cubicBezTo>
                  <a:pt x="7" y="5"/>
                  <a:pt x="0" y="16"/>
                  <a:pt x="3" y="27"/>
                </a:cubicBezTo>
                <a:cubicBezTo>
                  <a:pt x="5" y="39"/>
                  <a:pt x="16" y="46"/>
                  <a:pt x="27" y="44"/>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143" name="Freeform 132"/>
          <p:cNvSpPr>
            <a:spLocks/>
          </p:cNvSpPr>
          <p:nvPr/>
        </p:nvSpPr>
        <p:spPr bwMode="auto">
          <a:xfrm>
            <a:off x="520700" y="3435350"/>
            <a:ext cx="90488" cy="93663"/>
          </a:xfrm>
          <a:custGeom>
            <a:avLst/>
            <a:gdLst>
              <a:gd name="T0" fmla="*/ 3 w 32"/>
              <a:gd name="T1" fmla="*/ 10 h 33"/>
              <a:gd name="T2" fmla="*/ 9 w 32"/>
              <a:gd name="T3" fmla="*/ 29 h 33"/>
              <a:gd name="T4" fmla="*/ 29 w 32"/>
              <a:gd name="T5" fmla="*/ 23 h 33"/>
              <a:gd name="T6" fmla="*/ 23 w 32"/>
              <a:gd name="T7" fmla="*/ 4 h 33"/>
              <a:gd name="T8" fmla="*/ 3 w 32"/>
              <a:gd name="T9" fmla="*/ 10 h 33"/>
            </a:gdLst>
            <a:ahLst/>
            <a:cxnLst>
              <a:cxn ang="0">
                <a:pos x="T0" y="T1"/>
              </a:cxn>
              <a:cxn ang="0">
                <a:pos x="T2" y="T3"/>
              </a:cxn>
              <a:cxn ang="0">
                <a:pos x="T4" y="T5"/>
              </a:cxn>
              <a:cxn ang="0">
                <a:pos x="T6" y="T7"/>
              </a:cxn>
              <a:cxn ang="0">
                <a:pos x="T8" y="T9"/>
              </a:cxn>
            </a:cxnLst>
            <a:rect l="0" t="0" r="r" b="b"/>
            <a:pathLst>
              <a:path w="32" h="33">
                <a:moveTo>
                  <a:pt x="3" y="10"/>
                </a:moveTo>
                <a:cubicBezTo>
                  <a:pt x="0" y="16"/>
                  <a:pt x="2" y="25"/>
                  <a:pt x="9" y="29"/>
                </a:cubicBezTo>
                <a:cubicBezTo>
                  <a:pt x="16" y="33"/>
                  <a:pt x="25" y="30"/>
                  <a:pt x="29" y="23"/>
                </a:cubicBezTo>
                <a:cubicBezTo>
                  <a:pt x="32" y="16"/>
                  <a:pt x="30" y="8"/>
                  <a:pt x="23" y="4"/>
                </a:cubicBezTo>
                <a:cubicBezTo>
                  <a:pt x="16" y="0"/>
                  <a:pt x="7" y="3"/>
                  <a:pt x="3"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4" name="Freeform 133"/>
          <p:cNvSpPr>
            <a:spLocks/>
          </p:cNvSpPr>
          <p:nvPr/>
        </p:nvSpPr>
        <p:spPr bwMode="auto">
          <a:xfrm>
            <a:off x="1416050" y="6443663"/>
            <a:ext cx="90488" cy="90488"/>
          </a:xfrm>
          <a:custGeom>
            <a:avLst/>
            <a:gdLst>
              <a:gd name="T0" fmla="*/ 7 w 32"/>
              <a:gd name="T1" fmla="*/ 27 h 32"/>
              <a:gd name="T2" fmla="*/ 27 w 32"/>
              <a:gd name="T3" fmla="*/ 25 h 32"/>
              <a:gd name="T4" fmla="*/ 25 w 32"/>
              <a:gd name="T5" fmla="*/ 5 h 32"/>
              <a:gd name="T6" fmla="*/ 5 w 32"/>
              <a:gd name="T7" fmla="*/ 6 h 32"/>
              <a:gd name="T8" fmla="*/ 7 w 32"/>
              <a:gd name="T9" fmla="*/ 27 h 32"/>
            </a:gdLst>
            <a:ahLst/>
            <a:cxnLst>
              <a:cxn ang="0">
                <a:pos x="T0" y="T1"/>
              </a:cxn>
              <a:cxn ang="0">
                <a:pos x="T2" y="T3"/>
              </a:cxn>
              <a:cxn ang="0">
                <a:pos x="T4" y="T5"/>
              </a:cxn>
              <a:cxn ang="0">
                <a:pos x="T6" y="T7"/>
              </a:cxn>
              <a:cxn ang="0">
                <a:pos x="T8" y="T9"/>
              </a:cxn>
            </a:cxnLst>
            <a:rect l="0" t="0" r="r" b="b"/>
            <a:pathLst>
              <a:path w="32" h="32">
                <a:moveTo>
                  <a:pt x="7" y="27"/>
                </a:moveTo>
                <a:cubicBezTo>
                  <a:pt x="13" y="32"/>
                  <a:pt x="22" y="31"/>
                  <a:pt x="27" y="25"/>
                </a:cubicBezTo>
                <a:cubicBezTo>
                  <a:pt x="32" y="19"/>
                  <a:pt x="31" y="10"/>
                  <a:pt x="25" y="5"/>
                </a:cubicBezTo>
                <a:cubicBezTo>
                  <a:pt x="19" y="0"/>
                  <a:pt x="10" y="0"/>
                  <a:pt x="5" y="6"/>
                </a:cubicBezTo>
                <a:cubicBezTo>
                  <a:pt x="0" y="12"/>
                  <a:pt x="1" y="22"/>
                  <a:pt x="7"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5" name="Freeform 134"/>
          <p:cNvSpPr>
            <a:spLocks/>
          </p:cNvSpPr>
          <p:nvPr/>
        </p:nvSpPr>
        <p:spPr bwMode="auto">
          <a:xfrm>
            <a:off x="2306638" y="5583238"/>
            <a:ext cx="90488" cy="92075"/>
          </a:xfrm>
          <a:custGeom>
            <a:avLst/>
            <a:gdLst>
              <a:gd name="T0" fmla="*/ 6 w 32"/>
              <a:gd name="T1" fmla="*/ 26 h 32"/>
              <a:gd name="T2" fmla="*/ 26 w 32"/>
              <a:gd name="T3" fmla="*/ 27 h 32"/>
              <a:gd name="T4" fmla="*/ 27 w 32"/>
              <a:gd name="T5" fmla="*/ 7 h 32"/>
              <a:gd name="T6" fmla="*/ 7 w 32"/>
              <a:gd name="T7" fmla="*/ 5 h 32"/>
              <a:gd name="T8" fmla="*/ 6 w 32"/>
              <a:gd name="T9" fmla="*/ 26 h 32"/>
            </a:gdLst>
            <a:ahLst/>
            <a:cxnLst>
              <a:cxn ang="0">
                <a:pos x="T0" y="T1"/>
              </a:cxn>
              <a:cxn ang="0">
                <a:pos x="T2" y="T3"/>
              </a:cxn>
              <a:cxn ang="0">
                <a:pos x="T4" y="T5"/>
              </a:cxn>
              <a:cxn ang="0">
                <a:pos x="T6" y="T7"/>
              </a:cxn>
              <a:cxn ang="0">
                <a:pos x="T8" y="T9"/>
              </a:cxn>
            </a:cxnLst>
            <a:rect l="0" t="0" r="r" b="b"/>
            <a:pathLst>
              <a:path w="32" h="32">
                <a:moveTo>
                  <a:pt x="6" y="26"/>
                </a:moveTo>
                <a:cubicBezTo>
                  <a:pt x="11" y="32"/>
                  <a:pt x="20" y="32"/>
                  <a:pt x="26" y="27"/>
                </a:cubicBezTo>
                <a:cubicBezTo>
                  <a:pt x="32" y="22"/>
                  <a:pt x="32" y="13"/>
                  <a:pt x="27" y="7"/>
                </a:cubicBezTo>
                <a:cubicBezTo>
                  <a:pt x="22" y="1"/>
                  <a:pt x="13" y="0"/>
                  <a:pt x="7" y="5"/>
                </a:cubicBezTo>
                <a:cubicBezTo>
                  <a:pt x="1" y="11"/>
                  <a:pt x="0" y="20"/>
                  <a:pt x="6"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6" name="Freeform 135"/>
          <p:cNvSpPr>
            <a:spLocks/>
          </p:cNvSpPr>
          <p:nvPr/>
        </p:nvSpPr>
        <p:spPr bwMode="auto">
          <a:xfrm>
            <a:off x="9607550" y="587375"/>
            <a:ext cx="93663" cy="93663"/>
          </a:xfrm>
          <a:custGeom>
            <a:avLst/>
            <a:gdLst>
              <a:gd name="T0" fmla="*/ 23 w 33"/>
              <a:gd name="T1" fmla="*/ 4 h 33"/>
              <a:gd name="T2" fmla="*/ 4 w 33"/>
              <a:gd name="T3" fmla="*/ 10 h 33"/>
              <a:gd name="T4" fmla="*/ 9 w 33"/>
              <a:gd name="T5" fmla="*/ 29 h 33"/>
              <a:gd name="T6" fmla="*/ 29 w 33"/>
              <a:gd name="T7" fmla="*/ 24 h 33"/>
              <a:gd name="T8" fmla="*/ 23 w 33"/>
              <a:gd name="T9" fmla="*/ 4 h 33"/>
            </a:gdLst>
            <a:ahLst/>
            <a:cxnLst>
              <a:cxn ang="0">
                <a:pos x="T0" y="T1"/>
              </a:cxn>
              <a:cxn ang="0">
                <a:pos x="T2" y="T3"/>
              </a:cxn>
              <a:cxn ang="0">
                <a:pos x="T4" y="T5"/>
              </a:cxn>
              <a:cxn ang="0">
                <a:pos x="T6" y="T7"/>
              </a:cxn>
              <a:cxn ang="0">
                <a:pos x="T8" y="T9"/>
              </a:cxn>
            </a:cxnLst>
            <a:rect l="0" t="0" r="r" b="b"/>
            <a:pathLst>
              <a:path w="33" h="33">
                <a:moveTo>
                  <a:pt x="23" y="4"/>
                </a:moveTo>
                <a:cubicBezTo>
                  <a:pt x="16" y="0"/>
                  <a:pt x="8" y="3"/>
                  <a:pt x="4" y="10"/>
                </a:cubicBezTo>
                <a:cubicBezTo>
                  <a:pt x="0" y="17"/>
                  <a:pt x="2" y="25"/>
                  <a:pt x="9" y="29"/>
                </a:cubicBezTo>
                <a:cubicBezTo>
                  <a:pt x="16" y="33"/>
                  <a:pt x="25" y="31"/>
                  <a:pt x="29" y="24"/>
                </a:cubicBezTo>
                <a:cubicBezTo>
                  <a:pt x="33" y="17"/>
                  <a:pt x="30" y="8"/>
                  <a:pt x="23"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7" name="Freeform 136"/>
          <p:cNvSpPr>
            <a:spLocks/>
          </p:cNvSpPr>
          <p:nvPr/>
        </p:nvSpPr>
        <p:spPr bwMode="auto">
          <a:xfrm>
            <a:off x="9507538" y="-127000"/>
            <a:ext cx="93663" cy="93663"/>
          </a:xfrm>
          <a:custGeom>
            <a:avLst/>
            <a:gdLst>
              <a:gd name="T0" fmla="*/ 11 w 33"/>
              <a:gd name="T1" fmla="*/ 3 h 33"/>
              <a:gd name="T2" fmla="*/ 3 w 33"/>
              <a:gd name="T3" fmla="*/ 22 h 33"/>
              <a:gd name="T4" fmla="*/ 22 w 33"/>
              <a:gd name="T5" fmla="*/ 29 h 33"/>
              <a:gd name="T6" fmla="*/ 30 w 33"/>
              <a:gd name="T7" fmla="*/ 11 h 33"/>
              <a:gd name="T8" fmla="*/ 11 w 33"/>
              <a:gd name="T9" fmla="*/ 3 h 33"/>
            </a:gdLst>
            <a:ahLst/>
            <a:cxnLst>
              <a:cxn ang="0">
                <a:pos x="T0" y="T1"/>
              </a:cxn>
              <a:cxn ang="0">
                <a:pos x="T2" y="T3"/>
              </a:cxn>
              <a:cxn ang="0">
                <a:pos x="T4" y="T5"/>
              </a:cxn>
              <a:cxn ang="0">
                <a:pos x="T6" y="T7"/>
              </a:cxn>
              <a:cxn ang="0">
                <a:pos x="T8" y="T9"/>
              </a:cxn>
            </a:cxnLst>
            <a:rect l="0" t="0" r="r" b="b"/>
            <a:pathLst>
              <a:path w="33" h="33">
                <a:moveTo>
                  <a:pt x="11" y="3"/>
                </a:moveTo>
                <a:cubicBezTo>
                  <a:pt x="4" y="6"/>
                  <a:pt x="0" y="15"/>
                  <a:pt x="3" y="22"/>
                </a:cubicBezTo>
                <a:cubicBezTo>
                  <a:pt x="7" y="29"/>
                  <a:pt x="15" y="33"/>
                  <a:pt x="22" y="29"/>
                </a:cubicBezTo>
                <a:cubicBezTo>
                  <a:pt x="30" y="26"/>
                  <a:pt x="33" y="18"/>
                  <a:pt x="30" y="11"/>
                </a:cubicBezTo>
                <a:cubicBezTo>
                  <a:pt x="27" y="3"/>
                  <a:pt x="18" y="0"/>
                  <a:pt x="11"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8" name="Freeform 137"/>
          <p:cNvSpPr>
            <a:spLocks/>
          </p:cNvSpPr>
          <p:nvPr/>
        </p:nvSpPr>
        <p:spPr bwMode="auto">
          <a:xfrm>
            <a:off x="10841038" y="2911475"/>
            <a:ext cx="92075" cy="92075"/>
          </a:xfrm>
          <a:custGeom>
            <a:avLst/>
            <a:gdLst>
              <a:gd name="T0" fmla="*/ 29 w 32"/>
              <a:gd name="T1" fmla="*/ 10 h 32"/>
              <a:gd name="T2" fmla="*/ 10 w 32"/>
              <a:gd name="T3" fmla="*/ 3 h 32"/>
              <a:gd name="T4" fmla="*/ 3 w 32"/>
              <a:gd name="T5" fmla="*/ 22 h 32"/>
              <a:gd name="T6" fmla="*/ 22 w 32"/>
              <a:gd name="T7" fmla="*/ 29 h 32"/>
              <a:gd name="T8" fmla="*/ 29 w 32"/>
              <a:gd name="T9" fmla="*/ 10 h 32"/>
            </a:gdLst>
            <a:ahLst/>
            <a:cxnLst>
              <a:cxn ang="0">
                <a:pos x="T0" y="T1"/>
              </a:cxn>
              <a:cxn ang="0">
                <a:pos x="T2" y="T3"/>
              </a:cxn>
              <a:cxn ang="0">
                <a:pos x="T4" y="T5"/>
              </a:cxn>
              <a:cxn ang="0">
                <a:pos x="T6" y="T7"/>
              </a:cxn>
              <a:cxn ang="0">
                <a:pos x="T8" y="T9"/>
              </a:cxn>
            </a:cxnLst>
            <a:rect l="0" t="0" r="r" b="b"/>
            <a:pathLst>
              <a:path w="32" h="32">
                <a:moveTo>
                  <a:pt x="29" y="10"/>
                </a:moveTo>
                <a:cubicBezTo>
                  <a:pt x="26" y="3"/>
                  <a:pt x="17" y="0"/>
                  <a:pt x="10" y="3"/>
                </a:cubicBezTo>
                <a:cubicBezTo>
                  <a:pt x="3" y="6"/>
                  <a:pt x="0" y="15"/>
                  <a:pt x="3" y="22"/>
                </a:cubicBezTo>
                <a:cubicBezTo>
                  <a:pt x="6" y="29"/>
                  <a:pt x="15" y="32"/>
                  <a:pt x="22" y="29"/>
                </a:cubicBezTo>
                <a:cubicBezTo>
                  <a:pt x="29" y="26"/>
                  <a:pt x="32"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9" name="Freeform 138"/>
          <p:cNvSpPr>
            <a:spLocks/>
          </p:cNvSpPr>
          <p:nvPr/>
        </p:nvSpPr>
        <p:spPr bwMode="auto">
          <a:xfrm>
            <a:off x="9599613" y="4192588"/>
            <a:ext cx="93663" cy="93663"/>
          </a:xfrm>
          <a:custGeom>
            <a:avLst/>
            <a:gdLst>
              <a:gd name="T0" fmla="*/ 29 w 33"/>
              <a:gd name="T1" fmla="*/ 10 h 33"/>
              <a:gd name="T2" fmla="*/ 10 w 33"/>
              <a:gd name="T3" fmla="*/ 4 h 33"/>
              <a:gd name="T4" fmla="*/ 3 w 33"/>
              <a:gd name="T5" fmla="*/ 23 h 33"/>
              <a:gd name="T6" fmla="*/ 22 w 33"/>
              <a:gd name="T7" fmla="*/ 29 h 33"/>
              <a:gd name="T8" fmla="*/ 29 w 33"/>
              <a:gd name="T9" fmla="*/ 10 h 33"/>
            </a:gdLst>
            <a:ahLst/>
            <a:cxnLst>
              <a:cxn ang="0">
                <a:pos x="T0" y="T1"/>
              </a:cxn>
              <a:cxn ang="0">
                <a:pos x="T2" y="T3"/>
              </a:cxn>
              <a:cxn ang="0">
                <a:pos x="T4" y="T5"/>
              </a:cxn>
              <a:cxn ang="0">
                <a:pos x="T6" y="T7"/>
              </a:cxn>
              <a:cxn ang="0">
                <a:pos x="T8" y="T9"/>
              </a:cxn>
            </a:cxnLst>
            <a:rect l="0" t="0" r="r" b="b"/>
            <a:pathLst>
              <a:path w="33" h="33">
                <a:moveTo>
                  <a:pt x="29" y="10"/>
                </a:moveTo>
                <a:cubicBezTo>
                  <a:pt x="26" y="3"/>
                  <a:pt x="17" y="0"/>
                  <a:pt x="10" y="4"/>
                </a:cubicBezTo>
                <a:cubicBezTo>
                  <a:pt x="3" y="7"/>
                  <a:pt x="0" y="15"/>
                  <a:pt x="3" y="23"/>
                </a:cubicBezTo>
                <a:cubicBezTo>
                  <a:pt x="7" y="30"/>
                  <a:pt x="15" y="33"/>
                  <a:pt x="22" y="29"/>
                </a:cubicBezTo>
                <a:cubicBezTo>
                  <a:pt x="30" y="26"/>
                  <a:pt x="33" y="18"/>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0" name="Freeform 139"/>
          <p:cNvSpPr>
            <a:spLocks/>
          </p:cNvSpPr>
          <p:nvPr/>
        </p:nvSpPr>
        <p:spPr bwMode="auto">
          <a:xfrm>
            <a:off x="12076113" y="3130550"/>
            <a:ext cx="90488" cy="92075"/>
          </a:xfrm>
          <a:custGeom>
            <a:avLst/>
            <a:gdLst>
              <a:gd name="T0" fmla="*/ 29 w 32"/>
              <a:gd name="T1" fmla="*/ 10 h 32"/>
              <a:gd name="T2" fmla="*/ 10 w 32"/>
              <a:gd name="T3" fmla="*/ 3 h 32"/>
              <a:gd name="T4" fmla="*/ 3 w 32"/>
              <a:gd name="T5" fmla="*/ 22 h 32"/>
              <a:gd name="T6" fmla="*/ 22 w 32"/>
              <a:gd name="T7" fmla="*/ 29 h 32"/>
              <a:gd name="T8" fmla="*/ 29 w 32"/>
              <a:gd name="T9" fmla="*/ 10 h 32"/>
            </a:gdLst>
            <a:ahLst/>
            <a:cxnLst>
              <a:cxn ang="0">
                <a:pos x="T0" y="T1"/>
              </a:cxn>
              <a:cxn ang="0">
                <a:pos x="T2" y="T3"/>
              </a:cxn>
              <a:cxn ang="0">
                <a:pos x="T4" y="T5"/>
              </a:cxn>
              <a:cxn ang="0">
                <a:pos x="T6" y="T7"/>
              </a:cxn>
              <a:cxn ang="0">
                <a:pos x="T8" y="T9"/>
              </a:cxn>
            </a:cxnLst>
            <a:rect l="0" t="0" r="r" b="b"/>
            <a:pathLst>
              <a:path w="32" h="32">
                <a:moveTo>
                  <a:pt x="29" y="10"/>
                </a:moveTo>
                <a:cubicBezTo>
                  <a:pt x="26" y="3"/>
                  <a:pt x="17" y="0"/>
                  <a:pt x="10" y="3"/>
                </a:cubicBezTo>
                <a:cubicBezTo>
                  <a:pt x="3" y="6"/>
                  <a:pt x="0" y="15"/>
                  <a:pt x="3" y="22"/>
                </a:cubicBezTo>
                <a:cubicBezTo>
                  <a:pt x="6" y="29"/>
                  <a:pt x="15" y="32"/>
                  <a:pt x="22" y="29"/>
                </a:cubicBezTo>
                <a:cubicBezTo>
                  <a:pt x="29" y="26"/>
                  <a:pt x="32"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1" name="Freeform 140"/>
          <p:cNvSpPr>
            <a:spLocks/>
          </p:cNvSpPr>
          <p:nvPr/>
        </p:nvSpPr>
        <p:spPr bwMode="auto">
          <a:xfrm>
            <a:off x="3540125" y="3916363"/>
            <a:ext cx="90488" cy="93663"/>
          </a:xfrm>
          <a:custGeom>
            <a:avLst/>
            <a:gdLst>
              <a:gd name="T0" fmla="*/ 29 w 32"/>
              <a:gd name="T1" fmla="*/ 22 h 33"/>
              <a:gd name="T2" fmla="*/ 22 w 32"/>
              <a:gd name="T3" fmla="*/ 4 h 33"/>
              <a:gd name="T4" fmla="*/ 3 w 32"/>
              <a:gd name="T5" fmla="*/ 11 h 33"/>
              <a:gd name="T6" fmla="*/ 10 w 32"/>
              <a:gd name="T7" fmla="*/ 30 h 33"/>
              <a:gd name="T8" fmla="*/ 29 w 32"/>
              <a:gd name="T9" fmla="*/ 22 h 33"/>
            </a:gdLst>
            <a:ahLst/>
            <a:cxnLst>
              <a:cxn ang="0">
                <a:pos x="T0" y="T1"/>
              </a:cxn>
              <a:cxn ang="0">
                <a:pos x="T2" y="T3"/>
              </a:cxn>
              <a:cxn ang="0">
                <a:pos x="T4" y="T5"/>
              </a:cxn>
              <a:cxn ang="0">
                <a:pos x="T6" y="T7"/>
              </a:cxn>
              <a:cxn ang="0">
                <a:pos x="T8" y="T9"/>
              </a:cxn>
            </a:cxnLst>
            <a:rect l="0" t="0" r="r" b="b"/>
            <a:pathLst>
              <a:path w="32" h="33">
                <a:moveTo>
                  <a:pt x="29" y="22"/>
                </a:moveTo>
                <a:cubicBezTo>
                  <a:pt x="32" y="15"/>
                  <a:pt x="29" y="7"/>
                  <a:pt x="22" y="4"/>
                </a:cubicBezTo>
                <a:cubicBezTo>
                  <a:pt x="14" y="0"/>
                  <a:pt x="6" y="4"/>
                  <a:pt x="3" y="11"/>
                </a:cubicBezTo>
                <a:cubicBezTo>
                  <a:pt x="0" y="18"/>
                  <a:pt x="3" y="27"/>
                  <a:pt x="10" y="30"/>
                </a:cubicBezTo>
                <a:cubicBezTo>
                  <a:pt x="18" y="33"/>
                  <a:pt x="26" y="30"/>
                  <a:pt x="29"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2" name="Freeform 141"/>
          <p:cNvSpPr>
            <a:spLocks/>
          </p:cNvSpPr>
          <p:nvPr/>
        </p:nvSpPr>
        <p:spPr bwMode="auto">
          <a:xfrm>
            <a:off x="7613650" y="6494463"/>
            <a:ext cx="109538" cy="107950"/>
          </a:xfrm>
          <a:custGeom>
            <a:avLst/>
            <a:gdLst>
              <a:gd name="T0" fmla="*/ 22 w 38"/>
              <a:gd name="T1" fmla="*/ 36 h 38"/>
              <a:gd name="T2" fmla="*/ 37 w 38"/>
              <a:gd name="T3" fmla="*/ 16 h 38"/>
              <a:gd name="T4" fmla="*/ 16 w 38"/>
              <a:gd name="T5" fmla="*/ 2 h 38"/>
              <a:gd name="T6" fmla="*/ 2 w 38"/>
              <a:gd name="T7" fmla="*/ 22 h 38"/>
              <a:gd name="T8" fmla="*/ 22 w 38"/>
              <a:gd name="T9" fmla="*/ 36 h 38"/>
            </a:gdLst>
            <a:ahLst/>
            <a:cxnLst>
              <a:cxn ang="0">
                <a:pos x="T0" y="T1"/>
              </a:cxn>
              <a:cxn ang="0">
                <a:pos x="T2" y="T3"/>
              </a:cxn>
              <a:cxn ang="0">
                <a:pos x="T4" y="T5"/>
              </a:cxn>
              <a:cxn ang="0">
                <a:pos x="T6" y="T7"/>
              </a:cxn>
              <a:cxn ang="0">
                <a:pos x="T8" y="T9"/>
              </a:cxn>
            </a:cxnLst>
            <a:rect l="0" t="0" r="r" b="b"/>
            <a:pathLst>
              <a:path w="38" h="38">
                <a:moveTo>
                  <a:pt x="22" y="36"/>
                </a:moveTo>
                <a:cubicBezTo>
                  <a:pt x="32" y="35"/>
                  <a:pt x="38" y="26"/>
                  <a:pt x="37" y="16"/>
                </a:cubicBezTo>
                <a:cubicBezTo>
                  <a:pt x="35" y="7"/>
                  <a:pt x="26" y="0"/>
                  <a:pt x="16" y="2"/>
                </a:cubicBezTo>
                <a:cubicBezTo>
                  <a:pt x="7" y="4"/>
                  <a:pt x="0" y="13"/>
                  <a:pt x="2" y="22"/>
                </a:cubicBezTo>
                <a:cubicBezTo>
                  <a:pt x="4" y="32"/>
                  <a:pt x="13" y="38"/>
                  <a:pt x="22"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3" name="Freeform 142"/>
          <p:cNvSpPr>
            <a:spLocks/>
          </p:cNvSpPr>
          <p:nvPr/>
        </p:nvSpPr>
        <p:spPr bwMode="auto">
          <a:xfrm>
            <a:off x="1427163" y="4402138"/>
            <a:ext cx="136525" cy="136525"/>
          </a:xfrm>
          <a:custGeom>
            <a:avLst/>
            <a:gdLst>
              <a:gd name="T0" fmla="*/ 7 w 48"/>
              <a:gd name="T1" fmla="*/ 37 h 48"/>
              <a:gd name="T2" fmla="*/ 37 w 48"/>
              <a:gd name="T3" fmla="*/ 41 h 48"/>
              <a:gd name="T4" fmla="*/ 41 w 48"/>
              <a:gd name="T5" fmla="*/ 11 h 48"/>
              <a:gd name="T6" fmla="*/ 11 w 48"/>
              <a:gd name="T7" fmla="*/ 7 h 48"/>
              <a:gd name="T8" fmla="*/ 7 w 48"/>
              <a:gd name="T9" fmla="*/ 37 h 48"/>
            </a:gdLst>
            <a:ahLst/>
            <a:cxnLst>
              <a:cxn ang="0">
                <a:pos x="T0" y="T1"/>
              </a:cxn>
              <a:cxn ang="0">
                <a:pos x="T2" y="T3"/>
              </a:cxn>
              <a:cxn ang="0">
                <a:pos x="T4" y="T5"/>
              </a:cxn>
              <a:cxn ang="0">
                <a:pos x="T6" y="T7"/>
              </a:cxn>
              <a:cxn ang="0">
                <a:pos x="T8" y="T9"/>
              </a:cxn>
            </a:cxnLst>
            <a:rect l="0" t="0" r="r" b="b"/>
            <a:pathLst>
              <a:path w="48" h="48">
                <a:moveTo>
                  <a:pt x="7" y="37"/>
                </a:moveTo>
                <a:cubicBezTo>
                  <a:pt x="14" y="46"/>
                  <a:pt x="28" y="48"/>
                  <a:pt x="37" y="41"/>
                </a:cubicBezTo>
                <a:cubicBezTo>
                  <a:pt x="46" y="34"/>
                  <a:pt x="48" y="20"/>
                  <a:pt x="41" y="11"/>
                </a:cubicBezTo>
                <a:cubicBezTo>
                  <a:pt x="34" y="2"/>
                  <a:pt x="20" y="0"/>
                  <a:pt x="11" y="7"/>
                </a:cubicBezTo>
                <a:cubicBezTo>
                  <a:pt x="2" y="14"/>
                  <a:pt x="0" y="27"/>
                  <a:pt x="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4" name="Freeform 143"/>
          <p:cNvSpPr>
            <a:spLocks/>
          </p:cNvSpPr>
          <p:nvPr/>
        </p:nvSpPr>
        <p:spPr bwMode="auto">
          <a:xfrm>
            <a:off x="10104438" y="2470150"/>
            <a:ext cx="92075" cy="95250"/>
          </a:xfrm>
          <a:custGeom>
            <a:avLst/>
            <a:gdLst>
              <a:gd name="T0" fmla="*/ 29 w 32"/>
              <a:gd name="T1" fmla="*/ 9 h 33"/>
              <a:gd name="T2" fmla="*/ 9 w 32"/>
              <a:gd name="T3" fmla="*/ 4 h 33"/>
              <a:gd name="T4" fmla="*/ 3 w 32"/>
              <a:gd name="T5" fmla="*/ 23 h 33"/>
              <a:gd name="T6" fmla="*/ 23 w 32"/>
              <a:gd name="T7" fmla="*/ 29 h 33"/>
              <a:gd name="T8" fmla="*/ 29 w 32"/>
              <a:gd name="T9" fmla="*/ 9 h 33"/>
            </a:gdLst>
            <a:ahLst/>
            <a:cxnLst>
              <a:cxn ang="0">
                <a:pos x="T0" y="T1"/>
              </a:cxn>
              <a:cxn ang="0">
                <a:pos x="T2" y="T3"/>
              </a:cxn>
              <a:cxn ang="0">
                <a:pos x="T4" y="T5"/>
              </a:cxn>
              <a:cxn ang="0">
                <a:pos x="T6" y="T7"/>
              </a:cxn>
              <a:cxn ang="0">
                <a:pos x="T8" y="T9"/>
              </a:cxn>
            </a:cxnLst>
            <a:rect l="0" t="0" r="r" b="b"/>
            <a:pathLst>
              <a:path w="32" h="33">
                <a:moveTo>
                  <a:pt x="29" y="9"/>
                </a:moveTo>
                <a:cubicBezTo>
                  <a:pt x="25" y="2"/>
                  <a:pt x="16" y="0"/>
                  <a:pt x="9" y="4"/>
                </a:cubicBezTo>
                <a:cubicBezTo>
                  <a:pt x="2" y="7"/>
                  <a:pt x="0" y="16"/>
                  <a:pt x="3" y="23"/>
                </a:cubicBezTo>
                <a:cubicBezTo>
                  <a:pt x="7" y="30"/>
                  <a:pt x="16" y="33"/>
                  <a:pt x="23" y="29"/>
                </a:cubicBezTo>
                <a:cubicBezTo>
                  <a:pt x="30" y="25"/>
                  <a:pt x="32" y="16"/>
                  <a:pt x="29"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5" name="Freeform 144"/>
          <p:cNvSpPr>
            <a:spLocks/>
          </p:cNvSpPr>
          <p:nvPr/>
        </p:nvSpPr>
        <p:spPr bwMode="auto">
          <a:xfrm>
            <a:off x="10212388" y="2195512"/>
            <a:ext cx="85725" cy="84138"/>
          </a:xfrm>
          <a:custGeom>
            <a:avLst/>
            <a:gdLst>
              <a:gd name="T0" fmla="*/ 16 w 30"/>
              <a:gd name="T1" fmla="*/ 0 h 30"/>
              <a:gd name="T2" fmla="*/ 1 w 30"/>
              <a:gd name="T3" fmla="*/ 14 h 30"/>
              <a:gd name="T4" fmla="*/ 14 w 30"/>
              <a:gd name="T5" fmla="*/ 29 h 30"/>
              <a:gd name="T6" fmla="*/ 30 w 30"/>
              <a:gd name="T7" fmla="*/ 16 h 30"/>
              <a:gd name="T8" fmla="*/ 16 w 30"/>
              <a:gd name="T9" fmla="*/ 0 h 30"/>
            </a:gdLst>
            <a:ahLst/>
            <a:cxnLst>
              <a:cxn ang="0">
                <a:pos x="T0" y="T1"/>
              </a:cxn>
              <a:cxn ang="0">
                <a:pos x="T2" y="T3"/>
              </a:cxn>
              <a:cxn ang="0">
                <a:pos x="T4" y="T5"/>
              </a:cxn>
              <a:cxn ang="0">
                <a:pos x="T6" y="T7"/>
              </a:cxn>
              <a:cxn ang="0">
                <a:pos x="T8" y="T9"/>
              </a:cxn>
            </a:cxnLst>
            <a:rect l="0" t="0" r="r" b="b"/>
            <a:pathLst>
              <a:path w="30" h="30">
                <a:moveTo>
                  <a:pt x="16" y="0"/>
                </a:moveTo>
                <a:cubicBezTo>
                  <a:pt x="8" y="0"/>
                  <a:pt x="2" y="6"/>
                  <a:pt x="1" y="14"/>
                </a:cubicBezTo>
                <a:cubicBezTo>
                  <a:pt x="0" y="22"/>
                  <a:pt x="6" y="29"/>
                  <a:pt x="14" y="29"/>
                </a:cubicBezTo>
                <a:cubicBezTo>
                  <a:pt x="22" y="30"/>
                  <a:pt x="29" y="24"/>
                  <a:pt x="30" y="16"/>
                </a:cubicBezTo>
                <a:cubicBezTo>
                  <a:pt x="30" y="8"/>
                  <a:pt x="24" y="1"/>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6" name="Freeform 145"/>
          <p:cNvSpPr>
            <a:spLocks/>
          </p:cNvSpPr>
          <p:nvPr/>
        </p:nvSpPr>
        <p:spPr bwMode="auto">
          <a:xfrm>
            <a:off x="9442450" y="5748338"/>
            <a:ext cx="133350" cy="134938"/>
          </a:xfrm>
          <a:custGeom>
            <a:avLst/>
            <a:gdLst>
              <a:gd name="T0" fmla="*/ 43 w 47"/>
              <a:gd name="T1" fmla="*/ 31 h 47"/>
              <a:gd name="T2" fmla="*/ 16 w 47"/>
              <a:gd name="T3" fmla="*/ 43 h 47"/>
              <a:gd name="T4" fmla="*/ 4 w 47"/>
              <a:gd name="T5" fmla="*/ 16 h 47"/>
              <a:gd name="T6" fmla="*/ 31 w 47"/>
              <a:gd name="T7" fmla="*/ 4 h 47"/>
              <a:gd name="T8" fmla="*/ 43 w 47"/>
              <a:gd name="T9" fmla="*/ 31 h 47"/>
            </a:gdLst>
            <a:ahLst/>
            <a:cxnLst>
              <a:cxn ang="0">
                <a:pos x="T0" y="T1"/>
              </a:cxn>
              <a:cxn ang="0">
                <a:pos x="T2" y="T3"/>
              </a:cxn>
              <a:cxn ang="0">
                <a:pos x="T4" y="T5"/>
              </a:cxn>
              <a:cxn ang="0">
                <a:pos x="T6" y="T7"/>
              </a:cxn>
              <a:cxn ang="0">
                <a:pos x="T8" y="T9"/>
              </a:cxn>
            </a:cxnLst>
            <a:rect l="0" t="0" r="r" b="b"/>
            <a:pathLst>
              <a:path w="47" h="47">
                <a:moveTo>
                  <a:pt x="43" y="31"/>
                </a:moveTo>
                <a:cubicBezTo>
                  <a:pt x="39" y="42"/>
                  <a:pt x="27" y="47"/>
                  <a:pt x="16" y="43"/>
                </a:cubicBezTo>
                <a:cubicBezTo>
                  <a:pt x="5" y="39"/>
                  <a:pt x="0" y="27"/>
                  <a:pt x="4" y="16"/>
                </a:cubicBezTo>
                <a:cubicBezTo>
                  <a:pt x="8" y="5"/>
                  <a:pt x="20" y="0"/>
                  <a:pt x="31" y="4"/>
                </a:cubicBezTo>
                <a:cubicBezTo>
                  <a:pt x="42" y="8"/>
                  <a:pt x="47" y="20"/>
                  <a:pt x="43"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7" name="Freeform 146"/>
          <p:cNvSpPr>
            <a:spLocks/>
          </p:cNvSpPr>
          <p:nvPr/>
        </p:nvSpPr>
        <p:spPr bwMode="auto">
          <a:xfrm>
            <a:off x="10258425" y="6235700"/>
            <a:ext cx="68263" cy="68263"/>
          </a:xfrm>
          <a:custGeom>
            <a:avLst/>
            <a:gdLst>
              <a:gd name="T0" fmla="*/ 21 w 24"/>
              <a:gd name="T1" fmla="*/ 17 h 24"/>
              <a:gd name="T2" fmla="*/ 7 w 24"/>
              <a:gd name="T3" fmla="*/ 21 h 24"/>
              <a:gd name="T4" fmla="*/ 3 w 24"/>
              <a:gd name="T5" fmla="*/ 6 h 24"/>
              <a:gd name="T6" fmla="*/ 17 w 24"/>
              <a:gd name="T7" fmla="*/ 2 h 24"/>
              <a:gd name="T8" fmla="*/ 21 w 24"/>
              <a:gd name="T9" fmla="*/ 17 h 24"/>
            </a:gdLst>
            <a:ahLst/>
            <a:cxnLst>
              <a:cxn ang="0">
                <a:pos x="T0" y="T1"/>
              </a:cxn>
              <a:cxn ang="0">
                <a:pos x="T2" y="T3"/>
              </a:cxn>
              <a:cxn ang="0">
                <a:pos x="T4" y="T5"/>
              </a:cxn>
              <a:cxn ang="0">
                <a:pos x="T6" y="T7"/>
              </a:cxn>
              <a:cxn ang="0">
                <a:pos x="T8" y="T9"/>
              </a:cxn>
            </a:cxnLst>
            <a:rect l="0" t="0" r="r" b="b"/>
            <a:pathLst>
              <a:path w="24" h="24">
                <a:moveTo>
                  <a:pt x="21" y="17"/>
                </a:moveTo>
                <a:cubicBezTo>
                  <a:pt x="18" y="22"/>
                  <a:pt x="12" y="24"/>
                  <a:pt x="7" y="21"/>
                </a:cubicBezTo>
                <a:cubicBezTo>
                  <a:pt x="1" y="18"/>
                  <a:pt x="0" y="11"/>
                  <a:pt x="3" y="6"/>
                </a:cubicBezTo>
                <a:cubicBezTo>
                  <a:pt x="5" y="1"/>
                  <a:pt x="12" y="0"/>
                  <a:pt x="17" y="2"/>
                </a:cubicBezTo>
                <a:cubicBezTo>
                  <a:pt x="22" y="5"/>
                  <a:pt x="24" y="12"/>
                  <a:pt x="21" y="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8" name="Oval 147"/>
          <p:cNvSpPr>
            <a:spLocks noChangeArrowheads="1"/>
          </p:cNvSpPr>
          <p:nvPr/>
        </p:nvSpPr>
        <p:spPr bwMode="auto">
          <a:xfrm>
            <a:off x="3860800" y="3392488"/>
            <a:ext cx="100013" cy="1031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9" name="Oval 148"/>
          <p:cNvSpPr>
            <a:spLocks noChangeArrowheads="1"/>
          </p:cNvSpPr>
          <p:nvPr/>
        </p:nvSpPr>
        <p:spPr bwMode="auto">
          <a:xfrm>
            <a:off x="5499100" y="814387"/>
            <a:ext cx="76200" cy="777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0" name="Oval 149"/>
          <p:cNvSpPr>
            <a:spLocks noChangeArrowheads="1"/>
          </p:cNvSpPr>
          <p:nvPr/>
        </p:nvSpPr>
        <p:spPr bwMode="auto">
          <a:xfrm>
            <a:off x="6886575" y="1736725"/>
            <a:ext cx="76200" cy="76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1" name="Oval 150"/>
          <p:cNvSpPr>
            <a:spLocks noChangeArrowheads="1"/>
          </p:cNvSpPr>
          <p:nvPr/>
        </p:nvSpPr>
        <p:spPr bwMode="auto">
          <a:xfrm>
            <a:off x="5519738" y="1962150"/>
            <a:ext cx="80963"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2" name="Oval 151"/>
          <p:cNvSpPr>
            <a:spLocks noChangeArrowheads="1"/>
          </p:cNvSpPr>
          <p:nvPr/>
        </p:nvSpPr>
        <p:spPr bwMode="auto">
          <a:xfrm>
            <a:off x="8266113" y="3068637"/>
            <a:ext cx="119063" cy="1190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3" name="Oval 152"/>
          <p:cNvSpPr>
            <a:spLocks noChangeArrowheads="1"/>
          </p:cNvSpPr>
          <p:nvPr/>
        </p:nvSpPr>
        <p:spPr bwMode="auto">
          <a:xfrm>
            <a:off x="2989263" y="1360487"/>
            <a:ext cx="73025"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4" name="Oval 153"/>
          <p:cNvSpPr>
            <a:spLocks noChangeArrowheads="1"/>
          </p:cNvSpPr>
          <p:nvPr/>
        </p:nvSpPr>
        <p:spPr bwMode="auto">
          <a:xfrm>
            <a:off x="3489325" y="825500"/>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5" name="Oval 154"/>
          <p:cNvSpPr>
            <a:spLocks noChangeArrowheads="1"/>
          </p:cNvSpPr>
          <p:nvPr/>
        </p:nvSpPr>
        <p:spPr bwMode="auto">
          <a:xfrm>
            <a:off x="4813300" y="712787"/>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6" name="Oval 155"/>
          <p:cNvSpPr>
            <a:spLocks noChangeArrowheads="1"/>
          </p:cNvSpPr>
          <p:nvPr/>
        </p:nvSpPr>
        <p:spPr bwMode="auto">
          <a:xfrm>
            <a:off x="3302000" y="5637213"/>
            <a:ext cx="76200"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7" name="Oval 156"/>
          <p:cNvSpPr>
            <a:spLocks noChangeArrowheads="1"/>
          </p:cNvSpPr>
          <p:nvPr/>
        </p:nvSpPr>
        <p:spPr bwMode="auto">
          <a:xfrm>
            <a:off x="3309938" y="3729038"/>
            <a:ext cx="60325" cy="587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8" name="Oval 157"/>
          <p:cNvSpPr>
            <a:spLocks noChangeArrowheads="1"/>
          </p:cNvSpPr>
          <p:nvPr/>
        </p:nvSpPr>
        <p:spPr bwMode="auto">
          <a:xfrm>
            <a:off x="4589463" y="1219200"/>
            <a:ext cx="57150" cy="571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9" name="Oval 158"/>
          <p:cNvSpPr>
            <a:spLocks noChangeArrowheads="1"/>
          </p:cNvSpPr>
          <p:nvPr/>
        </p:nvSpPr>
        <p:spPr bwMode="auto">
          <a:xfrm>
            <a:off x="2968625" y="3295650"/>
            <a:ext cx="119063" cy="1190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0" name="Oval 159"/>
          <p:cNvSpPr>
            <a:spLocks noChangeArrowheads="1"/>
          </p:cNvSpPr>
          <p:nvPr/>
        </p:nvSpPr>
        <p:spPr bwMode="auto">
          <a:xfrm>
            <a:off x="3614738" y="6265863"/>
            <a:ext cx="61913"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1" name="Oval 160"/>
          <p:cNvSpPr>
            <a:spLocks noChangeArrowheads="1"/>
          </p:cNvSpPr>
          <p:nvPr/>
        </p:nvSpPr>
        <p:spPr bwMode="auto">
          <a:xfrm>
            <a:off x="2744788" y="2598737"/>
            <a:ext cx="61913"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2" name="Oval 161"/>
          <p:cNvSpPr>
            <a:spLocks noChangeArrowheads="1"/>
          </p:cNvSpPr>
          <p:nvPr/>
        </p:nvSpPr>
        <p:spPr bwMode="auto">
          <a:xfrm>
            <a:off x="3287713" y="2235200"/>
            <a:ext cx="104775" cy="104775"/>
          </a:xfrm>
          <a:prstGeom prst="ellipse">
            <a:avLst/>
          </a:prstGeom>
          <a:solidFill>
            <a:srgbClr val="DBD610"/>
          </a:solidFill>
          <a:ln>
            <a:noFill/>
          </a:ln>
        </p:spPr>
        <p:txBody>
          <a:bodyPr vert="horz" wrap="square" lIns="91440" tIns="45720" rIns="91440" bIns="45720" numCol="1" anchor="t" anchorCtr="0" compatLnSpc="1">
            <a:prstTxWarp prst="textNoShape">
              <a:avLst/>
            </a:prstTxWarp>
          </a:bodyPr>
          <a:lstStyle/>
          <a:p>
            <a:endParaRPr lang="pt-BR"/>
          </a:p>
        </p:txBody>
      </p:sp>
      <p:sp>
        <p:nvSpPr>
          <p:cNvPr id="173" name="Oval 162"/>
          <p:cNvSpPr>
            <a:spLocks noChangeArrowheads="1"/>
          </p:cNvSpPr>
          <p:nvPr/>
        </p:nvSpPr>
        <p:spPr bwMode="auto">
          <a:xfrm>
            <a:off x="1911350" y="519112"/>
            <a:ext cx="104775" cy="1047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4" name="Oval 163"/>
          <p:cNvSpPr>
            <a:spLocks noChangeArrowheads="1"/>
          </p:cNvSpPr>
          <p:nvPr/>
        </p:nvSpPr>
        <p:spPr bwMode="auto">
          <a:xfrm>
            <a:off x="3914775" y="1098550"/>
            <a:ext cx="95250" cy="952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5" name="Oval 164"/>
          <p:cNvSpPr>
            <a:spLocks noChangeArrowheads="1"/>
          </p:cNvSpPr>
          <p:nvPr/>
        </p:nvSpPr>
        <p:spPr bwMode="auto">
          <a:xfrm>
            <a:off x="4387850" y="530225"/>
            <a:ext cx="93663" cy="936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6" name="Oval 165"/>
          <p:cNvSpPr>
            <a:spLocks noChangeArrowheads="1"/>
          </p:cNvSpPr>
          <p:nvPr/>
        </p:nvSpPr>
        <p:spPr bwMode="auto">
          <a:xfrm>
            <a:off x="5153025" y="1216025"/>
            <a:ext cx="93663" cy="93663"/>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177" name="Oval 166"/>
          <p:cNvSpPr>
            <a:spLocks noChangeArrowheads="1"/>
          </p:cNvSpPr>
          <p:nvPr/>
        </p:nvSpPr>
        <p:spPr bwMode="auto">
          <a:xfrm>
            <a:off x="3489325" y="1344612"/>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8" name="Freeform 167"/>
          <p:cNvSpPr>
            <a:spLocks noEditPoints="1"/>
          </p:cNvSpPr>
          <p:nvPr/>
        </p:nvSpPr>
        <p:spPr bwMode="auto">
          <a:xfrm>
            <a:off x="3370263" y="4664075"/>
            <a:ext cx="1265238" cy="711200"/>
          </a:xfrm>
          <a:custGeom>
            <a:avLst/>
            <a:gdLst>
              <a:gd name="T0" fmla="*/ 445 w 445"/>
              <a:gd name="T1" fmla="*/ 247 h 250"/>
              <a:gd name="T2" fmla="*/ 445 w 445"/>
              <a:gd name="T3" fmla="*/ 248 h 250"/>
              <a:gd name="T4" fmla="*/ 442 w 445"/>
              <a:gd name="T5" fmla="*/ 250 h 250"/>
              <a:gd name="T6" fmla="*/ 2 w 445"/>
              <a:gd name="T7" fmla="*/ 159 h 250"/>
              <a:gd name="T8" fmla="*/ 0 w 445"/>
              <a:gd name="T9" fmla="*/ 157 h 250"/>
              <a:gd name="T10" fmla="*/ 1 w 445"/>
              <a:gd name="T11" fmla="*/ 155 h 250"/>
              <a:gd name="T12" fmla="*/ 202 w 445"/>
              <a:gd name="T13" fmla="*/ 1 h 250"/>
              <a:gd name="T14" fmla="*/ 205 w 445"/>
              <a:gd name="T15" fmla="*/ 1 h 250"/>
              <a:gd name="T16" fmla="*/ 444 w 445"/>
              <a:gd name="T17" fmla="*/ 245 h 250"/>
              <a:gd name="T18" fmla="*/ 445 w 445"/>
              <a:gd name="T19" fmla="*/ 247 h 250"/>
              <a:gd name="T20" fmla="*/ 9 w 445"/>
              <a:gd name="T21" fmla="*/ 155 h 250"/>
              <a:gd name="T22" fmla="*/ 434 w 445"/>
              <a:gd name="T23" fmla="*/ 243 h 250"/>
              <a:gd name="T24" fmla="*/ 203 w 445"/>
              <a:gd name="T25" fmla="*/ 6 h 250"/>
              <a:gd name="T26" fmla="*/ 9 w 445"/>
              <a:gd name="T27" fmla="*/ 15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250">
                <a:moveTo>
                  <a:pt x="445" y="247"/>
                </a:moveTo>
                <a:cubicBezTo>
                  <a:pt x="445" y="247"/>
                  <a:pt x="445" y="248"/>
                  <a:pt x="445" y="248"/>
                </a:cubicBezTo>
                <a:cubicBezTo>
                  <a:pt x="444" y="249"/>
                  <a:pt x="443" y="250"/>
                  <a:pt x="442" y="250"/>
                </a:cubicBezTo>
                <a:cubicBezTo>
                  <a:pt x="2" y="159"/>
                  <a:pt x="2" y="159"/>
                  <a:pt x="2" y="159"/>
                </a:cubicBezTo>
                <a:cubicBezTo>
                  <a:pt x="1" y="159"/>
                  <a:pt x="0" y="158"/>
                  <a:pt x="0" y="157"/>
                </a:cubicBezTo>
                <a:cubicBezTo>
                  <a:pt x="0" y="156"/>
                  <a:pt x="0" y="155"/>
                  <a:pt x="1" y="155"/>
                </a:cubicBezTo>
                <a:cubicBezTo>
                  <a:pt x="202" y="1"/>
                  <a:pt x="202" y="1"/>
                  <a:pt x="202" y="1"/>
                </a:cubicBezTo>
                <a:cubicBezTo>
                  <a:pt x="203" y="0"/>
                  <a:pt x="204" y="0"/>
                  <a:pt x="205" y="1"/>
                </a:cubicBezTo>
                <a:cubicBezTo>
                  <a:pt x="444" y="245"/>
                  <a:pt x="444" y="245"/>
                  <a:pt x="444" y="245"/>
                </a:cubicBezTo>
                <a:cubicBezTo>
                  <a:pt x="445" y="246"/>
                  <a:pt x="445" y="246"/>
                  <a:pt x="445" y="247"/>
                </a:cubicBezTo>
                <a:close/>
                <a:moveTo>
                  <a:pt x="9" y="155"/>
                </a:moveTo>
                <a:cubicBezTo>
                  <a:pt x="434" y="243"/>
                  <a:pt x="434" y="243"/>
                  <a:pt x="434" y="243"/>
                </a:cubicBezTo>
                <a:cubicBezTo>
                  <a:pt x="203" y="6"/>
                  <a:pt x="203" y="6"/>
                  <a:pt x="203" y="6"/>
                </a:cubicBezTo>
                <a:lnTo>
                  <a:pt x="9"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9" name="Freeform 168"/>
          <p:cNvSpPr>
            <a:spLocks noEditPoints="1"/>
          </p:cNvSpPr>
          <p:nvPr/>
        </p:nvSpPr>
        <p:spPr bwMode="auto">
          <a:xfrm>
            <a:off x="2174875" y="962025"/>
            <a:ext cx="688975" cy="649288"/>
          </a:xfrm>
          <a:custGeom>
            <a:avLst/>
            <a:gdLst>
              <a:gd name="T0" fmla="*/ 27 w 242"/>
              <a:gd name="T1" fmla="*/ 228 h 228"/>
              <a:gd name="T2" fmla="*/ 27 w 242"/>
              <a:gd name="T3" fmla="*/ 228 h 228"/>
              <a:gd name="T4" fmla="*/ 25 w 242"/>
              <a:gd name="T5" fmla="*/ 225 h 228"/>
              <a:gd name="T6" fmla="*/ 0 w 242"/>
              <a:gd name="T7" fmla="*/ 90 h 228"/>
              <a:gd name="T8" fmla="*/ 2 w 242"/>
              <a:gd name="T9" fmla="*/ 87 h 228"/>
              <a:gd name="T10" fmla="*/ 238 w 242"/>
              <a:gd name="T11" fmla="*/ 0 h 228"/>
              <a:gd name="T12" fmla="*/ 241 w 242"/>
              <a:gd name="T13" fmla="*/ 1 h 228"/>
              <a:gd name="T14" fmla="*/ 241 w 242"/>
              <a:gd name="T15" fmla="*/ 5 h 228"/>
              <a:gd name="T16" fmla="*/ 29 w 242"/>
              <a:gd name="T17" fmla="*/ 227 h 228"/>
              <a:gd name="T18" fmla="*/ 27 w 242"/>
              <a:gd name="T19" fmla="*/ 228 h 228"/>
              <a:gd name="T20" fmla="*/ 6 w 242"/>
              <a:gd name="T21" fmla="*/ 92 h 228"/>
              <a:gd name="T22" fmla="*/ 29 w 242"/>
              <a:gd name="T23" fmla="*/ 219 h 228"/>
              <a:gd name="T24" fmla="*/ 229 w 242"/>
              <a:gd name="T25" fmla="*/ 9 h 228"/>
              <a:gd name="T26" fmla="*/ 6 w 242"/>
              <a:gd name="T27" fmla="*/ 9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228">
                <a:moveTo>
                  <a:pt x="27" y="228"/>
                </a:moveTo>
                <a:cubicBezTo>
                  <a:pt x="27" y="228"/>
                  <a:pt x="27" y="228"/>
                  <a:pt x="27" y="228"/>
                </a:cubicBezTo>
                <a:cubicBezTo>
                  <a:pt x="26" y="227"/>
                  <a:pt x="25" y="226"/>
                  <a:pt x="25" y="225"/>
                </a:cubicBezTo>
                <a:cubicBezTo>
                  <a:pt x="0" y="90"/>
                  <a:pt x="0" y="90"/>
                  <a:pt x="0" y="90"/>
                </a:cubicBezTo>
                <a:cubicBezTo>
                  <a:pt x="0" y="89"/>
                  <a:pt x="1" y="88"/>
                  <a:pt x="2" y="87"/>
                </a:cubicBezTo>
                <a:cubicBezTo>
                  <a:pt x="238" y="0"/>
                  <a:pt x="238" y="0"/>
                  <a:pt x="238" y="0"/>
                </a:cubicBezTo>
                <a:cubicBezTo>
                  <a:pt x="239" y="0"/>
                  <a:pt x="240" y="0"/>
                  <a:pt x="241" y="1"/>
                </a:cubicBezTo>
                <a:cubicBezTo>
                  <a:pt x="242" y="3"/>
                  <a:pt x="242" y="4"/>
                  <a:pt x="241" y="5"/>
                </a:cubicBezTo>
                <a:cubicBezTo>
                  <a:pt x="29" y="227"/>
                  <a:pt x="29" y="227"/>
                  <a:pt x="29" y="227"/>
                </a:cubicBezTo>
                <a:cubicBezTo>
                  <a:pt x="29" y="227"/>
                  <a:pt x="28" y="228"/>
                  <a:pt x="27" y="228"/>
                </a:cubicBezTo>
                <a:close/>
                <a:moveTo>
                  <a:pt x="6" y="92"/>
                </a:moveTo>
                <a:cubicBezTo>
                  <a:pt x="29" y="219"/>
                  <a:pt x="29" y="219"/>
                  <a:pt x="29" y="219"/>
                </a:cubicBezTo>
                <a:cubicBezTo>
                  <a:pt x="229" y="9"/>
                  <a:pt x="229" y="9"/>
                  <a:pt x="229" y="9"/>
                </a:cubicBezTo>
                <a:lnTo>
                  <a:pt x="6" y="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0" name="Freeform 169"/>
          <p:cNvSpPr>
            <a:spLocks noEditPoints="1"/>
          </p:cNvSpPr>
          <p:nvPr/>
        </p:nvSpPr>
        <p:spPr bwMode="auto">
          <a:xfrm>
            <a:off x="11056938" y="5102225"/>
            <a:ext cx="311150" cy="336550"/>
          </a:xfrm>
          <a:custGeom>
            <a:avLst/>
            <a:gdLst>
              <a:gd name="T0" fmla="*/ 3 w 109"/>
              <a:gd name="T1" fmla="*/ 118 h 118"/>
              <a:gd name="T2" fmla="*/ 1 w 109"/>
              <a:gd name="T3" fmla="*/ 117 h 118"/>
              <a:gd name="T4" fmla="*/ 1 w 109"/>
              <a:gd name="T5" fmla="*/ 114 h 118"/>
              <a:gd name="T6" fmla="*/ 89 w 109"/>
              <a:gd name="T7" fmla="*/ 1 h 118"/>
              <a:gd name="T8" fmla="*/ 92 w 109"/>
              <a:gd name="T9" fmla="*/ 0 h 118"/>
              <a:gd name="T10" fmla="*/ 94 w 109"/>
              <a:gd name="T11" fmla="*/ 2 h 118"/>
              <a:gd name="T12" fmla="*/ 108 w 109"/>
              <a:gd name="T13" fmla="*/ 58 h 118"/>
              <a:gd name="T14" fmla="*/ 107 w 109"/>
              <a:gd name="T15" fmla="*/ 61 h 118"/>
              <a:gd name="T16" fmla="*/ 4 w 109"/>
              <a:gd name="T17" fmla="*/ 118 h 118"/>
              <a:gd name="T18" fmla="*/ 3 w 109"/>
              <a:gd name="T19" fmla="*/ 118 h 118"/>
              <a:gd name="T20" fmla="*/ 90 w 109"/>
              <a:gd name="T21" fmla="*/ 8 h 118"/>
              <a:gd name="T22" fmla="*/ 13 w 109"/>
              <a:gd name="T23" fmla="*/ 107 h 118"/>
              <a:gd name="T24" fmla="*/ 103 w 109"/>
              <a:gd name="T25" fmla="*/ 58 h 118"/>
              <a:gd name="T26" fmla="*/ 90 w 109"/>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18">
                <a:moveTo>
                  <a:pt x="3" y="118"/>
                </a:moveTo>
                <a:cubicBezTo>
                  <a:pt x="2" y="118"/>
                  <a:pt x="2" y="118"/>
                  <a:pt x="1" y="117"/>
                </a:cubicBezTo>
                <a:cubicBezTo>
                  <a:pt x="0" y="116"/>
                  <a:pt x="0" y="115"/>
                  <a:pt x="1" y="114"/>
                </a:cubicBezTo>
                <a:cubicBezTo>
                  <a:pt x="89" y="1"/>
                  <a:pt x="89" y="1"/>
                  <a:pt x="89" y="1"/>
                </a:cubicBezTo>
                <a:cubicBezTo>
                  <a:pt x="90" y="0"/>
                  <a:pt x="91" y="0"/>
                  <a:pt x="92" y="0"/>
                </a:cubicBezTo>
                <a:cubicBezTo>
                  <a:pt x="93" y="0"/>
                  <a:pt x="94" y="1"/>
                  <a:pt x="94" y="2"/>
                </a:cubicBezTo>
                <a:cubicBezTo>
                  <a:pt x="108" y="58"/>
                  <a:pt x="108" y="58"/>
                  <a:pt x="108" y="58"/>
                </a:cubicBezTo>
                <a:cubicBezTo>
                  <a:pt x="109" y="60"/>
                  <a:pt x="108" y="61"/>
                  <a:pt x="107" y="61"/>
                </a:cubicBezTo>
                <a:cubicBezTo>
                  <a:pt x="4" y="118"/>
                  <a:pt x="4" y="118"/>
                  <a:pt x="4" y="118"/>
                </a:cubicBezTo>
                <a:cubicBezTo>
                  <a:pt x="4" y="118"/>
                  <a:pt x="4" y="118"/>
                  <a:pt x="3" y="118"/>
                </a:cubicBezTo>
                <a:close/>
                <a:moveTo>
                  <a:pt x="90" y="8"/>
                </a:moveTo>
                <a:cubicBezTo>
                  <a:pt x="13" y="107"/>
                  <a:pt x="13" y="107"/>
                  <a:pt x="13" y="107"/>
                </a:cubicBezTo>
                <a:cubicBezTo>
                  <a:pt x="103" y="58"/>
                  <a:pt x="103" y="58"/>
                  <a:pt x="103" y="58"/>
                </a:cubicBezTo>
                <a:lnTo>
                  <a:pt x="9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1" name="Freeform 170"/>
          <p:cNvSpPr>
            <a:spLocks noEditPoints="1"/>
          </p:cNvSpPr>
          <p:nvPr/>
        </p:nvSpPr>
        <p:spPr bwMode="auto">
          <a:xfrm>
            <a:off x="10323513" y="3579813"/>
            <a:ext cx="446088" cy="444500"/>
          </a:xfrm>
          <a:custGeom>
            <a:avLst/>
            <a:gdLst>
              <a:gd name="T0" fmla="*/ 154 w 157"/>
              <a:gd name="T1" fmla="*/ 156 h 156"/>
              <a:gd name="T2" fmla="*/ 153 w 157"/>
              <a:gd name="T3" fmla="*/ 156 h 156"/>
              <a:gd name="T4" fmla="*/ 1 w 157"/>
              <a:gd name="T5" fmla="*/ 97 h 156"/>
              <a:gd name="T6" fmla="*/ 0 w 157"/>
              <a:gd name="T7" fmla="*/ 96 h 156"/>
              <a:gd name="T8" fmla="*/ 0 w 157"/>
              <a:gd name="T9" fmla="*/ 93 h 156"/>
              <a:gd name="T10" fmla="*/ 76 w 157"/>
              <a:gd name="T11" fmla="*/ 1 h 156"/>
              <a:gd name="T12" fmla="*/ 79 w 157"/>
              <a:gd name="T13" fmla="*/ 0 h 156"/>
              <a:gd name="T14" fmla="*/ 81 w 157"/>
              <a:gd name="T15" fmla="*/ 2 h 156"/>
              <a:gd name="T16" fmla="*/ 157 w 157"/>
              <a:gd name="T17" fmla="*/ 152 h 156"/>
              <a:gd name="T18" fmla="*/ 156 w 157"/>
              <a:gd name="T19" fmla="*/ 155 h 156"/>
              <a:gd name="T20" fmla="*/ 154 w 157"/>
              <a:gd name="T21" fmla="*/ 156 h 156"/>
              <a:gd name="T22" fmla="*/ 7 w 157"/>
              <a:gd name="T23" fmla="*/ 94 h 156"/>
              <a:gd name="T24" fmla="*/ 149 w 157"/>
              <a:gd name="T25" fmla="*/ 149 h 156"/>
              <a:gd name="T26" fmla="*/ 78 w 157"/>
              <a:gd name="T27" fmla="*/ 8 h 156"/>
              <a:gd name="T28" fmla="*/ 7 w 157"/>
              <a:gd name="T29" fmla="*/ 9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6">
                <a:moveTo>
                  <a:pt x="154" y="156"/>
                </a:moveTo>
                <a:cubicBezTo>
                  <a:pt x="154" y="156"/>
                  <a:pt x="154" y="156"/>
                  <a:pt x="153" y="156"/>
                </a:cubicBezTo>
                <a:cubicBezTo>
                  <a:pt x="1" y="97"/>
                  <a:pt x="1" y="97"/>
                  <a:pt x="1" y="97"/>
                </a:cubicBezTo>
                <a:cubicBezTo>
                  <a:pt x="1" y="97"/>
                  <a:pt x="0" y="96"/>
                  <a:pt x="0" y="96"/>
                </a:cubicBezTo>
                <a:cubicBezTo>
                  <a:pt x="0" y="95"/>
                  <a:pt x="0" y="94"/>
                  <a:pt x="0" y="93"/>
                </a:cubicBezTo>
                <a:cubicBezTo>
                  <a:pt x="76" y="1"/>
                  <a:pt x="76" y="1"/>
                  <a:pt x="76" y="1"/>
                </a:cubicBezTo>
                <a:cubicBezTo>
                  <a:pt x="77" y="1"/>
                  <a:pt x="78" y="0"/>
                  <a:pt x="79" y="0"/>
                </a:cubicBezTo>
                <a:cubicBezTo>
                  <a:pt x="80" y="1"/>
                  <a:pt x="80" y="1"/>
                  <a:pt x="81" y="2"/>
                </a:cubicBezTo>
                <a:cubicBezTo>
                  <a:pt x="157" y="152"/>
                  <a:pt x="157" y="152"/>
                  <a:pt x="157" y="152"/>
                </a:cubicBezTo>
                <a:cubicBezTo>
                  <a:pt x="157" y="153"/>
                  <a:pt x="157" y="154"/>
                  <a:pt x="156" y="155"/>
                </a:cubicBezTo>
                <a:cubicBezTo>
                  <a:pt x="156" y="156"/>
                  <a:pt x="155" y="156"/>
                  <a:pt x="154" y="156"/>
                </a:cubicBezTo>
                <a:close/>
                <a:moveTo>
                  <a:pt x="7" y="94"/>
                </a:moveTo>
                <a:cubicBezTo>
                  <a:pt x="149" y="149"/>
                  <a:pt x="149" y="149"/>
                  <a:pt x="149" y="149"/>
                </a:cubicBezTo>
                <a:cubicBezTo>
                  <a:pt x="78" y="8"/>
                  <a:pt x="78" y="8"/>
                  <a:pt x="78" y="8"/>
                </a:cubicBezTo>
                <a:lnTo>
                  <a:pt x="7" y="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2" name="Freeform 171"/>
          <p:cNvSpPr>
            <a:spLocks noEditPoints="1"/>
          </p:cNvSpPr>
          <p:nvPr/>
        </p:nvSpPr>
        <p:spPr bwMode="auto">
          <a:xfrm>
            <a:off x="3267075" y="-411163"/>
            <a:ext cx="768350" cy="227013"/>
          </a:xfrm>
          <a:custGeom>
            <a:avLst/>
            <a:gdLst>
              <a:gd name="T0" fmla="*/ 268 w 270"/>
              <a:gd name="T1" fmla="*/ 80 h 80"/>
              <a:gd name="T2" fmla="*/ 267 w 270"/>
              <a:gd name="T3" fmla="*/ 80 h 80"/>
              <a:gd name="T4" fmla="*/ 3 w 270"/>
              <a:gd name="T5" fmla="*/ 51 h 80"/>
              <a:gd name="T6" fmla="*/ 1 w 270"/>
              <a:gd name="T7" fmla="*/ 49 h 80"/>
              <a:gd name="T8" fmla="*/ 2 w 270"/>
              <a:gd name="T9" fmla="*/ 46 h 80"/>
              <a:gd name="T10" fmla="*/ 135 w 270"/>
              <a:gd name="T11" fmla="*/ 0 h 80"/>
              <a:gd name="T12" fmla="*/ 137 w 270"/>
              <a:gd name="T13" fmla="*/ 0 h 80"/>
              <a:gd name="T14" fmla="*/ 269 w 270"/>
              <a:gd name="T15" fmla="*/ 75 h 80"/>
              <a:gd name="T16" fmla="*/ 270 w 270"/>
              <a:gd name="T17" fmla="*/ 78 h 80"/>
              <a:gd name="T18" fmla="*/ 268 w 270"/>
              <a:gd name="T19" fmla="*/ 80 h 80"/>
              <a:gd name="T20" fmla="*/ 15 w 270"/>
              <a:gd name="T21" fmla="*/ 47 h 80"/>
              <a:gd name="T22" fmla="*/ 255 w 270"/>
              <a:gd name="T23" fmla="*/ 73 h 80"/>
              <a:gd name="T24" fmla="*/ 135 w 270"/>
              <a:gd name="T25" fmla="*/ 5 h 80"/>
              <a:gd name="T26" fmla="*/ 15 w 270"/>
              <a:gd name="T27"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80">
                <a:moveTo>
                  <a:pt x="268" y="80"/>
                </a:moveTo>
                <a:cubicBezTo>
                  <a:pt x="267" y="80"/>
                  <a:pt x="267" y="80"/>
                  <a:pt x="267" y="80"/>
                </a:cubicBezTo>
                <a:cubicBezTo>
                  <a:pt x="3" y="51"/>
                  <a:pt x="3" y="51"/>
                  <a:pt x="3" y="51"/>
                </a:cubicBezTo>
                <a:cubicBezTo>
                  <a:pt x="2" y="51"/>
                  <a:pt x="1" y="50"/>
                  <a:pt x="1" y="49"/>
                </a:cubicBezTo>
                <a:cubicBezTo>
                  <a:pt x="0" y="47"/>
                  <a:pt x="1" y="46"/>
                  <a:pt x="2" y="46"/>
                </a:cubicBezTo>
                <a:cubicBezTo>
                  <a:pt x="135" y="0"/>
                  <a:pt x="135" y="0"/>
                  <a:pt x="135" y="0"/>
                </a:cubicBezTo>
                <a:cubicBezTo>
                  <a:pt x="135" y="0"/>
                  <a:pt x="136" y="0"/>
                  <a:pt x="137" y="0"/>
                </a:cubicBezTo>
                <a:cubicBezTo>
                  <a:pt x="269" y="75"/>
                  <a:pt x="269" y="75"/>
                  <a:pt x="269" y="75"/>
                </a:cubicBezTo>
                <a:cubicBezTo>
                  <a:pt x="270" y="76"/>
                  <a:pt x="270" y="77"/>
                  <a:pt x="270" y="78"/>
                </a:cubicBezTo>
                <a:cubicBezTo>
                  <a:pt x="270" y="79"/>
                  <a:pt x="269" y="80"/>
                  <a:pt x="268" y="80"/>
                </a:cubicBezTo>
                <a:close/>
                <a:moveTo>
                  <a:pt x="15" y="47"/>
                </a:moveTo>
                <a:cubicBezTo>
                  <a:pt x="255" y="73"/>
                  <a:pt x="255" y="73"/>
                  <a:pt x="255" y="73"/>
                </a:cubicBezTo>
                <a:cubicBezTo>
                  <a:pt x="135" y="5"/>
                  <a:pt x="135" y="5"/>
                  <a:pt x="135" y="5"/>
                </a:cubicBezTo>
                <a:lnTo>
                  <a:pt x="15"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3" name="Freeform 172"/>
          <p:cNvSpPr>
            <a:spLocks noEditPoints="1"/>
          </p:cNvSpPr>
          <p:nvPr/>
        </p:nvSpPr>
        <p:spPr bwMode="auto">
          <a:xfrm>
            <a:off x="8626475" y="-815975"/>
            <a:ext cx="406400" cy="571500"/>
          </a:xfrm>
          <a:custGeom>
            <a:avLst/>
            <a:gdLst>
              <a:gd name="T0" fmla="*/ 3 w 143"/>
              <a:gd name="T1" fmla="*/ 201 h 201"/>
              <a:gd name="T2" fmla="*/ 1 w 143"/>
              <a:gd name="T3" fmla="*/ 200 h 201"/>
              <a:gd name="T4" fmla="*/ 1 w 143"/>
              <a:gd name="T5" fmla="*/ 197 h 201"/>
              <a:gd name="T6" fmla="*/ 116 w 143"/>
              <a:gd name="T7" fmla="*/ 1 h 201"/>
              <a:gd name="T8" fmla="*/ 119 w 143"/>
              <a:gd name="T9" fmla="*/ 0 h 201"/>
              <a:gd name="T10" fmla="*/ 121 w 143"/>
              <a:gd name="T11" fmla="*/ 2 h 201"/>
              <a:gd name="T12" fmla="*/ 143 w 143"/>
              <a:gd name="T13" fmla="*/ 66 h 201"/>
              <a:gd name="T14" fmla="*/ 142 w 143"/>
              <a:gd name="T15" fmla="*/ 69 h 201"/>
              <a:gd name="T16" fmla="*/ 5 w 143"/>
              <a:gd name="T17" fmla="*/ 200 h 201"/>
              <a:gd name="T18" fmla="*/ 3 w 143"/>
              <a:gd name="T19" fmla="*/ 201 h 201"/>
              <a:gd name="T20" fmla="*/ 118 w 143"/>
              <a:gd name="T21" fmla="*/ 9 h 201"/>
              <a:gd name="T22" fmla="*/ 15 w 143"/>
              <a:gd name="T23" fmla="*/ 183 h 201"/>
              <a:gd name="T24" fmla="*/ 137 w 143"/>
              <a:gd name="T25" fmla="*/ 66 h 201"/>
              <a:gd name="T26" fmla="*/ 118 w 143"/>
              <a:gd name="T27"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201">
                <a:moveTo>
                  <a:pt x="3" y="201"/>
                </a:moveTo>
                <a:cubicBezTo>
                  <a:pt x="2" y="201"/>
                  <a:pt x="2" y="201"/>
                  <a:pt x="1" y="200"/>
                </a:cubicBezTo>
                <a:cubicBezTo>
                  <a:pt x="0" y="200"/>
                  <a:pt x="0" y="198"/>
                  <a:pt x="1" y="197"/>
                </a:cubicBezTo>
                <a:cubicBezTo>
                  <a:pt x="116" y="1"/>
                  <a:pt x="116" y="1"/>
                  <a:pt x="116" y="1"/>
                </a:cubicBezTo>
                <a:cubicBezTo>
                  <a:pt x="117" y="0"/>
                  <a:pt x="118" y="0"/>
                  <a:pt x="119" y="0"/>
                </a:cubicBezTo>
                <a:cubicBezTo>
                  <a:pt x="120" y="0"/>
                  <a:pt x="121" y="1"/>
                  <a:pt x="121" y="2"/>
                </a:cubicBezTo>
                <a:cubicBezTo>
                  <a:pt x="143" y="66"/>
                  <a:pt x="143" y="66"/>
                  <a:pt x="143" y="66"/>
                </a:cubicBezTo>
                <a:cubicBezTo>
                  <a:pt x="143" y="67"/>
                  <a:pt x="143" y="68"/>
                  <a:pt x="142" y="69"/>
                </a:cubicBezTo>
                <a:cubicBezTo>
                  <a:pt x="5" y="200"/>
                  <a:pt x="5" y="200"/>
                  <a:pt x="5" y="200"/>
                </a:cubicBezTo>
                <a:cubicBezTo>
                  <a:pt x="4" y="201"/>
                  <a:pt x="4" y="201"/>
                  <a:pt x="3" y="201"/>
                </a:cubicBezTo>
                <a:close/>
                <a:moveTo>
                  <a:pt x="118" y="9"/>
                </a:moveTo>
                <a:cubicBezTo>
                  <a:pt x="15" y="183"/>
                  <a:pt x="15" y="183"/>
                  <a:pt x="15" y="183"/>
                </a:cubicBezTo>
                <a:cubicBezTo>
                  <a:pt x="137" y="66"/>
                  <a:pt x="137" y="66"/>
                  <a:pt x="137" y="66"/>
                </a:cubicBezTo>
                <a:lnTo>
                  <a:pt x="118"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4" name="Freeform 173"/>
          <p:cNvSpPr>
            <a:spLocks noEditPoints="1"/>
          </p:cNvSpPr>
          <p:nvPr/>
        </p:nvSpPr>
        <p:spPr bwMode="auto">
          <a:xfrm>
            <a:off x="10602913" y="1169987"/>
            <a:ext cx="881063" cy="957263"/>
          </a:xfrm>
          <a:custGeom>
            <a:avLst/>
            <a:gdLst>
              <a:gd name="T0" fmla="*/ 307 w 310"/>
              <a:gd name="T1" fmla="*/ 336 h 336"/>
              <a:gd name="T2" fmla="*/ 306 w 310"/>
              <a:gd name="T3" fmla="*/ 335 h 336"/>
              <a:gd name="T4" fmla="*/ 1 w 310"/>
              <a:gd name="T5" fmla="*/ 4 h 336"/>
              <a:gd name="T6" fmla="*/ 1 w 310"/>
              <a:gd name="T7" fmla="*/ 1 h 336"/>
              <a:gd name="T8" fmla="*/ 4 w 310"/>
              <a:gd name="T9" fmla="*/ 0 h 336"/>
              <a:gd name="T10" fmla="*/ 141 w 310"/>
              <a:gd name="T11" fmla="*/ 35 h 336"/>
              <a:gd name="T12" fmla="*/ 143 w 310"/>
              <a:gd name="T13" fmla="*/ 36 h 336"/>
              <a:gd name="T14" fmla="*/ 310 w 310"/>
              <a:gd name="T15" fmla="*/ 332 h 336"/>
              <a:gd name="T16" fmla="*/ 309 w 310"/>
              <a:gd name="T17" fmla="*/ 335 h 336"/>
              <a:gd name="T18" fmla="*/ 307 w 310"/>
              <a:gd name="T19" fmla="*/ 336 h 336"/>
              <a:gd name="T20" fmla="*/ 11 w 310"/>
              <a:gd name="T21" fmla="*/ 7 h 336"/>
              <a:gd name="T22" fmla="*/ 294 w 310"/>
              <a:gd name="T23" fmla="*/ 315 h 336"/>
              <a:gd name="T24" fmla="*/ 139 w 310"/>
              <a:gd name="T25" fmla="*/ 40 h 336"/>
              <a:gd name="T26" fmla="*/ 11 w 310"/>
              <a:gd name="T27" fmla="*/ 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0" h="336">
                <a:moveTo>
                  <a:pt x="307" y="336"/>
                </a:moveTo>
                <a:cubicBezTo>
                  <a:pt x="307" y="336"/>
                  <a:pt x="306" y="336"/>
                  <a:pt x="306" y="335"/>
                </a:cubicBezTo>
                <a:cubicBezTo>
                  <a:pt x="1" y="4"/>
                  <a:pt x="1" y="4"/>
                  <a:pt x="1" y="4"/>
                </a:cubicBezTo>
                <a:cubicBezTo>
                  <a:pt x="0" y="4"/>
                  <a:pt x="0" y="2"/>
                  <a:pt x="1" y="1"/>
                </a:cubicBezTo>
                <a:cubicBezTo>
                  <a:pt x="1" y="0"/>
                  <a:pt x="2" y="0"/>
                  <a:pt x="4" y="0"/>
                </a:cubicBezTo>
                <a:cubicBezTo>
                  <a:pt x="141" y="35"/>
                  <a:pt x="141" y="35"/>
                  <a:pt x="141" y="35"/>
                </a:cubicBezTo>
                <a:cubicBezTo>
                  <a:pt x="142" y="35"/>
                  <a:pt x="142" y="35"/>
                  <a:pt x="143" y="36"/>
                </a:cubicBezTo>
                <a:cubicBezTo>
                  <a:pt x="310" y="332"/>
                  <a:pt x="310" y="332"/>
                  <a:pt x="310" y="332"/>
                </a:cubicBezTo>
                <a:cubicBezTo>
                  <a:pt x="310" y="333"/>
                  <a:pt x="310" y="334"/>
                  <a:pt x="309" y="335"/>
                </a:cubicBezTo>
                <a:cubicBezTo>
                  <a:pt x="309" y="336"/>
                  <a:pt x="308" y="336"/>
                  <a:pt x="307" y="336"/>
                </a:cubicBezTo>
                <a:close/>
                <a:moveTo>
                  <a:pt x="11" y="7"/>
                </a:moveTo>
                <a:cubicBezTo>
                  <a:pt x="294" y="315"/>
                  <a:pt x="294" y="315"/>
                  <a:pt x="294" y="315"/>
                </a:cubicBezTo>
                <a:cubicBezTo>
                  <a:pt x="139" y="40"/>
                  <a:pt x="139" y="40"/>
                  <a:pt x="139" y="40"/>
                </a:cubicBezTo>
                <a:lnTo>
                  <a:pt x="11"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5" name="Freeform 174"/>
          <p:cNvSpPr>
            <a:spLocks noEditPoints="1"/>
          </p:cNvSpPr>
          <p:nvPr/>
        </p:nvSpPr>
        <p:spPr bwMode="auto">
          <a:xfrm>
            <a:off x="3068638" y="6375400"/>
            <a:ext cx="503238" cy="608013"/>
          </a:xfrm>
          <a:custGeom>
            <a:avLst/>
            <a:gdLst>
              <a:gd name="T0" fmla="*/ 173 w 177"/>
              <a:gd name="T1" fmla="*/ 213 h 214"/>
              <a:gd name="T2" fmla="*/ 173 w 177"/>
              <a:gd name="T3" fmla="*/ 213 h 214"/>
              <a:gd name="T4" fmla="*/ 0 w 177"/>
              <a:gd name="T5" fmla="*/ 4 h 214"/>
              <a:gd name="T6" fmla="*/ 0 w 177"/>
              <a:gd name="T7" fmla="*/ 1 h 214"/>
              <a:gd name="T8" fmla="*/ 3 w 177"/>
              <a:gd name="T9" fmla="*/ 0 h 214"/>
              <a:gd name="T10" fmla="*/ 134 w 177"/>
              <a:gd name="T11" fmla="*/ 62 h 214"/>
              <a:gd name="T12" fmla="*/ 135 w 177"/>
              <a:gd name="T13" fmla="*/ 64 h 214"/>
              <a:gd name="T14" fmla="*/ 177 w 177"/>
              <a:gd name="T15" fmla="*/ 211 h 214"/>
              <a:gd name="T16" fmla="*/ 176 w 177"/>
              <a:gd name="T17" fmla="*/ 214 h 214"/>
              <a:gd name="T18" fmla="*/ 173 w 177"/>
              <a:gd name="T19" fmla="*/ 213 h 214"/>
              <a:gd name="T20" fmla="*/ 12 w 177"/>
              <a:gd name="T21" fmla="*/ 10 h 214"/>
              <a:gd name="T22" fmla="*/ 169 w 177"/>
              <a:gd name="T23" fmla="*/ 200 h 214"/>
              <a:gd name="T24" fmla="*/ 131 w 177"/>
              <a:gd name="T25" fmla="*/ 67 h 214"/>
              <a:gd name="T26" fmla="*/ 12 w 177"/>
              <a:gd name="T27"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214">
                <a:moveTo>
                  <a:pt x="173" y="213"/>
                </a:moveTo>
                <a:cubicBezTo>
                  <a:pt x="173" y="213"/>
                  <a:pt x="173" y="213"/>
                  <a:pt x="173" y="213"/>
                </a:cubicBezTo>
                <a:cubicBezTo>
                  <a:pt x="0" y="4"/>
                  <a:pt x="0" y="4"/>
                  <a:pt x="0" y="4"/>
                </a:cubicBezTo>
                <a:cubicBezTo>
                  <a:pt x="0" y="3"/>
                  <a:pt x="0" y="2"/>
                  <a:pt x="0" y="1"/>
                </a:cubicBezTo>
                <a:cubicBezTo>
                  <a:pt x="1" y="0"/>
                  <a:pt x="2" y="0"/>
                  <a:pt x="3" y="0"/>
                </a:cubicBezTo>
                <a:cubicBezTo>
                  <a:pt x="134" y="62"/>
                  <a:pt x="134" y="62"/>
                  <a:pt x="134" y="62"/>
                </a:cubicBezTo>
                <a:cubicBezTo>
                  <a:pt x="135" y="63"/>
                  <a:pt x="135" y="63"/>
                  <a:pt x="135" y="64"/>
                </a:cubicBezTo>
                <a:cubicBezTo>
                  <a:pt x="177" y="211"/>
                  <a:pt x="177" y="211"/>
                  <a:pt x="177" y="211"/>
                </a:cubicBezTo>
                <a:cubicBezTo>
                  <a:pt x="177" y="212"/>
                  <a:pt x="177" y="213"/>
                  <a:pt x="176" y="214"/>
                </a:cubicBezTo>
                <a:cubicBezTo>
                  <a:pt x="175" y="214"/>
                  <a:pt x="173" y="214"/>
                  <a:pt x="173" y="213"/>
                </a:cubicBezTo>
                <a:close/>
                <a:moveTo>
                  <a:pt x="12" y="10"/>
                </a:moveTo>
                <a:cubicBezTo>
                  <a:pt x="169" y="200"/>
                  <a:pt x="169" y="200"/>
                  <a:pt x="169" y="200"/>
                </a:cubicBezTo>
                <a:cubicBezTo>
                  <a:pt x="131" y="67"/>
                  <a:pt x="131" y="67"/>
                  <a:pt x="131" y="67"/>
                </a:cubicBezTo>
                <a:lnTo>
                  <a:pt x="12"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6" name="Freeform 175"/>
          <p:cNvSpPr>
            <a:spLocks noEditPoints="1"/>
          </p:cNvSpPr>
          <p:nvPr/>
        </p:nvSpPr>
        <p:spPr bwMode="auto">
          <a:xfrm>
            <a:off x="841375" y="4189413"/>
            <a:ext cx="1160463" cy="979488"/>
          </a:xfrm>
          <a:custGeom>
            <a:avLst/>
            <a:gdLst>
              <a:gd name="T0" fmla="*/ 408 w 408"/>
              <a:gd name="T1" fmla="*/ 2 h 344"/>
              <a:gd name="T2" fmla="*/ 407 w 408"/>
              <a:gd name="T3" fmla="*/ 3 h 344"/>
              <a:gd name="T4" fmla="*/ 152 w 408"/>
              <a:gd name="T5" fmla="*/ 343 h 344"/>
              <a:gd name="T6" fmla="*/ 150 w 408"/>
              <a:gd name="T7" fmla="*/ 344 h 344"/>
              <a:gd name="T8" fmla="*/ 148 w 408"/>
              <a:gd name="T9" fmla="*/ 342 h 344"/>
              <a:gd name="T10" fmla="*/ 0 w 408"/>
              <a:gd name="T11" fmla="*/ 24 h 344"/>
              <a:gd name="T12" fmla="*/ 0 w 408"/>
              <a:gd name="T13" fmla="*/ 23 h 344"/>
              <a:gd name="T14" fmla="*/ 0 w 408"/>
              <a:gd name="T15" fmla="*/ 21 h 344"/>
              <a:gd name="T16" fmla="*/ 2 w 408"/>
              <a:gd name="T17" fmla="*/ 20 h 344"/>
              <a:gd name="T18" fmla="*/ 405 w 408"/>
              <a:gd name="T19" fmla="*/ 0 h 344"/>
              <a:gd name="T20" fmla="*/ 407 w 408"/>
              <a:gd name="T21" fmla="*/ 1 h 344"/>
              <a:gd name="T22" fmla="*/ 408 w 408"/>
              <a:gd name="T23" fmla="*/ 2 h 344"/>
              <a:gd name="T24" fmla="*/ 401 w 408"/>
              <a:gd name="T25" fmla="*/ 5 h 344"/>
              <a:gd name="T26" fmla="*/ 6 w 408"/>
              <a:gd name="T27" fmla="*/ 25 h 344"/>
              <a:gd name="T28" fmla="*/ 151 w 408"/>
              <a:gd name="T29" fmla="*/ 337 h 344"/>
              <a:gd name="T30" fmla="*/ 401 w 408"/>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344">
                <a:moveTo>
                  <a:pt x="408" y="2"/>
                </a:moveTo>
                <a:cubicBezTo>
                  <a:pt x="408" y="2"/>
                  <a:pt x="408" y="3"/>
                  <a:pt x="407" y="3"/>
                </a:cubicBezTo>
                <a:cubicBezTo>
                  <a:pt x="152" y="343"/>
                  <a:pt x="152" y="343"/>
                  <a:pt x="152" y="343"/>
                </a:cubicBezTo>
                <a:cubicBezTo>
                  <a:pt x="152" y="344"/>
                  <a:pt x="151" y="344"/>
                  <a:pt x="150" y="344"/>
                </a:cubicBezTo>
                <a:cubicBezTo>
                  <a:pt x="150" y="344"/>
                  <a:pt x="149" y="343"/>
                  <a:pt x="148" y="342"/>
                </a:cubicBezTo>
                <a:cubicBezTo>
                  <a:pt x="0" y="24"/>
                  <a:pt x="0" y="24"/>
                  <a:pt x="0" y="24"/>
                </a:cubicBezTo>
                <a:cubicBezTo>
                  <a:pt x="0" y="23"/>
                  <a:pt x="0" y="23"/>
                  <a:pt x="0" y="23"/>
                </a:cubicBezTo>
                <a:cubicBezTo>
                  <a:pt x="0" y="22"/>
                  <a:pt x="0" y="22"/>
                  <a:pt x="0" y="21"/>
                </a:cubicBezTo>
                <a:cubicBezTo>
                  <a:pt x="0" y="21"/>
                  <a:pt x="1" y="20"/>
                  <a:pt x="2" y="20"/>
                </a:cubicBezTo>
                <a:cubicBezTo>
                  <a:pt x="405" y="0"/>
                  <a:pt x="405" y="0"/>
                  <a:pt x="405" y="0"/>
                </a:cubicBezTo>
                <a:cubicBezTo>
                  <a:pt x="406" y="0"/>
                  <a:pt x="407" y="0"/>
                  <a:pt x="407" y="1"/>
                </a:cubicBezTo>
                <a:cubicBezTo>
                  <a:pt x="408" y="1"/>
                  <a:pt x="408" y="1"/>
                  <a:pt x="408" y="2"/>
                </a:cubicBezTo>
                <a:close/>
                <a:moveTo>
                  <a:pt x="401" y="5"/>
                </a:moveTo>
                <a:cubicBezTo>
                  <a:pt x="6" y="25"/>
                  <a:pt x="6" y="25"/>
                  <a:pt x="6" y="25"/>
                </a:cubicBezTo>
                <a:cubicBezTo>
                  <a:pt x="151" y="337"/>
                  <a:pt x="151" y="337"/>
                  <a:pt x="151" y="337"/>
                </a:cubicBezTo>
                <a:lnTo>
                  <a:pt x="401"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7" name="Freeform 176"/>
          <p:cNvSpPr>
            <a:spLocks/>
          </p:cNvSpPr>
          <p:nvPr/>
        </p:nvSpPr>
        <p:spPr bwMode="auto">
          <a:xfrm>
            <a:off x="808038" y="4214813"/>
            <a:ext cx="79375" cy="77788"/>
          </a:xfrm>
          <a:custGeom>
            <a:avLst/>
            <a:gdLst>
              <a:gd name="T0" fmla="*/ 14 w 28"/>
              <a:gd name="T1" fmla="*/ 0 h 27"/>
              <a:gd name="T2" fmla="*/ 1 w 28"/>
              <a:gd name="T3" fmla="*/ 14 h 27"/>
              <a:gd name="T4" fmla="*/ 15 w 28"/>
              <a:gd name="T5" fmla="*/ 27 h 27"/>
              <a:gd name="T6" fmla="*/ 28 w 28"/>
              <a:gd name="T7" fmla="*/ 13 h 27"/>
              <a:gd name="T8" fmla="*/ 14 w 28"/>
              <a:gd name="T9" fmla="*/ 0 h 27"/>
            </a:gdLst>
            <a:ahLst/>
            <a:cxnLst>
              <a:cxn ang="0">
                <a:pos x="T0" y="T1"/>
              </a:cxn>
              <a:cxn ang="0">
                <a:pos x="T2" y="T3"/>
              </a:cxn>
              <a:cxn ang="0">
                <a:pos x="T4" y="T5"/>
              </a:cxn>
              <a:cxn ang="0">
                <a:pos x="T6" y="T7"/>
              </a:cxn>
              <a:cxn ang="0">
                <a:pos x="T8" y="T9"/>
              </a:cxn>
            </a:cxnLst>
            <a:rect l="0" t="0" r="r" b="b"/>
            <a:pathLst>
              <a:path w="28" h="27">
                <a:moveTo>
                  <a:pt x="14" y="0"/>
                </a:moveTo>
                <a:cubicBezTo>
                  <a:pt x="6" y="0"/>
                  <a:pt x="0" y="7"/>
                  <a:pt x="1" y="14"/>
                </a:cubicBezTo>
                <a:cubicBezTo>
                  <a:pt x="1" y="22"/>
                  <a:pt x="7" y="27"/>
                  <a:pt x="15" y="27"/>
                </a:cubicBezTo>
                <a:cubicBezTo>
                  <a:pt x="22" y="27"/>
                  <a:pt x="28" y="21"/>
                  <a:pt x="28" y="13"/>
                </a:cubicBezTo>
                <a:cubicBezTo>
                  <a:pt x="27" y="6"/>
                  <a:pt x="21" y="0"/>
                  <a:pt x="1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8" name="Freeform 177"/>
          <p:cNvSpPr>
            <a:spLocks noEditPoints="1"/>
          </p:cNvSpPr>
          <p:nvPr/>
        </p:nvSpPr>
        <p:spPr bwMode="auto">
          <a:xfrm>
            <a:off x="9245600" y="3402013"/>
            <a:ext cx="750888" cy="852488"/>
          </a:xfrm>
          <a:custGeom>
            <a:avLst/>
            <a:gdLst>
              <a:gd name="T0" fmla="*/ 0 w 264"/>
              <a:gd name="T1" fmla="*/ 63 h 300"/>
              <a:gd name="T2" fmla="*/ 0 w 264"/>
              <a:gd name="T3" fmla="*/ 62 h 300"/>
              <a:gd name="T4" fmla="*/ 2 w 264"/>
              <a:gd name="T5" fmla="*/ 60 h 300"/>
              <a:gd name="T6" fmla="*/ 261 w 264"/>
              <a:gd name="T7" fmla="*/ 0 h 300"/>
              <a:gd name="T8" fmla="*/ 263 w 264"/>
              <a:gd name="T9" fmla="*/ 1 h 300"/>
              <a:gd name="T10" fmla="*/ 264 w 264"/>
              <a:gd name="T11" fmla="*/ 2 h 300"/>
              <a:gd name="T12" fmla="*/ 264 w 264"/>
              <a:gd name="T13" fmla="*/ 3 h 300"/>
              <a:gd name="T14" fmla="*/ 143 w 264"/>
              <a:gd name="T15" fmla="*/ 298 h 300"/>
              <a:gd name="T16" fmla="*/ 141 w 264"/>
              <a:gd name="T17" fmla="*/ 300 h 300"/>
              <a:gd name="T18" fmla="*/ 139 w 264"/>
              <a:gd name="T19" fmla="*/ 298 h 300"/>
              <a:gd name="T20" fmla="*/ 0 w 264"/>
              <a:gd name="T21" fmla="*/ 63 h 300"/>
              <a:gd name="T22" fmla="*/ 6 w 264"/>
              <a:gd name="T23" fmla="*/ 64 h 300"/>
              <a:gd name="T24" fmla="*/ 141 w 264"/>
              <a:gd name="T25" fmla="*/ 292 h 300"/>
              <a:gd name="T26" fmla="*/ 257 w 264"/>
              <a:gd name="T27" fmla="*/ 6 h 300"/>
              <a:gd name="T28" fmla="*/ 6 w 264"/>
              <a:gd name="T29" fmla="*/ 6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300">
                <a:moveTo>
                  <a:pt x="0" y="63"/>
                </a:moveTo>
                <a:cubicBezTo>
                  <a:pt x="0" y="63"/>
                  <a:pt x="0" y="62"/>
                  <a:pt x="0" y="62"/>
                </a:cubicBezTo>
                <a:cubicBezTo>
                  <a:pt x="0" y="61"/>
                  <a:pt x="1" y="60"/>
                  <a:pt x="2" y="60"/>
                </a:cubicBezTo>
                <a:cubicBezTo>
                  <a:pt x="261" y="0"/>
                  <a:pt x="261" y="0"/>
                  <a:pt x="261" y="0"/>
                </a:cubicBezTo>
                <a:cubicBezTo>
                  <a:pt x="262" y="0"/>
                  <a:pt x="263" y="0"/>
                  <a:pt x="263" y="1"/>
                </a:cubicBezTo>
                <a:cubicBezTo>
                  <a:pt x="263" y="1"/>
                  <a:pt x="264" y="1"/>
                  <a:pt x="264" y="2"/>
                </a:cubicBezTo>
                <a:cubicBezTo>
                  <a:pt x="264" y="2"/>
                  <a:pt x="264" y="3"/>
                  <a:pt x="264" y="3"/>
                </a:cubicBezTo>
                <a:cubicBezTo>
                  <a:pt x="143" y="298"/>
                  <a:pt x="143" y="298"/>
                  <a:pt x="143" y="298"/>
                </a:cubicBezTo>
                <a:cubicBezTo>
                  <a:pt x="143" y="299"/>
                  <a:pt x="142" y="299"/>
                  <a:pt x="141" y="300"/>
                </a:cubicBezTo>
                <a:cubicBezTo>
                  <a:pt x="141" y="300"/>
                  <a:pt x="140" y="299"/>
                  <a:pt x="139" y="298"/>
                </a:cubicBezTo>
                <a:cubicBezTo>
                  <a:pt x="0" y="63"/>
                  <a:pt x="0" y="63"/>
                  <a:pt x="0" y="63"/>
                </a:cubicBezTo>
                <a:close/>
                <a:moveTo>
                  <a:pt x="6" y="64"/>
                </a:moveTo>
                <a:cubicBezTo>
                  <a:pt x="141" y="292"/>
                  <a:pt x="141" y="292"/>
                  <a:pt x="141" y="292"/>
                </a:cubicBezTo>
                <a:cubicBezTo>
                  <a:pt x="257" y="6"/>
                  <a:pt x="257" y="6"/>
                  <a:pt x="257" y="6"/>
                </a:cubicBezTo>
                <a:lnTo>
                  <a:pt x="6" y="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9" name="Freeform 178"/>
          <p:cNvSpPr>
            <a:spLocks/>
          </p:cNvSpPr>
          <p:nvPr/>
        </p:nvSpPr>
        <p:spPr bwMode="auto">
          <a:xfrm>
            <a:off x="10539413" y="1104900"/>
            <a:ext cx="131763" cy="131763"/>
          </a:xfrm>
          <a:custGeom>
            <a:avLst/>
            <a:gdLst>
              <a:gd name="T0" fmla="*/ 38 w 46"/>
              <a:gd name="T1" fmla="*/ 37 h 46"/>
              <a:gd name="T2" fmla="*/ 38 w 46"/>
              <a:gd name="T3" fmla="*/ 8 h 46"/>
              <a:gd name="T4" fmla="*/ 8 w 46"/>
              <a:gd name="T5" fmla="*/ 8 h 46"/>
              <a:gd name="T6" fmla="*/ 9 w 46"/>
              <a:gd name="T7" fmla="*/ 38 h 46"/>
              <a:gd name="T8" fmla="*/ 38 w 46"/>
              <a:gd name="T9" fmla="*/ 37 h 46"/>
            </a:gdLst>
            <a:ahLst/>
            <a:cxnLst>
              <a:cxn ang="0">
                <a:pos x="T0" y="T1"/>
              </a:cxn>
              <a:cxn ang="0">
                <a:pos x="T2" y="T3"/>
              </a:cxn>
              <a:cxn ang="0">
                <a:pos x="T4" y="T5"/>
              </a:cxn>
              <a:cxn ang="0">
                <a:pos x="T6" y="T7"/>
              </a:cxn>
              <a:cxn ang="0">
                <a:pos x="T8" y="T9"/>
              </a:cxn>
            </a:cxnLst>
            <a:rect l="0" t="0" r="r" b="b"/>
            <a:pathLst>
              <a:path w="46" h="46">
                <a:moveTo>
                  <a:pt x="38" y="37"/>
                </a:moveTo>
                <a:cubicBezTo>
                  <a:pt x="46" y="29"/>
                  <a:pt x="46" y="16"/>
                  <a:pt x="38" y="8"/>
                </a:cubicBezTo>
                <a:cubicBezTo>
                  <a:pt x="29" y="0"/>
                  <a:pt x="16" y="0"/>
                  <a:pt x="8" y="8"/>
                </a:cubicBezTo>
                <a:cubicBezTo>
                  <a:pt x="0" y="17"/>
                  <a:pt x="0" y="30"/>
                  <a:pt x="9" y="38"/>
                </a:cubicBezTo>
                <a:cubicBezTo>
                  <a:pt x="17" y="46"/>
                  <a:pt x="31" y="46"/>
                  <a:pt x="38"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0" name="Freeform 179"/>
          <p:cNvSpPr>
            <a:spLocks/>
          </p:cNvSpPr>
          <p:nvPr/>
        </p:nvSpPr>
        <p:spPr bwMode="auto">
          <a:xfrm>
            <a:off x="3335338" y="5037138"/>
            <a:ext cx="133350" cy="136525"/>
          </a:xfrm>
          <a:custGeom>
            <a:avLst/>
            <a:gdLst>
              <a:gd name="T0" fmla="*/ 35 w 47"/>
              <a:gd name="T1" fmla="*/ 7 h 48"/>
              <a:gd name="T2" fmla="*/ 6 w 47"/>
              <a:gd name="T3" fmla="*/ 12 h 48"/>
              <a:gd name="T4" fmla="*/ 12 w 47"/>
              <a:gd name="T5" fmla="*/ 42 h 48"/>
              <a:gd name="T6" fmla="*/ 41 w 47"/>
              <a:gd name="T7" fmla="*/ 36 h 48"/>
              <a:gd name="T8" fmla="*/ 35 w 47"/>
              <a:gd name="T9" fmla="*/ 7 h 48"/>
            </a:gdLst>
            <a:ahLst/>
            <a:cxnLst>
              <a:cxn ang="0">
                <a:pos x="T0" y="T1"/>
              </a:cxn>
              <a:cxn ang="0">
                <a:pos x="T2" y="T3"/>
              </a:cxn>
              <a:cxn ang="0">
                <a:pos x="T4" y="T5"/>
              </a:cxn>
              <a:cxn ang="0">
                <a:pos x="T6" y="T7"/>
              </a:cxn>
              <a:cxn ang="0">
                <a:pos x="T8" y="T9"/>
              </a:cxn>
            </a:cxnLst>
            <a:rect l="0" t="0" r="r" b="b"/>
            <a:pathLst>
              <a:path w="47" h="48">
                <a:moveTo>
                  <a:pt x="35" y="7"/>
                </a:moveTo>
                <a:cubicBezTo>
                  <a:pt x="26" y="0"/>
                  <a:pt x="13" y="3"/>
                  <a:pt x="6" y="12"/>
                </a:cubicBezTo>
                <a:cubicBezTo>
                  <a:pt x="0" y="22"/>
                  <a:pt x="2" y="35"/>
                  <a:pt x="12" y="42"/>
                </a:cubicBezTo>
                <a:cubicBezTo>
                  <a:pt x="21" y="48"/>
                  <a:pt x="34" y="46"/>
                  <a:pt x="41" y="36"/>
                </a:cubicBezTo>
                <a:cubicBezTo>
                  <a:pt x="47" y="26"/>
                  <a:pt x="45" y="13"/>
                  <a:pt x="35"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1" name="Freeform 180"/>
          <p:cNvSpPr>
            <a:spLocks/>
          </p:cNvSpPr>
          <p:nvPr/>
        </p:nvSpPr>
        <p:spPr bwMode="auto">
          <a:xfrm>
            <a:off x="2798763" y="935037"/>
            <a:ext cx="93663" cy="93663"/>
          </a:xfrm>
          <a:custGeom>
            <a:avLst/>
            <a:gdLst>
              <a:gd name="T0" fmla="*/ 29 w 33"/>
              <a:gd name="T1" fmla="*/ 10 h 33"/>
              <a:gd name="T2" fmla="*/ 10 w 33"/>
              <a:gd name="T3" fmla="*/ 3 h 33"/>
              <a:gd name="T4" fmla="*/ 3 w 33"/>
              <a:gd name="T5" fmla="*/ 22 h 33"/>
              <a:gd name="T6" fmla="*/ 22 w 33"/>
              <a:gd name="T7" fmla="*/ 29 h 33"/>
              <a:gd name="T8" fmla="*/ 29 w 33"/>
              <a:gd name="T9" fmla="*/ 10 h 33"/>
            </a:gdLst>
            <a:ahLst/>
            <a:cxnLst>
              <a:cxn ang="0">
                <a:pos x="T0" y="T1"/>
              </a:cxn>
              <a:cxn ang="0">
                <a:pos x="T2" y="T3"/>
              </a:cxn>
              <a:cxn ang="0">
                <a:pos x="T4" y="T5"/>
              </a:cxn>
              <a:cxn ang="0">
                <a:pos x="T6" y="T7"/>
              </a:cxn>
              <a:cxn ang="0">
                <a:pos x="T8" y="T9"/>
              </a:cxn>
            </a:cxnLst>
            <a:rect l="0" t="0" r="r" b="b"/>
            <a:pathLst>
              <a:path w="33" h="33">
                <a:moveTo>
                  <a:pt x="29" y="10"/>
                </a:moveTo>
                <a:cubicBezTo>
                  <a:pt x="26" y="3"/>
                  <a:pt x="17" y="0"/>
                  <a:pt x="10" y="3"/>
                </a:cubicBezTo>
                <a:cubicBezTo>
                  <a:pt x="3" y="7"/>
                  <a:pt x="0" y="15"/>
                  <a:pt x="3" y="22"/>
                </a:cubicBezTo>
                <a:cubicBezTo>
                  <a:pt x="7" y="29"/>
                  <a:pt x="15" y="33"/>
                  <a:pt x="22" y="29"/>
                </a:cubicBezTo>
                <a:cubicBezTo>
                  <a:pt x="30" y="26"/>
                  <a:pt x="33"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2" name="Freeform 181"/>
          <p:cNvSpPr>
            <a:spLocks/>
          </p:cNvSpPr>
          <p:nvPr/>
        </p:nvSpPr>
        <p:spPr bwMode="auto">
          <a:xfrm>
            <a:off x="3903663" y="4638675"/>
            <a:ext cx="93663" cy="93663"/>
          </a:xfrm>
          <a:custGeom>
            <a:avLst/>
            <a:gdLst>
              <a:gd name="T0" fmla="*/ 8 w 33"/>
              <a:gd name="T1" fmla="*/ 5 h 33"/>
              <a:gd name="T2" fmla="*/ 5 w 33"/>
              <a:gd name="T3" fmla="*/ 25 h 33"/>
              <a:gd name="T4" fmla="*/ 25 w 33"/>
              <a:gd name="T5" fmla="*/ 28 h 33"/>
              <a:gd name="T6" fmla="*/ 28 w 33"/>
              <a:gd name="T7" fmla="*/ 9 h 33"/>
              <a:gd name="T8" fmla="*/ 8 w 33"/>
              <a:gd name="T9" fmla="*/ 5 h 33"/>
            </a:gdLst>
            <a:ahLst/>
            <a:cxnLst>
              <a:cxn ang="0">
                <a:pos x="T0" y="T1"/>
              </a:cxn>
              <a:cxn ang="0">
                <a:pos x="T2" y="T3"/>
              </a:cxn>
              <a:cxn ang="0">
                <a:pos x="T4" y="T5"/>
              </a:cxn>
              <a:cxn ang="0">
                <a:pos x="T6" y="T7"/>
              </a:cxn>
              <a:cxn ang="0">
                <a:pos x="T8" y="T9"/>
              </a:cxn>
            </a:cxnLst>
            <a:rect l="0" t="0" r="r" b="b"/>
            <a:pathLst>
              <a:path w="33" h="33">
                <a:moveTo>
                  <a:pt x="8" y="5"/>
                </a:moveTo>
                <a:cubicBezTo>
                  <a:pt x="2" y="9"/>
                  <a:pt x="0" y="18"/>
                  <a:pt x="5" y="25"/>
                </a:cubicBezTo>
                <a:cubicBezTo>
                  <a:pt x="9" y="31"/>
                  <a:pt x="18" y="33"/>
                  <a:pt x="25" y="28"/>
                </a:cubicBezTo>
                <a:cubicBezTo>
                  <a:pt x="31" y="24"/>
                  <a:pt x="33" y="15"/>
                  <a:pt x="28" y="9"/>
                </a:cubicBezTo>
                <a:cubicBezTo>
                  <a:pt x="24" y="2"/>
                  <a:pt x="15" y="0"/>
                  <a:pt x="8"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3" name="Freeform 182"/>
          <p:cNvSpPr>
            <a:spLocks/>
          </p:cNvSpPr>
          <p:nvPr/>
        </p:nvSpPr>
        <p:spPr bwMode="auto">
          <a:xfrm>
            <a:off x="3605213" y="-450850"/>
            <a:ext cx="92075" cy="93663"/>
          </a:xfrm>
          <a:custGeom>
            <a:avLst/>
            <a:gdLst>
              <a:gd name="T0" fmla="*/ 29 w 32"/>
              <a:gd name="T1" fmla="*/ 10 h 33"/>
              <a:gd name="T2" fmla="*/ 10 w 32"/>
              <a:gd name="T3" fmla="*/ 4 h 33"/>
              <a:gd name="T4" fmla="*/ 3 w 32"/>
              <a:gd name="T5" fmla="*/ 23 h 33"/>
              <a:gd name="T6" fmla="*/ 22 w 32"/>
              <a:gd name="T7" fmla="*/ 30 h 33"/>
              <a:gd name="T8" fmla="*/ 29 w 32"/>
              <a:gd name="T9" fmla="*/ 10 h 33"/>
            </a:gdLst>
            <a:ahLst/>
            <a:cxnLst>
              <a:cxn ang="0">
                <a:pos x="T0" y="T1"/>
              </a:cxn>
              <a:cxn ang="0">
                <a:pos x="T2" y="T3"/>
              </a:cxn>
              <a:cxn ang="0">
                <a:pos x="T4" y="T5"/>
              </a:cxn>
              <a:cxn ang="0">
                <a:pos x="T6" y="T7"/>
              </a:cxn>
              <a:cxn ang="0">
                <a:pos x="T8" y="T9"/>
              </a:cxn>
            </a:cxnLst>
            <a:rect l="0" t="0" r="r" b="b"/>
            <a:pathLst>
              <a:path w="32" h="33">
                <a:moveTo>
                  <a:pt x="29" y="10"/>
                </a:moveTo>
                <a:cubicBezTo>
                  <a:pt x="26" y="3"/>
                  <a:pt x="17" y="0"/>
                  <a:pt x="10" y="4"/>
                </a:cubicBezTo>
                <a:cubicBezTo>
                  <a:pt x="3" y="7"/>
                  <a:pt x="0" y="16"/>
                  <a:pt x="3" y="23"/>
                </a:cubicBezTo>
                <a:cubicBezTo>
                  <a:pt x="6" y="30"/>
                  <a:pt x="15" y="33"/>
                  <a:pt x="22" y="30"/>
                </a:cubicBezTo>
                <a:cubicBezTo>
                  <a:pt x="29" y="26"/>
                  <a:pt x="32" y="18"/>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4" name="Freeform 183"/>
          <p:cNvSpPr>
            <a:spLocks/>
          </p:cNvSpPr>
          <p:nvPr/>
        </p:nvSpPr>
        <p:spPr bwMode="auto">
          <a:xfrm>
            <a:off x="2144713" y="1166812"/>
            <a:ext cx="93663" cy="95250"/>
          </a:xfrm>
          <a:custGeom>
            <a:avLst/>
            <a:gdLst>
              <a:gd name="T0" fmla="*/ 30 w 33"/>
              <a:gd name="T1" fmla="*/ 10 h 33"/>
              <a:gd name="T2" fmla="*/ 10 w 33"/>
              <a:gd name="T3" fmla="*/ 3 h 33"/>
              <a:gd name="T4" fmla="*/ 4 w 33"/>
              <a:gd name="T5" fmla="*/ 23 h 33"/>
              <a:gd name="T6" fmla="*/ 23 w 33"/>
              <a:gd name="T7" fmla="*/ 29 h 33"/>
              <a:gd name="T8" fmla="*/ 30 w 33"/>
              <a:gd name="T9" fmla="*/ 10 h 33"/>
            </a:gdLst>
            <a:ahLst/>
            <a:cxnLst>
              <a:cxn ang="0">
                <a:pos x="T0" y="T1"/>
              </a:cxn>
              <a:cxn ang="0">
                <a:pos x="T2" y="T3"/>
              </a:cxn>
              <a:cxn ang="0">
                <a:pos x="T4" y="T5"/>
              </a:cxn>
              <a:cxn ang="0">
                <a:pos x="T6" y="T7"/>
              </a:cxn>
              <a:cxn ang="0">
                <a:pos x="T8" y="T9"/>
              </a:cxn>
            </a:cxnLst>
            <a:rect l="0" t="0" r="r" b="b"/>
            <a:pathLst>
              <a:path w="33" h="33">
                <a:moveTo>
                  <a:pt x="30" y="10"/>
                </a:moveTo>
                <a:cubicBezTo>
                  <a:pt x="26" y="3"/>
                  <a:pt x="18" y="0"/>
                  <a:pt x="10" y="3"/>
                </a:cubicBezTo>
                <a:cubicBezTo>
                  <a:pt x="3" y="7"/>
                  <a:pt x="0" y="15"/>
                  <a:pt x="4" y="23"/>
                </a:cubicBezTo>
                <a:cubicBezTo>
                  <a:pt x="7" y="30"/>
                  <a:pt x="16" y="33"/>
                  <a:pt x="23" y="29"/>
                </a:cubicBezTo>
                <a:cubicBezTo>
                  <a:pt x="30" y="26"/>
                  <a:pt x="33" y="17"/>
                  <a:pt x="3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5" name="Freeform 184"/>
          <p:cNvSpPr>
            <a:spLocks/>
          </p:cNvSpPr>
          <p:nvPr/>
        </p:nvSpPr>
        <p:spPr bwMode="auto">
          <a:xfrm>
            <a:off x="10707688" y="3967163"/>
            <a:ext cx="93663" cy="93663"/>
          </a:xfrm>
          <a:custGeom>
            <a:avLst/>
            <a:gdLst>
              <a:gd name="T0" fmla="*/ 29 w 33"/>
              <a:gd name="T1" fmla="*/ 10 h 33"/>
              <a:gd name="T2" fmla="*/ 10 w 33"/>
              <a:gd name="T3" fmla="*/ 3 h 33"/>
              <a:gd name="T4" fmla="*/ 4 w 33"/>
              <a:gd name="T5" fmla="*/ 23 h 33"/>
              <a:gd name="T6" fmla="*/ 23 w 33"/>
              <a:gd name="T7" fmla="*/ 29 h 33"/>
              <a:gd name="T8" fmla="*/ 29 w 33"/>
              <a:gd name="T9" fmla="*/ 10 h 33"/>
            </a:gdLst>
            <a:ahLst/>
            <a:cxnLst>
              <a:cxn ang="0">
                <a:pos x="T0" y="T1"/>
              </a:cxn>
              <a:cxn ang="0">
                <a:pos x="T2" y="T3"/>
              </a:cxn>
              <a:cxn ang="0">
                <a:pos x="T4" y="T5"/>
              </a:cxn>
              <a:cxn ang="0">
                <a:pos x="T6" y="T7"/>
              </a:cxn>
              <a:cxn ang="0">
                <a:pos x="T8" y="T9"/>
              </a:cxn>
            </a:cxnLst>
            <a:rect l="0" t="0" r="r" b="b"/>
            <a:pathLst>
              <a:path w="33" h="33">
                <a:moveTo>
                  <a:pt x="29" y="10"/>
                </a:moveTo>
                <a:cubicBezTo>
                  <a:pt x="26" y="3"/>
                  <a:pt x="17" y="0"/>
                  <a:pt x="10" y="3"/>
                </a:cubicBezTo>
                <a:cubicBezTo>
                  <a:pt x="3" y="7"/>
                  <a:pt x="0" y="15"/>
                  <a:pt x="4" y="23"/>
                </a:cubicBezTo>
                <a:cubicBezTo>
                  <a:pt x="7" y="30"/>
                  <a:pt x="15" y="33"/>
                  <a:pt x="23" y="29"/>
                </a:cubicBezTo>
                <a:cubicBezTo>
                  <a:pt x="30" y="26"/>
                  <a:pt x="33"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6" name="Freeform 185"/>
          <p:cNvSpPr>
            <a:spLocks/>
          </p:cNvSpPr>
          <p:nvPr/>
        </p:nvSpPr>
        <p:spPr bwMode="auto">
          <a:xfrm>
            <a:off x="10498138" y="3546475"/>
            <a:ext cx="90488" cy="93663"/>
          </a:xfrm>
          <a:custGeom>
            <a:avLst/>
            <a:gdLst>
              <a:gd name="T0" fmla="*/ 29 w 32"/>
              <a:gd name="T1" fmla="*/ 10 h 33"/>
              <a:gd name="T2" fmla="*/ 10 w 32"/>
              <a:gd name="T3" fmla="*/ 3 h 33"/>
              <a:gd name="T4" fmla="*/ 3 w 32"/>
              <a:gd name="T5" fmla="*/ 22 h 33"/>
              <a:gd name="T6" fmla="*/ 22 w 32"/>
              <a:gd name="T7" fmla="*/ 29 h 33"/>
              <a:gd name="T8" fmla="*/ 29 w 32"/>
              <a:gd name="T9" fmla="*/ 10 h 33"/>
            </a:gdLst>
            <a:ahLst/>
            <a:cxnLst>
              <a:cxn ang="0">
                <a:pos x="T0" y="T1"/>
              </a:cxn>
              <a:cxn ang="0">
                <a:pos x="T2" y="T3"/>
              </a:cxn>
              <a:cxn ang="0">
                <a:pos x="T4" y="T5"/>
              </a:cxn>
              <a:cxn ang="0">
                <a:pos x="T6" y="T7"/>
              </a:cxn>
              <a:cxn ang="0">
                <a:pos x="T8" y="T9"/>
              </a:cxn>
            </a:cxnLst>
            <a:rect l="0" t="0" r="r" b="b"/>
            <a:pathLst>
              <a:path w="32" h="33">
                <a:moveTo>
                  <a:pt x="29" y="10"/>
                </a:moveTo>
                <a:cubicBezTo>
                  <a:pt x="26" y="3"/>
                  <a:pt x="17" y="0"/>
                  <a:pt x="10" y="3"/>
                </a:cubicBezTo>
                <a:cubicBezTo>
                  <a:pt x="3" y="7"/>
                  <a:pt x="0" y="15"/>
                  <a:pt x="3" y="22"/>
                </a:cubicBezTo>
                <a:cubicBezTo>
                  <a:pt x="6" y="30"/>
                  <a:pt x="15" y="33"/>
                  <a:pt x="22" y="29"/>
                </a:cubicBezTo>
                <a:cubicBezTo>
                  <a:pt x="29" y="26"/>
                  <a:pt x="32"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7" name="Freeform 186"/>
          <p:cNvSpPr>
            <a:spLocks noEditPoints="1"/>
          </p:cNvSpPr>
          <p:nvPr/>
        </p:nvSpPr>
        <p:spPr bwMode="auto">
          <a:xfrm>
            <a:off x="1538288" y="1855787"/>
            <a:ext cx="304800" cy="304800"/>
          </a:xfrm>
          <a:custGeom>
            <a:avLst/>
            <a:gdLst>
              <a:gd name="T0" fmla="*/ 53 w 107"/>
              <a:gd name="T1" fmla="*/ 107 h 107"/>
              <a:gd name="T2" fmla="*/ 0 w 107"/>
              <a:gd name="T3" fmla="*/ 54 h 107"/>
              <a:gd name="T4" fmla="*/ 53 w 107"/>
              <a:gd name="T5" fmla="*/ 0 h 107"/>
              <a:gd name="T6" fmla="*/ 107 w 107"/>
              <a:gd name="T7" fmla="*/ 54 h 107"/>
              <a:gd name="T8" fmla="*/ 53 w 107"/>
              <a:gd name="T9" fmla="*/ 107 h 107"/>
              <a:gd name="T10" fmla="*/ 53 w 107"/>
              <a:gd name="T11" fmla="*/ 6 h 107"/>
              <a:gd name="T12" fmla="*/ 5 w 107"/>
              <a:gd name="T13" fmla="*/ 54 h 107"/>
              <a:gd name="T14" fmla="*/ 53 w 107"/>
              <a:gd name="T15" fmla="*/ 101 h 107"/>
              <a:gd name="T16" fmla="*/ 101 w 107"/>
              <a:gd name="T17" fmla="*/ 54 h 107"/>
              <a:gd name="T18" fmla="*/ 53 w 107"/>
              <a:gd name="T19"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107"/>
                </a:moveTo>
                <a:cubicBezTo>
                  <a:pt x="24" y="107"/>
                  <a:pt x="0" y="83"/>
                  <a:pt x="0" y="54"/>
                </a:cubicBezTo>
                <a:cubicBezTo>
                  <a:pt x="0" y="24"/>
                  <a:pt x="24" y="0"/>
                  <a:pt x="53" y="0"/>
                </a:cubicBezTo>
                <a:cubicBezTo>
                  <a:pt x="83" y="0"/>
                  <a:pt x="107" y="24"/>
                  <a:pt x="107" y="54"/>
                </a:cubicBezTo>
                <a:cubicBezTo>
                  <a:pt x="107" y="83"/>
                  <a:pt x="83" y="107"/>
                  <a:pt x="53" y="107"/>
                </a:cubicBezTo>
                <a:close/>
                <a:moveTo>
                  <a:pt x="53" y="6"/>
                </a:moveTo>
                <a:cubicBezTo>
                  <a:pt x="27" y="6"/>
                  <a:pt x="5" y="27"/>
                  <a:pt x="5" y="54"/>
                </a:cubicBezTo>
                <a:cubicBezTo>
                  <a:pt x="5" y="80"/>
                  <a:pt x="27" y="101"/>
                  <a:pt x="53" y="101"/>
                </a:cubicBezTo>
                <a:cubicBezTo>
                  <a:pt x="80" y="101"/>
                  <a:pt x="101" y="80"/>
                  <a:pt x="101" y="54"/>
                </a:cubicBezTo>
                <a:cubicBezTo>
                  <a:pt x="101" y="27"/>
                  <a:pt x="80" y="6"/>
                  <a:pt x="53" y="6"/>
                </a:cubicBezTo>
                <a:close/>
              </a:path>
            </a:pathLst>
          </a:cu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198" name="Freeform 187"/>
          <p:cNvSpPr>
            <a:spLocks noEditPoints="1"/>
          </p:cNvSpPr>
          <p:nvPr/>
        </p:nvSpPr>
        <p:spPr bwMode="auto">
          <a:xfrm>
            <a:off x="10348913" y="1660525"/>
            <a:ext cx="304800" cy="306388"/>
          </a:xfrm>
          <a:custGeom>
            <a:avLst/>
            <a:gdLst>
              <a:gd name="T0" fmla="*/ 54 w 107"/>
              <a:gd name="T1" fmla="*/ 108 h 108"/>
              <a:gd name="T2" fmla="*/ 0 w 107"/>
              <a:gd name="T3" fmla="*/ 54 h 108"/>
              <a:gd name="T4" fmla="*/ 54 w 107"/>
              <a:gd name="T5" fmla="*/ 0 h 108"/>
              <a:gd name="T6" fmla="*/ 107 w 107"/>
              <a:gd name="T7" fmla="*/ 54 h 108"/>
              <a:gd name="T8" fmla="*/ 54 w 107"/>
              <a:gd name="T9" fmla="*/ 108 h 108"/>
              <a:gd name="T10" fmla="*/ 54 w 107"/>
              <a:gd name="T11" fmla="*/ 6 h 108"/>
              <a:gd name="T12" fmla="*/ 6 w 107"/>
              <a:gd name="T13" fmla="*/ 54 h 108"/>
              <a:gd name="T14" fmla="*/ 54 w 107"/>
              <a:gd name="T15" fmla="*/ 102 h 108"/>
              <a:gd name="T16" fmla="*/ 101 w 107"/>
              <a:gd name="T17" fmla="*/ 54 h 108"/>
              <a:gd name="T18" fmla="*/ 54 w 107"/>
              <a:gd name="T19"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8">
                <a:moveTo>
                  <a:pt x="54" y="108"/>
                </a:moveTo>
                <a:cubicBezTo>
                  <a:pt x="24" y="108"/>
                  <a:pt x="0" y="84"/>
                  <a:pt x="0" y="54"/>
                </a:cubicBezTo>
                <a:cubicBezTo>
                  <a:pt x="0" y="25"/>
                  <a:pt x="24" y="0"/>
                  <a:pt x="54" y="0"/>
                </a:cubicBezTo>
                <a:cubicBezTo>
                  <a:pt x="83" y="0"/>
                  <a:pt x="107" y="25"/>
                  <a:pt x="107" y="54"/>
                </a:cubicBezTo>
                <a:cubicBezTo>
                  <a:pt x="107" y="84"/>
                  <a:pt x="83" y="108"/>
                  <a:pt x="54" y="108"/>
                </a:cubicBezTo>
                <a:close/>
                <a:moveTo>
                  <a:pt x="54" y="6"/>
                </a:moveTo>
                <a:cubicBezTo>
                  <a:pt x="27" y="6"/>
                  <a:pt x="6" y="28"/>
                  <a:pt x="6" y="54"/>
                </a:cubicBezTo>
                <a:cubicBezTo>
                  <a:pt x="6" y="81"/>
                  <a:pt x="27" y="102"/>
                  <a:pt x="54" y="102"/>
                </a:cubicBezTo>
                <a:cubicBezTo>
                  <a:pt x="80" y="102"/>
                  <a:pt x="101" y="81"/>
                  <a:pt x="101" y="54"/>
                </a:cubicBezTo>
                <a:cubicBezTo>
                  <a:pt x="101" y="28"/>
                  <a:pt x="80" y="6"/>
                  <a:pt x="54" y="6"/>
                </a:cubicBezTo>
                <a:close/>
              </a:path>
            </a:pathLst>
          </a:custGeom>
          <a:solidFill>
            <a:srgbClr val="DBD610"/>
          </a:solidFill>
          <a:ln>
            <a:noFill/>
          </a:ln>
        </p:spPr>
        <p:txBody>
          <a:bodyPr vert="horz" wrap="square" lIns="91440" tIns="45720" rIns="91440" bIns="45720" numCol="1" anchor="t" anchorCtr="0" compatLnSpc="1">
            <a:prstTxWarp prst="textNoShape">
              <a:avLst/>
            </a:prstTxWarp>
          </a:bodyPr>
          <a:lstStyle/>
          <a:p>
            <a:endParaRPr lang="pt-BR"/>
          </a:p>
        </p:txBody>
      </p:sp>
      <p:sp>
        <p:nvSpPr>
          <p:cNvPr id="199" name="Freeform 188"/>
          <p:cNvSpPr>
            <a:spLocks noEditPoints="1"/>
          </p:cNvSpPr>
          <p:nvPr/>
        </p:nvSpPr>
        <p:spPr bwMode="auto">
          <a:xfrm>
            <a:off x="7881938" y="5048250"/>
            <a:ext cx="303213" cy="304800"/>
          </a:xfrm>
          <a:custGeom>
            <a:avLst/>
            <a:gdLst>
              <a:gd name="T0" fmla="*/ 53 w 107"/>
              <a:gd name="T1" fmla="*/ 107 h 107"/>
              <a:gd name="T2" fmla="*/ 0 w 107"/>
              <a:gd name="T3" fmla="*/ 54 h 107"/>
              <a:gd name="T4" fmla="*/ 53 w 107"/>
              <a:gd name="T5" fmla="*/ 0 h 107"/>
              <a:gd name="T6" fmla="*/ 107 w 107"/>
              <a:gd name="T7" fmla="*/ 54 h 107"/>
              <a:gd name="T8" fmla="*/ 53 w 107"/>
              <a:gd name="T9" fmla="*/ 107 h 107"/>
              <a:gd name="T10" fmla="*/ 53 w 107"/>
              <a:gd name="T11" fmla="*/ 6 h 107"/>
              <a:gd name="T12" fmla="*/ 5 w 107"/>
              <a:gd name="T13" fmla="*/ 54 h 107"/>
              <a:gd name="T14" fmla="*/ 53 w 107"/>
              <a:gd name="T15" fmla="*/ 102 h 107"/>
              <a:gd name="T16" fmla="*/ 101 w 107"/>
              <a:gd name="T17" fmla="*/ 54 h 107"/>
              <a:gd name="T18" fmla="*/ 53 w 107"/>
              <a:gd name="T19"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107"/>
                </a:moveTo>
                <a:cubicBezTo>
                  <a:pt x="24" y="107"/>
                  <a:pt x="0" y="83"/>
                  <a:pt x="0" y="54"/>
                </a:cubicBezTo>
                <a:cubicBezTo>
                  <a:pt x="0" y="24"/>
                  <a:pt x="24" y="0"/>
                  <a:pt x="53" y="0"/>
                </a:cubicBezTo>
                <a:cubicBezTo>
                  <a:pt x="83" y="0"/>
                  <a:pt x="107" y="24"/>
                  <a:pt x="107" y="54"/>
                </a:cubicBezTo>
                <a:cubicBezTo>
                  <a:pt x="107" y="83"/>
                  <a:pt x="83" y="107"/>
                  <a:pt x="53" y="107"/>
                </a:cubicBezTo>
                <a:close/>
                <a:moveTo>
                  <a:pt x="53" y="6"/>
                </a:moveTo>
                <a:cubicBezTo>
                  <a:pt x="27" y="6"/>
                  <a:pt x="5" y="27"/>
                  <a:pt x="5" y="54"/>
                </a:cubicBezTo>
                <a:cubicBezTo>
                  <a:pt x="5" y="80"/>
                  <a:pt x="27" y="102"/>
                  <a:pt x="53" y="102"/>
                </a:cubicBezTo>
                <a:cubicBezTo>
                  <a:pt x="80" y="102"/>
                  <a:pt x="101" y="80"/>
                  <a:pt x="101" y="54"/>
                </a:cubicBezTo>
                <a:cubicBezTo>
                  <a:pt x="101" y="27"/>
                  <a:pt x="80" y="6"/>
                  <a:pt x="53" y="6"/>
                </a:cubicBezTo>
                <a:close/>
              </a:path>
            </a:pathLst>
          </a:cu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200" name="Oval 189"/>
          <p:cNvSpPr>
            <a:spLocks noChangeArrowheads="1"/>
          </p:cNvSpPr>
          <p:nvPr/>
        </p:nvSpPr>
        <p:spPr bwMode="auto">
          <a:xfrm>
            <a:off x="1689100" y="3290888"/>
            <a:ext cx="119063" cy="115888"/>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201" name="Oval 190"/>
          <p:cNvSpPr>
            <a:spLocks noChangeArrowheads="1"/>
          </p:cNvSpPr>
          <p:nvPr/>
        </p:nvSpPr>
        <p:spPr bwMode="auto">
          <a:xfrm>
            <a:off x="7875588" y="7586663"/>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2" name="Oval 191"/>
          <p:cNvSpPr>
            <a:spLocks noChangeArrowheads="1"/>
          </p:cNvSpPr>
          <p:nvPr/>
        </p:nvSpPr>
        <p:spPr bwMode="auto">
          <a:xfrm>
            <a:off x="2078038" y="7069138"/>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3" name="Oval 192"/>
          <p:cNvSpPr>
            <a:spLocks noChangeArrowheads="1"/>
          </p:cNvSpPr>
          <p:nvPr/>
        </p:nvSpPr>
        <p:spPr bwMode="auto">
          <a:xfrm>
            <a:off x="4046538" y="2044700"/>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4" name="Oval 193"/>
          <p:cNvSpPr>
            <a:spLocks noChangeArrowheads="1"/>
          </p:cNvSpPr>
          <p:nvPr/>
        </p:nvSpPr>
        <p:spPr bwMode="auto">
          <a:xfrm>
            <a:off x="4606925" y="5621338"/>
            <a:ext cx="82550" cy="82550"/>
          </a:xfrm>
          <a:prstGeom prst="ellipse">
            <a:avLst/>
          </a:pr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205" name="Oval 194"/>
          <p:cNvSpPr>
            <a:spLocks noChangeArrowheads="1"/>
          </p:cNvSpPr>
          <p:nvPr/>
        </p:nvSpPr>
        <p:spPr bwMode="auto">
          <a:xfrm>
            <a:off x="8675688" y="3578225"/>
            <a:ext cx="80963"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6" name="Oval 195"/>
          <p:cNvSpPr>
            <a:spLocks noChangeArrowheads="1"/>
          </p:cNvSpPr>
          <p:nvPr/>
        </p:nvSpPr>
        <p:spPr bwMode="auto">
          <a:xfrm>
            <a:off x="0" y="5003800"/>
            <a:ext cx="85725" cy="841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7" name="Oval 196"/>
          <p:cNvSpPr>
            <a:spLocks noChangeArrowheads="1"/>
          </p:cNvSpPr>
          <p:nvPr/>
        </p:nvSpPr>
        <p:spPr bwMode="auto">
          <a:xfrm>
            <a:off x="10639425" y="-22225"/>
            <a:ext cx="117475" cy="1174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8" name="Oval 197"/>
          <p:cNvSpPr>
            <a:spLocks noChangeArrowheads="1"/>
          </p:cNvSpPr>
          <p:nvPr/>
        </p:nvSpPr>
        <p:spPr bwMode="auto">
          <a:xfrm>
            <a:off x="4635500" y="7000875"/>
            <a:ext cx="115888" cy="115888"/>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209" name="Oval 198"/>
          <p:cNvSpPr>
            <a:spLocks noChangeArrowheads="1"/>
          </p:cNvSpPr>
          <p:nvPr/>
        </p:nvSpPr>
        <p:spPr bwMode="auto">
          <a:xfrm>
            <a:off x="7899400" y="-708025"/>
            <a:ext cx="119063" cy="120650"/>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210" name="Oval 199"/>
          <p:cNvSpPr>
            <a:spLocks noChangeArrowheads="1"/>
          </p:cNvSpPr>
          <p:nvPr/>
        </p:nvSpPr>
        <p:spPr bwMode="auto">
          <a:xfrm>
            <a:off x="10966450" y="5621338"/>
            <a:ext cx="82550" cy="82550"/>
          </a:xfrm>
          <a:prstGeom prst="ellipse">
            <a:avLst/>
          </a:pr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211" name="Oval 200"/>
          <p:cNvSpPr>
            <a:spLocks noChangeArrowheads="1"/>
          </p:cNvSpPr>
          <p:nvPr/>
        </p:nvSpPr>
        <p:spPr bwMode="auto">
          <a:xfrm>
            <a:off x="11882438" y="6975475"/>
            <a:ext cx="84138" cy="85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2" name="Oval 201"/>
          <p:cNvSpPr>
            <a:spLocks noChangeArrowheads="1"/>
          </p:cNvSpPr>
          <p:nvPr/>
        </p:nvSpPr>
        <p:spPr bwMode="auto">
          <a:xfrm>
            <a:off x="322263" y="635000"/>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3" name="Oval 202"/>
          <p:cNvSpPr>
            <a:spLocks noChangeArrowheads="1"/>
          </p:cNvSpPr>
          <p:nvPr/>
        </p:nvSpPr>
        <p:spPr bwMode="auto">
          <a:xfrm>
            <a:off x="4646613" y="-1262063"/>
            <a:ext cx="84138"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4" name="Freeform 203"/>
          <p:cNvSpPr>
            <a:spLocks/>
          </p:cNvSpPr>
          <p:nvPr/>
        </p:nvSpPr>
        <p:spPr bwMode="auto">
          <a:xfrm>
            <a:off x="11966575" y="2462212"/>
            <a:ext cx="228600" cy="236538"/>
          </a:xfrm>
          <a:custGeom>
            <a:avLst/>
            <a:gdLst>
              <a:gd name="T0" fmla="*/ 144 w 144"/>
              <a:gd name="T1" fmla="*/ 70 h 149"/>
              <a:gd name="T2" fmla="*/ 76 w 144"/>
              <a:gd name="T3" fmla="*/ 70 h 149"/>
              <a:gd name="T4" fmla="*/ 76 w 144"/>
              <a:gd name="T5" fmla="*/ 0 h 149"/>
              <a:gd name="T6" fmla="*/ 67 w 144"/>
              <a:gd name="T7" fmla="*/ 0 h 149"/>
              <a:gd name="T8" fmla="*/ 67 w 144"/>
              <a:gd name="T9" fmla="*/ 70 h 149"/>
              <a:gd name="T10" fmla="*/ 0 w 144"/>
              <a:gd name="T11" fmla="*/ 70 h 149"/>
              <a:gd name="T12" fmla="*/ 0 w 144"/>
              <a:gd name="T13" fmla="*/ 77 h 149"/>
              <a:gd name="T14" fmla="*/ 67 w 144"/>
              <a:gd name="T15" fmla="*/ 77 h 149"/>
              <a:gd name="T16" fmla="*/ 67 w 144"/>
              <a:gd name="T17" fmla="*/ 149 h 149"/>
              <a:gd name="T18" fmla="*/ 76 w 144"/>
              <a:gd name="T19" fmla="*/ 149 h 149"/>
              <a:gd name="T20" fmla="*/ 76 w 144"/>
              <a:gd name="T21" fmla="*/ 77 h 149"/>
              <a:gd name="T22" fmla="*/ 144 w 144"/>
              <a:gd name="T23" fmla="*/ 77 h 149"/>
              <a:gd name="T24" fmla="*/ 144 w 144"/>
              <a:gd name="T25"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9">
                <a:moveTo>
                  <a:pt x="144" y="70"/>
                </a:moveTo>
                <a:lnTo>
                  <a:pt x="76" y="70"/>
                </a:lnTo>
                <a:lnTo>
                  <a:pt x="76" y="0"/>
                </a:lnTo>
                <a:lnTo>
                  <a:pt x="67" y="0"/>
                </a:lnTo>
                <a:lnTo>
                  <a:pt x="67" y="70"/>
                </a:lnTo>
                <a:lnTo>
                  <a:pt x="0" y="70"/>
                </a:lnTo>
                <a:lnTo>
                  <a:pt x="0" y="77"/>
                </a:lnTo>
                <a:lnTo>
                  <a:pt x="67" y="77"/>
                </a:lnTo>
                <a:lnTo>
                  <a:pt x="67" y="149"/>
                </a:lnTo>
                <a:lnTo>
                  <a:pt x="76" y="149"/>
                </a:lnTo>
                <a:lnTo>
                  <a:pt x="76" y="77"/>
                </a:lnTo>
                <a:lnTo>
                  <a:pt x="144" y="77"/>
                </a:lnTo>
                <a:lnTo>
                  <a:pt x="144"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5" name="Freeform 204"/>
          <p:cNvSpPr>
            <a:spLocks/>
          </p:cNvSpPr>
          <p:nvPr/>
        </p:nvSpPr>
        <p:spPr bwMode="auto">
          <a:xfrm>
            <a:off x="8715375" y="6196013"/>
            <a:ext cx="230188" cy="234950"/>
          </a:xfrm>
          <a:custGeom>
            <a:avLst/>
            <a:gdLst>
              <a:gd name="T0" fmla="*/ 145 w 145"/>
              <a:gd name="T1" fmla="*/ 70 h 148"/>
              <a:gd name="T2" fmla="*/ 77 w 145"/>
              <a:gd name="T3" fmla="*/ 70 h 148"/>
              <a:gd name="T4" fmla="*/ 77 w 145"/>
              <a:gd name="T5" fmla="*/ 0 h 148"/>
              <a:gd name="T6" fmla="*/ 68 w 145"/>
              <a:gd name="T7" fmla="*/ 0 h 148"/>
              <a:gd name="T8" fmla="*/ 68 w 145"/>
              <a:gd name="T9" fmla="*/ 70 h 148"/>
              <a:gd name="T10" fmla="*/ 0 w 145"/>
              <a:gd name="T11" fmla="*/ 70 h 148"/>
              <a:gd name="T12" fmla="*/ 0 w 145"/>
              <a:gd name="T13" fmla="*/ 79 h 148"/>
              <a:gd name="T14" fmla="*/ 68 w 145"/>
              <a:gd name="T15" fmla="*/ 79 h 148"/>
              <a:gd name="T16" fmla="*/ 68 w 145"/>
              <a:gd name="T17" fmla="*/ 148 h 148"/>
              <a:gd name="T18" fmla="*/ 77 w 145"/>
              <a:gd name="T19" fmla="*/ 148 h 148"/>
              <a:gd name="T20" fmla="*/ 77 w 145"/>
              <a:gd name="T21" fmla="*/ 79 h 148"/>
              <a:gd name="T22" fmla="*/ 145 w 145"/>
              <a:gd name="T23" fmla="*/ 79 h 148"/>
              <a:gd name="T24" fmla="*/ 145 w 145"/>
              <a:gd name="T25" fmla="*/ 7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8">
                <a:moveTo>
                  <a:pt x="145" y="70"/>
                </a:moveTo>
                <a:lnTo>
                  <a:pt x="77" y="70"/>
                </a:lnTo>
                <a:lnTo>
                  <a:pt x="77" y="0"/>
                </a:lnTo>
                <a:lnTo>
                  <a:pt x="68" y="0"/>
                </a:lnTo>
                <a:lnTo>
                  <a:pt x="68" y="70"/>
                </a:lnTo>
                <a:lnTo>
                  <a:pt x="0" y="70"/>
                </a:lnTo>
                <a:lnTo>
                  <a:pt x="0" y="79"/>
                </a:lnTo>
                <a:lnTo>
                  <a:pt x="68" y="79"/>
                </a:lnTo>
                <a:lnTo>
                  <a:pt x="68" y="148"/>
                </a:lnTo>
                <a:lnTo>
                  <a:pt x="77" y="148"/>
                </a:lnTo>
                <a:lnTo>
                  <a:pt x="77" y="79"/>
                </a:lnTo>
                <a:lnTo>
                  <a:pt x="145" y="79"/>
                </a:lnTo>
                <a:lnTo>
                  <a:pt x="145" y="70"/>
                </a:ln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13" name="Freeform 206"/>
          <p:cNvSpPr>
            <a:spLocks/>
          </p:cNvSpPr>
          <p:nvPr/>
        </p:nvSpPr>
        <p:spPr bwMode="auto">
          <a:xfrm>
            <a:off x="3716338" y="2139950"/>
            <a:ext cx="227013" cy="236538"/>
          </a:xfrm>
          <a:custGeom>
            <a:avLst/>
            <a:gdLst>
              <a:gd name="T0" fmla="*/ 143 w 143"/>
              <a:gd name="T1" fmla="*/ 70 h 149"/>
              <a:gd name="T2" fmla="*/ 77 w 143"/>
              <a:gd name="T3" fmla="*/ 70 h 149"/>
              <a:gd name="T4" fmla="*/ 77 w 143"/>
              <a:gd name="T5" fmla="*/ 0 h 149"/>
              <a:gd name="T6" fmla="*/ 68 w 143"/>
              <a:gd name="T7" fmla="*/ 0 h 149"/>
              <a:gd name="T8" fmla="*/ 68 w 143"/>
              <a:gd name="T9" fmla="*/ 70 h 149"/>
              <a:gd name="T10" fmla="*/ 0 w 143"/>
              <a:gd name="T11" fmla="*/ 70 h 149"/>
              <a:gd name="T12" fmla="*/ 0 w 143"/>
              <a:gd name="T13" fmla="*/ 79 h 149"/>
              <a:gd name="T14" fmla="*/ 68 w 143"/>
              <a:gd name="T15" fmla="*/ 79 h 149"/>
              <a:gd name="T16" fmla="*/ 68 w 143"/>
              <a:gd name="T17" fmla="*/ 149 h 149"/>
              <a:gd name="T18" fmla="*/ 77 w 143"/>
              <a:gd name="T19" fmla="*/ 149 h 149"/>
              <a:gd name="T20" fmla="*/ 77 w 143"/>
              <a:gd name="T21" fmla="*/ 79 h 149"/>
              <a:gd name="T22" fmla="*/ 143 w 143"/>
              <a:gd name="T23" fmla="*/ 79 h 149"/>
              <a:gd name="T24" fmla="*/ 143 w 143"/>
              <a:gd name="T25"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49">
                <a:moveTo>
                  <a:pt x="143" y="70"/>
                </a:moveTo>
                <a:lnTo>
                  <a:pt x="77" y="70"/>
                </a:lnTo>
                <a:lnTo>
                  <a:pt x="77" y="0"/>
                </a:lnTo>
                <a:lnTo>
                  <a:pt x="68" y="0"/>
                </a:lnTo>
                <a:lnTo>
                  <a:pt x="68" y="70"/>
                </a:lnTo>
                <a:lnTo>
                  <a:pt x="0" y="70"/>
                </a:lnTo>
                <a:lnTo>
                  <a:pt x="0" y="79"/>
                </a:lnTo>
                <a:lnTo>
                  <a:pt x="68" y="79"/>
                </a:lnTo>
                <a:lnTo>
                  <a:pt x="68" y="149"/>
                </a:lnTo>
                <a:lnTo>
                  <a:pt x="77" y="149"/>
                </a:lnTo>
                <a:lnTo>
                  <a:pt x="77" y="79"/>
                </a:lnTo>
                <a:lnTo>
                  <a:pt x="143" y="79"/>
                </a:lnTo>
                <a:lnTo>
                  <a:pt x="143"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 name="Freeform 207"/>
          <p:cNvSpPr>
            <a:spLocks/>
          </p:cNvSpPr>
          <p:nvPr/>
        </p:nvSpPr>
        <p:spPr bwMode="auto">
          <a:xfrm>
            <a:off x="773113" y="5154613"/>
            <a:ext cx="228600" cy="234950"/>
          </a:xfrm>
          <a:custGeom>
            <a:avLst/>
            <a:gdLst>
              <a:gd name="T0" fmla="*/ 144 w 144"/>
              <a:gd name="T1" fmla="*/ 70 h 148"/>
              <a:gd name="T2" fmla="*/ 76 w 144"/>
              <a:gd name="T3" fmla="*/ 70 h 148"/>
              <a:gd name="T4" fmla="*/ 76 w 144"/>
              <a:gd name="T5" fmla="*/ 0 h 148"/>
              <a:gd name="T6" fmla="*/ 67 w 144"/>
              <a:gd name="T7" fmla="*/ 0 h 148"/>
              <a:gd name="T8" fmla="*/ 67 w 144"/>
              <a:gd name="T9" fmla="*/ 70 h 148"/>
              <a:gd name="T10" fmla="*/ 0 w 144"/>
              <a:gd name="T11" fmla="*/ 70 h 148"/>
              <a:gd name="T12" fmla="*/ 0 w 144"/>
              <a:gd name="T13" fmla="*/ 77 h 148"/>
              <a:gd name="T14" fmla="*/ 67 w 144"/>
              <a:gd name="T15" fmla="*/ 77 h 148"/>
              <a:gd name="T16" fmla="*/ 67 w 144"/>
              <a:gd name="T17" fmla="*/ 148 h 148"/>
              <a:gd name="T18" fmla="*/ 76 w 144"/>
              <a:gd name="T19" fmla="*/ 148 h 148"/>
              <a:gd name="T20" fmla="*/ 76 w 144"/>
              <a:gd name="T21" fmla="*/ 77 h 148"/>
              <a:gd name="T22" fmla="*/ 144 w 144"/>
              <a:gd name="T23" fmla="*/ 77 h 148"/>
              <a:gd name="T24" fmla="*/ 144 w 144"/>
              <a:gd name="T25" fmla="*/ 7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8">
                <a:moveTo>
                  <a:pt x="144" y="70"/>
                </a:moveTo>
                <a:lnTo>
                  <a:pt x="76" y="70"/>
                </a:lnTo>
                <a:lnTo>
                  <a:pt x="76" y="0"/>
                </a:lnTo>
                <a:lnTo>
                  <a:pt x="67" y="0"/>
                </a:lnTo>
                <a:lnTo>
                  <a:pt x="67" y="70"/>
                </a:lnTo>
                <a:lnTo>
                  <a:pt x="0" y="70"/>
                </a:lnTo>
                <a:lnTo>
                  <a:pt x="0" y="77"/>
                </a:lnTo>
                <a:lnTo>
                  <a:pt x="67" y="77"/>
                </a:lnTo>
                <a:lnTo>
                  <a:pt x="67" y="148"/>
                </a:lnTo>
                <a:lnTo>
                  <a:pt x="76" y="148"/>
                </a:lnTo>
                <a:lnTo>
                  <a:pt x="76" y="77"/>
                </a:lnTo>
                <a:lnTo>
                  <a:pt x="144" y="77"/>
                </a:lnTo>
                <a:lnTo>
                  <a:pt x="144" y="70"/>
                </a:lnTo>
                <a:close/>
              </a:path>
            </a:pathLst>
          </a:cu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15" name="Oval 208"/>
          <p:cNvSpPr>
            <a:spLocks noChangeArrowheads="1"/>
          </p:cNvSpPr>
          <p:nvPr/>
        </p:nvSpPr>
        <p:spPr bwMode="auto">
          <a:xfrm>
            <a:off x="5103813" y="-647700"/>
            <a:ext cx="115888" cy="1158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8" name="CaixaDeTexto 217"/>
          <p:cNvSpPr txBox="1"/>
          <p:nvPr/>
        </p:nvSpPr>
        <p:spPr>
          <a:xfrm>
            <a:off x="4244627" y="2086521"/>
            <a:ext cx="4221511" cy="1384995"/>
          </a:xfrm>
          <a:prstGeom prst="rect">
            <a:avLst/>
          </a:prstGeom>
          <a:noFill/>
        </p:spPr>
        <p:txBody>
          <a:bodyPr wrap="square" rtlCol="0">
            <a:spAutoFit/>
          </a:bodyPr>
          <a:lstStyle/>
          <a:p>
            <a:r>
              <a:rPr lang="en-US" sz="32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printable and sustainable       </a:t>
            </a:r>
            <a:r>
              <a:rPr lang="en-US" sz="20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global money</a:t>
            </a:r>
            <a:endParaRPr lang="pt-BR" sz="2000" spc="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19" name="CaixaDeTexto 218"/>
          <p:cNvSpPr txBox="1"/>
          <p:nvPr/>
        </p:nvSpPr>
        <p:spPr>
          <a:xfrm>
            <a:off x="3772473" y="3234435"/>
            <a:ext cx="4572000" cy="1569660"/>
          </a:xfrm>
          <a:prstGeom prst="rect">
            <a:avLst/>
          </a:prstGeom>
          <a:noFill/>
        </p:spPr>
        <p:txBody>
          <a:bodyPr wrap="none" rtlCol="0">
            <a:spAutoFit/>
          </a:bodyPr>
          <a:lstStyle/>
          <a:p>
            <a:r>
              <a:rPr lang="pt-BR" sz="9600" b="1" dirty="0">
                <a:solidFill>
                  <a:srgbClr val="ECC520"/>
                </a:solidFill>
                <a:latin typeface="Segoe UI" panose="020B0502040204020203" pitchFamily="34" charset="0"/>
                <a:ea typeface="Segoe UI" panose="020B0502040204020203" pitchFamily="34" charset="0"/>
                <a:cs typeface="Segoe UI" panose="020B0502040204020203" pitchFamily="34" charset="0"/>
              </a:rPr>
              <a:t>CIFRON</a:t>
            </a:r>
          </a:p>
        </p:txBody>
      </p:sp>
      <p:grpSp>
        <p:nvGrpSpPr>
          <p:cNvPr id="223" name="Agrupar 222"/>
          <p:cNvGrpSpPr/>
          <p:nvPr/>
        </p:nvGrpSpPr>
        <p:grpSpPr>
          <a:xfrm>
            <a:off x="7311677" y="2578595"/>
            <a:ext cx="896852" cy="788203"/>
            <a:chOff x="7408807" y="2120626"/>
            <a:chExt cx="896852" cy="788203"/>
          </a:xfrm>
        </p:grpSpPr>
        <p:sp>
          <p:nvSpPr>
            <p:cNvPr id="220" name="CaixaDeTexto 219"/>
            <p:cNvSpPr txBox="1"/>
            <p:nvPr/>
          </p:nvSpPr>
          <p:spPr>
            <a:xfrm>
              <a:off x="7720443" y="2262498"/>
              <a:ext cx="585216" cy="646331"/>
            </a:xfrm>
            <a:prstGeom prst="rect">
              <a:avLst/>
            </a:prstGeom>
            <a:noFill/>
          </p:spPr>
          <p:txBody>
            <a:bodyPr wrap="square" rtlCol="0">
              <a:spAutoFit/>
            </a:bodyPr>
            <a:lstStyle/>
            <a:p>
              <a:pPr algn="ctr"/>
              <a:r>
                <a:rPr lang="pt-BR" sz="3600" dirty="0">
                  <a:solidFill>
                    <a:srgbClr val="ECC520"/>
                  </a:solidFill>
                </a:rPr>
                <a:t>+</a:t>
              </a:r>
            </a:p>
          </p:txBody>
        </p:sp>
        <p:sp>
          <p:nvSpPr>
            <p:cNvPr id="221" name="Retângulo 220"/>
            <p:cNvSpPr/>
            <p:nvPr/>
          </p:nvSpPr>
          <p:spPr>
            <a:xfrm rot="2700000">
              <a:off x="7408807" y="2411114"/>
              <a:ext cx="206695" cy="206695"/>
            </a:xfrm>
            <a:prstGeom prst="rect">
              <a:avLst/>
            </a:prstGeom>
            <a:noFill/>
            <a:ln w="25400">
              <a:solidFill>
                <a:srgbClr val="ECC5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22" name="CaixaDeTexto 221"/>
            <p:cNvSpPr txBox="1"/>
            <p:nvPr/>
          </p:nvSpPr>
          <p:spPr>
            <a:xfrm>
              <a:off x="7530017" y="2120626"/>
              <a:ext cx="585216" cy="400110"/>
            </a:xfrm>
            <a:prstGeom prst="rect">
              <a:avLst/>
            </a:prstGeom>
            <a:noFill/>
          </p:spPr>
          <p:txBody>
            <a:bodyPr wrap="square" rtlCol="0">
              <a:spAutoFit/>
            </a:bodyPr>
            <a:lstStyle/>
            <a:p>
              <a:pPr algn="ctr"/>
              <a:r>
                <a:rPr lang="pt-BR" sz="2000" dirty="0">
                  <a:solidFill>
                    <a:srgbClr val="ECC520"/>
                  </a:solidFill>
                </a:rPr>
                <a:t>+</a:t>
              </a:r>
            </a:p>
          </p:txBody>
        </p:sp>
      </p:grpSp>
    </p:spTree>
    <p:extLst>
      <p:ext uri="{BB962C8B-B14F-4D97-AF65-F5344CB8AC3E}">
        <p14:creationId xmlns:p14="http://schemas.microsoft.com/office/powerpoint/2010/main" val="244332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0" y="-1"/>
            <a:ext cx="12191999" cy="7137647"/>
          </a:xfrm>
          <a:prstGeom prst="rect">
            <a:avLst/>
          </a:prstGeom>
          <a:solidFill>
            <a:srgbClr val="45A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 name="Triângulo Retângulo 16"/>
          <p:cNvSpPr/>
          <p:nvPr/>
        </p:nvSpPr>
        <p:spPr>
          <a:xfrm flipH="1">
            <a:off x="730764" y="5407792"/>
            <a:ext cx="447472" cy="447472"/>
          </a:xfrm>
          <a:prstGeom prst="rtTriangle">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reto 17"/>
          <p:cNvCxnSpPr/>
          <p:nvPr/>
        </p:nvCxnSpPr>
        <p:spPr>
          <a:xfrm>
            <a:off x="1440180" y="3134360"/>
            <a:ext cx="0" cy="3581072"/>
          </a:xfrm>
          <a:prstGeom prst="line">
            <a:avLst/>
          </a:prstGeom>
          <a:ln w="381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9" name="CaixaDeTexto 18"/>
          <p:cNvSpPr txBox="1"/>
          <p:nvPr/>
        </p:nvSpPr>
        <p:spPr>
          <a:xfrm>
            <a:off x="1516380" y="2571745"/>
            <a:ext cx="585216" cy="584775"/>
          </a:xfrm>
          <a:prstGeom prst="rect">
            <a:avLst/>
          </a:prstGeom>
          <a:noFill/>
        </p:spPr>
        <p:txBody>
          <a:bodyPr wrap="square" rtlCol="0">
            <a:spAutoFit/>
          </a:bodyPr>
          <a:lstStyle/>
          <a:p>
            <a:pPr algn="ctr"/>
            <a:r>
              <a:rPr lang="pt-BR" sz="3200" b="1" dirty="0">
                <a:solidFill>
                  <a:schemeClr val="bg1"/>
                </a:solidFill>
              </a:rPr>
              <a:t>+</a:t>
            </a:r>
          </a:p>
        </p:txBody>
      </p:sp>
      <p:sp>
        <p:nvSpPr>
          <p:cNvPr id="21" name="Retângulo 20"/>
          <p:cNvSpPr/>
          <p:nvPr/>
        </p:nvSpPr>
        <p:spPr>
          <a:xfrm rot="2700000">
            <a:off x="1155103" y="2790677"/>
            <a:ext cx="229616" cy="2296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2" name="Retângulo 21"/>
          <p:cNvSpPr/>
          <p:nvPr/>
        </p:nvSpPr>
        <p:spPr>
          <a:xfrm rot="2700000">
            <a:off x="1598229" y="3315033"/>
            <a:ext cx="111473" cy="1114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3" name="CaixaDeTexto 22"/>
          <p:cNvSpPr txBox="1"/>
          <p:nvPr/>
        </p:nvSpPr>
        <p:spPr>
          <a:xfrm>
            <a:off x="847059" y="2377163"/>
            <a:ext cx="585216" cy="461665"/>
          </a:xfrm>
          <a:prstGeom prst="rect">
            <a:avLst/>
          </a:prstGeom>
          <a:noFill/>
        </p:spPr>
        <p:txBody>
          <a:bodyPr wrap="square" rtlCol="0">
            <a:spAutoFit/>
          </a:bodyPr>
          <a:lstStyle/>
          <a:p>
            <a:pPr algn="ctr"/>
            <a:r>
              <a:rPr lang="pt-BR" sz="2400" dirty="0">
                <a:solidFill>
                  <a:srgbClr val="ECC520"/>
                </a:solidFill>
              </a:rPr>
              <a:t>+</a:t>
            </a:r>
          </a:p>
        </p:txBody>
      </p:sp>
      <p:sp>
        <p:nvSpPr>
          <p:cNvPr id="24" name="CaixaDeTexto 23"/>
          <p:cNvSpPr txBox="1"/>
          <p:nvPr/>
        </p:nvSpPr>
        <p:spPr>
          <a:xfrm>
            <a:off x="1333042" y="3694456"/>
            <a:ext cx="585216" cy="307777"/>
          </a:xfrm>
          <a:prstGeom prst="rect">
            <a:avLst/>
          </a:prstGeom>
          <a:noFill/>
        </p:spPr>
        <p:txBody>
          <a:bodyPr wrap="square" rtlCol="0">
            <a:spAutoFit/>
          </a:bodyPr>
          <a:lstStyle/>
          <a:p>
            <a:pPr algn="ctr"/>
            <a:r>
              <a:rPr lang="pt-BR" sz="1400" dirty="0">
                <a:solidFill>
                  <a:srgbClr val="ECC520"/>
                </a:solidFill>
              </a:rPr>
              <a:t>+</a:t>
            </a:r>
          </a:p>
        </p:txBody>
      </p:sp>
      <p:sp>
        <p:nvSpPr>
          <p:cNvPr id="25" name="CaixaDeTexto 24"/>
          <p:cNvSpPr txBox="1"/>
          <p:nvPr/>
        </p:nvSpPr>
        <p:spPr>
          <a:xfrm>
            <a:off x="989926" y="4103596"/>
            <a:ext cx="585216" cy="338554"/>
          </a:xfrm>
          <a:prstGeom prst="rect">
            <a:avLst/>
          </a:prstGeom>
          <a:noFill/>
        </p:spPr>
        <p:txBody>
          <a:bodyPr wrap="square" rtlCol="0">
            <a:spAutoFit/>
          </a:bodyPr>
          <a:lstStyle/>
          <a:p>
            <a:pPr algn="ctr"/>
            <a:r>
              <a:rPr lang="pt-BR" sz="1600" b="1" dirty="0">
                <a:solidFill>
                  <a:schemeClr val="bg1"/>
                </a:solidFill>
              </a:rPr>
              <a:t>+</a:t>
            </a:r>
          </a:p>
        </p:txBody>
      </p:sp>
      <p:sp>
        <p:nvSpPr>
          <p:cNvPr id="26" name="Forma Livre: Forma 25"/>
          <p:cNvSpPr/>
          <p:nvPr/>
        </p:nvSpPr>
        <p:spPr>
          <a:xfrm>
            <a:off x="1087479" y="4947380"/>
            <a:ext cx="85725" cy="379095"/>
          </a:xfrm>
          <a:custGeom>
            <a:avLst/>
            <a:gdLst>
              <a:gd name="connsiteX0" fmla="*/ 80010 w 85725"/>
              <a:gd name="connsiteY0" fmla="*/ 0 h 379095"/>
              <a:gd name="connsiteX1" fmla="*/ 0 w 85725"/>
              <a:gd name="connsiteY1" fmla="*/ 55245 h 379095"/>
              <a:gd name="connsiteX2" fmla="*/ 83820 w 85725"/>
              <a:gd name="connsiteY2" fmla="*/ 112395 h 379095"/>
              <a:gd name="connsiteX3" fmla="*/ 5715 w 85725"/>
              <a:gd name="connsiteY3" fmla="*/ 169545 h 379095"/>
              <a:gd name="connsiteX4" fmla="*/ 85725 w 85725"/>
              <a:gd name="connsiteY4" fmla="*/ 219075 h 379095"/>
              <a:gd name="connsiteX5" fmla="*/ 3810 w 85725"/>
              <a:gd name="connsiteY5" fmla="*/ 274320 h 379095"/>
              <a:gd name="connsiteX6" fmla="*/ 81915 w 85725"/>
              <a:gd name="connsiteY6" fmla="*/ 321945 h 379095"/>
              <a:gd name="connsiteX7" fmla="*/ 5715 w 85725"/>
              <a:gd name="connsiteY7" fmla="*/ 37909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379095">
                <a:moveTo>
                  <a:pt x="80010" y="0"/>
                </a:moveTo>
                <a:lnTo>
                  <a:pt x="0" y="55245"/>
                </a:lnTo>
                <a:lnTo>
                  <a:pt x="83820" y="112395"/>
                </a:lnTo>
                <a:lnTo>
                  <a:pt x="5715" y="169545"/>
                </a:lnTo>
                <a:lnTo>
                  <a:pt x="85725" y="219075"/>
                </a:lnTo>
                <a:lnTo>
                  <a:pt x="3810" y="274320"/>
                </a:lnTo>
                <a:lnTo>
                  <a:pt x="81915" y="321945"/>
                </a:lnTo>
                <a:lnTo>
                  <a:pt x="5715" y="379095"/>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4312440" y="2743790"/>
            <a:ext cx="4451950" cy="1642053"/>
          </a:xfrm>
          <a:prstGeom prst="rect">
            <a:avLst/>
          </a:prstGeom>
          <a:noFill/>
        </p:spPr>
        <p:txBody>
          <a:bodyPr wrap="square" rtlCol="0">
            <a:spAutoFit/>
          </a:bodyPr>
          <a:lstStyle/>
          <a:p>
            <a:pPr>
              <a:lnSpc>
                <a:spcPct val="120000"/>
              </a:lnSpc>
            </a:pPr>
            <a:r>
              <a:rPr lang="pt-BR" sz="4400" b="1" dirty="0">
                <a:solidFill>
                  <a:schemeClr val="bg1"/>
                </a:solidFill>
                <a:latin typeface="Segoe UI" panose="020B0502040204020203" pitchFamily="34" charset="0"/>
                <a:cs typeface="Segoe UI" panose="020B0502040204020203" pitchFamily="34" charset="0"/>
              </a:rPr>
              <a:t>How to</a:t>
            </a:r>
          </a:p>
          <a:p>
            <a:pPr>
              <a:lnSpc>
                <a:spcPct val="120000"/>
              </a:lnSpc>
            </a:pPr>
            <a:r>
              <a:rPr lang="pt-BR" sz="4400" b="1" dirty="0">
                <a:solidFill>
                  <a:schemeClr val="bg1"/>
                </a:solidFill>
                <a:latin typeface="Segoe UI" panose="020B0502040204020203" pitchFamily="34" charset="0"/>
                <a:cs typeface="Segoe UI" panose="020B0502040204020203" pitchFamily="34" charset="0"/>
              </a:rPr>
              <a:t>make </a:t>
            </a:r>
            <a:r>
              <a:rPr lang="pt-BR" sz="4400" b="1" dirty="0">
                <a:solidFill>
                  <a:srgbClr val="ECC520"/>
                </a:solidFill>
                <a:latin typeface="Segoe UI" panose="020B0502040204020203" pitchFamily="34" charset="0"/>
                <a:cs typeface="Segoe UI" panose="020B0502040204020203" pitchFamily="34" charset="0"/>
              </a:rPr>
              <a:t>MONEY</a:t>
            </a:r>
            <a:r>
              <a:rPr lang="pt-BR" sz="4400" b="1" dirty="0">
                <a:solidFill>
                  <a:schemeClr val="bg1"/>
                </a:solidFill>
                <a:latin typeface="Segoe UI" panose="020B0502040204020203" pitchFamily="34" charset="0"/>
                <a:cs typeface="Segoe UI" panose="020B0502040204020203" pitchFamily="34" charset="0"/>
              </a:rPr>
              <a:t>?</a:t>
            </a:r>
            <a:r>
              <a:rPr lang="pt-BR" sz="44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endParaRPr lang="pt-BR" sz="44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CaixaDeTexto 28"/>
          <p:cNvSpPr txBox="1"/>
          <p:nvPr/>
        </p:nvSpPr>
        <p:spPr>
          <a:xfrm>
            <a:off x="1902733" y="1561096"/>
            <a:ext cx="585216" cy="830997"/>
          </a:xfrm>
          <a:prstGeom prst="rect">
            <a:avLst/>
          </a:prstGeom>
          <a:noFill/>
        </p:spPr>
        <p:txBody>
          <a:bodyPr wrap="square" rtlCol="0">
            <a:spAutoFit/>
          </a:bodyPr>
          <a:lstStyle/>
          <a:p>
            <a:pPr algn="ctr"/>
            <a:r>
              <a:rPr lang="pt-BR" sz="4800" dirty="0">
                <a:solidFill>
                  <a:srgbClr val="043CAC"/>
                </a:solidFill>
              </a:rPr>
              <a:t>+</a:t>
            </a:r>
          </a:p>
        </p:txBody>
      </p:sp>
      <p:sp>
        <p:nvSpPr>
          <p:cNvPr id="30" name="Retângulo 29"/>
          <p:cNvSpPr/>
          <p:nvPr/>
        </p:nvSpPr>
        <p:spPr>
          <a:xfrm rot="2700000">
            <a:off x="1572881" y="1491906"/>
            <a:ext cx="319815" cy="3198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nvGrpSpPr>
          <p:cNvPr id="124" name="Agrupar 123"/>
          <p:cNvGrpSpPr/>
          <p:nvPr/>
        </p:nvGrpSpPr>
        <p:grpSpPr>
          <a:xfrm>
            <a:off x="2849324" y="5115487"/>
            <a:ext cx="995956" cy="626471"/>
            <a:chOff x="2849324" y="5115487"/>
            <a:chExt cx="995956" cy="626471"/>
          </a:xfrm>
        </p:grpSpPr>
        <p:sp>
          <p:nvSpPr>
            <p:cNvPr id="34" name="Freeform 5"/>
            <p:cNvSpPr>
              <a:spLocks noEditPoints="1"/>
            </p:cNvSpPr>
            <p:nvPr/>
          </p:nvSpPr>
          <p:spPr bwMode="auto">
            <a:xfrm>
              <a:off x="3205390" y="5319838"/>
              <a:ext cx="181646" cy="184742"/>
            </a:xfrm>
            <a:custGeom>
              <a:avLst/>
              <a:gdLst>
                <a:gd name="T0" fmla="*/ 6 w 66"/>
                <a:gd name="T1" fmla="*/ 67 h 67"/>
                <a:gd name="T2" fmla="*/ 3 w 66"/>
                <a:gd name="T3" fmla="*/ 66 h 67"/>
                <a:gd name="T4" fmla="*/ 0 w 66"/>
                <a:gd name="T5" fmla="*/ 61 h 67"/>
                <a:gd name="T6" fmla="*/ 0 w 66"/>
                <a:gd name="T7" fmla="*/ 6 h 67"/>
                <a:gd name="T8" fmla="*/ 3 w 66"/>
                <a:gd name="T9" fmla="*/ 1 h 67"/>
                <a:gd name="T10" fmla="*/ 8 w 66"/>
                <a:gd name="T11" fmla="*/ 1 h 67"/>
                <a:gd name="T12" fmla="*/ 63 w 66"/>
                <a:gd name="T13" fmla="*/ 28 h 67"/>
                <a:gd name="T14" fmla="*/ 66 w 66"/>
                <a:gd name="T15" fmla="*/ 34 h 67"/>
                <a:gd name="T16" fmla="*/ 63 w 66"/>
                <a:gd name="T17" fmla="*/ 39 h 67"/>
                <a:gd name="T18" fmla="*/ 8 w 66"/>
                <a:gd name="T19" fmla="*/ 66 h 67"/>
                <a:gd name="T20" fmla="*/ 6 w 66"/>
                <a:gd name="T21" fmla="*/ 67 h 67"/>
                <a:gd name="T22" fmla="*/ 12 w 66"/>
                <a:gd name="T23" fmla="*/ 16 h 67"/>
                <a:gd name="T24" fmla="*/ 12 w 66"/>
                <a:gd name="T25" fmla="*/ 51 h 67"/>
                <a:gd name="T26" fmla="*/ 47 w 66"/>
                <a:gd name="T27" fmla="*/ 34 h 67"/>
                <a:gd name="T28" fmla="*/ 12 w 66"/>
                <a:gd name="T2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7">
                  <a:moveTo>
                    <a:pt x="6" y="67"/>
                  </a:moveTo>
                  <a:cubicBezTo>
                    <a:pt x="5" y="67"/>
                    <a:pt x="4" y="66"/>
                    <a:pt x="3" y="66"/>
                  </a:cubicBezTo>
                  <a:cubicBezTo>
                    <a:pt x="1" y="65"/>
                    <a:pt x="0" y="63"/>
                    <a:pt x="0" y="61"/>
                  </a:cubicBezTo>
                  <a:cubicBezTo>
                    <a:pt x="0" y="6"/>
                    <a:pt x="0" y="6"/>
                    <a:pt x="0" y="6"/>
                  </a:cubicBezTo>
                  <a:cubicBezTo>
                    <a:pt x="0" y="4"/>
                    <a:pt x="1" y="2"/>
                    <a:pt x="3" y="1"/>
                  </a:cubicBezTo>
                  <a:cubicBezTo>
                    <a:pt x="4" y="0"/>
                    <a:pt x="7" y="0"/>
                    <a:pt x="8" y="1"/>
                  </a:cubicBezTo>
                  <a:cubicBezTo>
                    <a:pt x="63" y="28"/>
                    <a:pt x="63" y="28"/>
                    <a:pt x="63" y="28"/>
                  </a:cubicBezTo>
                  <a:cubicBezTo>
                    <a:pt x="65" y="29"/>
                    <a:pt x="66" y="31"/>
                    <a:pt x="66" y="34"/>
                  </a:cubicBezTo>
                  <a:cubicBezTo>
                    <a:pt x="66" y="36"/>
                    <a:pt x="65" y="38"/>
                    <a:pt x="63" y="39"/>
                  </a:cubicBezTo>
                  <a:cubicBezTo>
                    <a:pt x="8" y="66"/>
                    <a:pt x="8" y="66"/>
                    <a:pt x="8" y="66"/>
                  </a:cubicBezTo>
                  <a:cubicBezTo>
                    <a:pt x="8" y="67"/>
                    <a:pt x="7" y="67"/>
                    <a:pt x="6" y="67"/>
                  </a:cubicBezTo>
                  <a:close/>
                  <a:moveTo>
                    <a:pt x="12" y="16"/>
                  </a:moveTo>
                  <a:cubicBezTo>
                    <a:pt x="12" y="51"/>
                    <a:pt x="12" y="51"/>
                    <a:pt x="12" y="51"/>
                  </a:cubicBezTo>
                  <a:cubicBezTo>
                    <a:pt x="47" y="34"/>
                    <a:pt x="47" y="34"/>
                    <a:pt x="47" y="34"/>
                  </a:cubicBezTo>
                  <a:lnTo>
                    <a:pt x="12"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 name="Freeform 6"/>
            <p:cNvSpPr>
              <a:spLocks noEditPoints="1"/>
            </p:cNvSpPr>
            <p:nvPr/>
          </p:nvSpPr>
          <p:spPr bwMode="auto">
            <a:xfrm>
              <a:off x="2849324" y="5115487"/>
              <a:ext cx="852497" cy="519136"/>
            </a:xfrm>
            <a:custGeom>
              <a:avLst/>
              <a:gdLst>
                <a:gd name="T0" fmla="*/ 303 w 309"/>
                <a:gd name="T1" fmla="*/ 188 h 188"/>
                <a:gd name="T2" fmla="*/ 6 w 309"/>
                <a:gd name="T3" fmla="*/ 188 h 188"/>
                <a:gd name="T4" fmla="*/ 0 w 309"/>
                <a:gd name="T5" fmla="*/ 182 h 188"/>
                <a:gd name="T6" fmla="*/ 0 w 309"/>
                <a:gd name="T7" fmla="*/ 17 h 188"/>
                <a:gd name="T8" fmla="*/ 17 w 309"/>
                <a:gd name="T9" fmla="*/ 0 h 188"/>
                <a:gd name="T10" fmla="*/ 293 w 309"/>
                <a:gd name="T11" fmla="*/ 0 h 188"/>
                <a:gd name="T12" fmla="*/ 309 w 309"/>
                <a:gd name="T13" fmla="*/ 17 h 188"/>
                <a:gd name="T14" fmla="*/ 309 w 309"/>
                <a:gd name="T15" fmla="*/ 182 h 188"/>
                <a:gd name="T16" fmla="*/ 303 w 309"/>
                <a:gd name="T17" fmla="*/ 188 h 188"/>
                <a:gd name="T18" fmla="*/ 12 w 309"/>
                <a:gd name="T19" fmla="*/ 176 h 188"/>
                <a:gd name="T20" fmla="*/ 297 w 309"/>
                <a:gd name="T21" fmla="*/ 176 h 188"/>
                <a:gd name="T22" fmla="*/ 297 w 309"/>
                <a:gd name="T23" fmla="*/ 17 h 188"/>
                <a:gd name="T24" fmla="*/ 293 w 309"/>
                <a:gd name="T25" fmla="*/ 12 h 188"/>
                <a:gd name="T26" fmla="*/ 17 w 309"/>
                <a:gd name="T27" fmla="*/ 12 h 188"/>
                <a:gd name="T28" fmla="*/ 12 w 309"/>
                <a:gd name="T29" fmla="*/ 17 h 188"/>
                <a:gd name="T30" fmla="*/ 12 w 309"/>
                <a:gd name="T31" fmla="*/ 17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8">
                  <a:moveTo>
                    <a:pt x="303" y="188"/>
                  </a:moveTo>
                  <a:cubicBezTo>
                    <a:pt x="6" y="188"/>
                    <a:pt x="6" y="188"/>
                    <a:pt x="6" y="188"/>
                  </a:cubicBezTo>
                  <a:cubicBezTo>
                    <a:pt x="3" y="188"/>
                    <a:pt x="0" y="186"/>
                    <a:pt x="0" y="182"/>
                  </a:cubicBezTo>
                  <a:cubicBezTo>
                    <a:pt x="0" y="17"/>
                    <a:pt x="0" y="17"/>
                    <a:pt x="0" y="17"/>
                  </a:cubicBezTo>
                  <a:cubicBezTo>
                    <a:pt x="0" y="8"/>
                    <a:pt x="8" y="0"/>
                    <a:pt x="17" y="0"/>
                  </a:cubicBezTo>
                  <a:cubicBezTo>
                    <a:pt x="293" y="0"/>
                    <a:pt x="293" y="0"/>
                    <a:pt x="293" y="0"/>
                  </a:cubicBezTo>
                  <a:cubicBezTo>
                    <a:pt x="302" y="0"/>
                    <a:pt x="309" y="8"/>
                    <a:pt x="309" y="17"/>
                  </a:cubicBezTo>
                  <a:cubicBezTo>
                    <a:pt x="309" y="182"/>
                    <a:pt x="309" y="182"/>
                    <a:pt x="309" y="182"/>
                  </a:cubicBezTo>
                  <a:cubicBezTo>
                    <a:pt x="309" y="186"/>
                    <a:pt x="307" y="188"/>
                    <a:pt x="303" y="188"/>
                  </a:cubicBezTo>
                  <a:close/>
                  <a:moveTo>
                    <a:pt x="12" y="176"/>
                  </a:moveTo>
                  <a:cubicBezTo>
                    <a:pt x="297" y="176"/>
                    <a:pt x="297" y="176"/>
                    <a:pt x="297" y="176"/>
                  </a:cubicBezTo>
                  <a:cubicBezTo>
                    <a:pt x="297" y="17"/>
                    <a:pt x="297" y="17"/>
                    <a:pt x="297" y="17"/>
                  </a:cubicBezTo>
                  <a:cubicBezTo>
                    <a:pt x="297" y="14"/>
                    <a:pt x="295" y="12"/>
                    <a:pt x="293" y="12"/>
                  </a:cubicBezTo>
                  <a:cubicBezTo>
                    <a:pt x="17" y="12"/>
                    <a:pt x="17" y="12"/>
                    <a:pt x="17" y="12"/>
                  </a:cubicBezTo>
                  <a:cubicBezTo>
                    <a:pt x="14" y="12"/>
                    <a:pt x="12" y="14"/>
                    <a:pt x="12" y="17"/>
                  </a:cubicBezTo>
                  <a:lnTo>
                    <a:pt x="12" y="1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 name="Freeform 7"/>
            <p:cNvSpPr>
              <a:spLocks noEditPoints="1"/>
            </p:cNvSpPr>
            <p:nvPr/>
          </p:nvSpPr>
          <p:spPr bwMode="auto">
            <a:xfrm>
              <a:off x="2940147" y="5601595"/>
              <a:ext cx="905133" cy="140363"/>
            </a:xfrm>
            <a:custGeom>
              <a:avLst/>
              <a:gdLst>
                <a:gd name="T0" fmla="*/ 322 w 328"/>
                <a:gd name="T1" fmla="*/ 51 h 51"/>
                <a:gd name="T2" fmla="*/ 6 w 328"/>
                <a:gd name="T3" fmla="*/ 51 h 51"/>
                <a:gd name="T4" fmla="*/ 0 w 328"/>
                <a:gd name="T5" fmla="*/ 45 h 51"/>
                <a:gd name="T6" fmla="*/ 0 w 328"/>
                <a:gd name="T7" fmla="*/ 6 h 51"/>
                <a:gd name="T8" fmla="*/ 6 w 328"/>
                <a:gd name="T9" fmla="*/ 0 h 51"/>
                <a:gd name="T10" fmla="*/ 322 w 328"/>
                <a:gd name="T11" fmla="*/ 0 h 51"/>
                <a:gd name="T12" fmla="*/ 328 w 328"/>
                <a:gd name="T13" fmla="*/ 6 h 51"/>
                <a:gd name="T14" fmla="*/ 328 w 328"/>
                <a:gd name="T15" fmla="*/ 45 h 51"/>
                <a:gd name="T16" fmla="*/ 322 w 328"/>
                <a:gd name="T17" fmla="*/ 51 h 51"/>
                <a:gd name="T18" fmla="*/ 12 w 328"/>
                <a:gd name="T19" fmla="*/ 39 h 51"/>
                <a:gd name="T20" fmla="*/ 316 w 328"/>
                <a:gd name="T21" fmla="*/ 39 h 51"/>
                <a:gd name="T22" fmla="*/ 316 w 328"/>
                <a:gd name="T23" fmla="*/ 12 h 51"/>
                <a:gd name="T24" fmla="*/ 12 w 328"/>
                <a:gd name="T25" fmla="*/ 12 h 51"/>
                <a:gd name="T26" fmla="*/ 12 w 328"/>
                <a:gd name="T2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51">
                  <a:moveTo>
                    <a:pt x="322" y="51"/>
                  </a:moveTo>
                  <a:cubicBezTo>
                    <a:pt x="6" y="51"/>
                    <a:pt x="6" y="51"/>
                    <a:pt x="6" y="51"/>
                  </a:cubicBezTo>
                  <a:cubicBezTo>
                    <a:pt x="2" y="51"/>
                    <a:pt x="0" y="48"/>
                    <a:pt x="0" y="45"/>
                  </a:cubicBezTo>
                  <a:cubicBezTo>
                    <a:pt x="0" y="6"/>
                    <a:pt x="0" y="6"/>
                    <a:pt x="0" y="6"/>
                  </a:cubicBezTo>
                  <a:cubicBezTo>
                    <a:pt x="0" y="3"/>
                    <a:pt x="2" y="0"/>
                    <a:pt x="6" y="0"/>
                  </a:cubicBezTo>
                  <a:cubicBezTo>
                    <a:pt x="322" y="0"/>
                    <a:pt x="322" y="0"/>
                    <a:pt x="322" y="0"/>
                  </a:cubicBezTo>
                  <a:cubicBezTo>
                    <a:pt x="325" y="0"/>
                    <a:pt x="328" y="3"/>
                    <a:pt x="328" y="6"/>
                  </a:cubicBezTo>
                  <a:cubicBezTo>
                    <a:pt x="328" y="45"/>
                    <a:pt x="328" y="45"/>
                    <a:pt x="328" y="45"/>
                  </a:cubicBezTo>
                  <a:cubicBezTo>
                    <a:pt x="328" y="48"/>
                    <a:pt x="325" y="51"/>
                    <a:pt x="322" y="51"/>
                  </a:cubicBezTo>
                  <a:close/>
                  <a:moveTo>
                    <a:pt x="12" y="39"/>
                  </a:moveTo>
                  <a:cubicBezTo>
                    <a:pt x="316" y="39"/>
                    <a:pt x="316" y="39"/>
                    <a:pt x="316" y="39"/>
                  </a:cubicBezTo>
                  <a:cubicBezTo>
                    <a:pt x="316" y="12"/>
                    <a:pt x="316" y="12"/>
                    <a:pt x="316" y="12"/>
                  </a:cubicBezTo>
                  <a:cubicBezTo>
                    <a:pt x="12" y="12"/>
                    <a:pt x="12" y="12"/>
                    <a:pt x="12" y="12"/>
                  </a:cubicBezTo>
                  <a:lnTo>
                    <a:pt x="1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 name="Freeform 8"/>
            <p:cNvSpPr>
              <a:spLocks/>
            </p:cNvSpPr>
            <p:nvPr/>
          </p:nvSpPr>
          <p:spPr bwMode="auto">
            <a:xfrm>
              <a:off x="3004135" y="5656296"/>
              <a:ext cx="771995" cy="34059"/>
            </a:xfrm>
            <a:custGeom>
              <a:avLst/>
              <a:gdLst>
                <a:gd name="T0" fmla="*/ 274 w 280"/>
                <a:gd name="T1" fmla="*/ 12 h 12"/>
                <a:gd name="T2" fmla="*/ 6 w 280"/>
                <a:gd name="T3" fmla="*/ 12 h 12"/>
                <a:gd name="T4" fmla="*/ 0 w 280"/>
                <a:gd name="T5" fmla="*/ 6 h 12"/>
                <a:gd name="T6" fmla="*/ 6 w 280"/>
                <a:gd name="T7" fmla="*/ 0 h 12"/>
                <a:gd name="T8" fmla="*/ 274 w 280"/>
                <a:gd name="T9" fmla="*/ 0 h 12"/>
                <a:gd name="T10" fmla="*/ 280 w 280"/>
                <a:gd name="T11" fmla="*/ 6 h 12"/>
                <a:gd name="T12" fmla="*/ 274 w 2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0" h="12">
                  <a:moveTo>
                    <a:pt x="274" y="12"/>
                  </a:moveTo>
                  <a:cubicBezTo>
                    <a:pt x="6" y="12"/>
                    <a:pt x="6" y="12"/>
                    <a:pt x="6" y="12"/>
                  </a:cubicBezTo>
                  <a:cubicBezTo>
                    <a:pt x="2" y="12"/>
                    <a:pt x="0" y="9"/>
                    <a:pt x="0" y="6"/>
                  </a:cubicBezTo>
                  <a:cubicBezTo>
                    <a:pt x="0" y="2"/>
                    <a:pt x="2" y="0"/>
                    <a:pt x="6" y="0"/>
                  </a:cubicBezTo>
                  <a:cubicBezTo>
                    <a:pt x="274" y="0"/>
                    <a:pt x="274" y="0"/>
                    <a:pt x="274" y="0"/>
                  </a:cubicBezTo>
                  <a:cubicBezTo>
                    <a:pt x="278" y="0"/>
                    <a:pt x="280" y="2"/>
                    <a:pt x="280" y="6"/>
                  </a:cubicBezTo>
                  <a:cubicBezTo>
                    <a:pt x="280" y="9"/>
                    <a:pt x="278" y="12"/>
                    <a:pt x="274"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2" name="Agrupar 121"/>
          <p:cNvGrpSpPr/>
          <p:nvPr/>
        </p:nvGrpSpPr>
        <p:grpSpPr>
          <a:xfrm>
            <a:off x="4273592" y="5764664"/>
            <a:ext cx="438634" cy="441729"/>
            <a:chOff x="4273592" y="5764664"/>
            <a:chExt cx="438634" cy="441729"/>
          </a:xfrm>
        </p:grpSpPr>
        <p:sp>
          <p:nvSpPr>
            <p:cNvPr id="38" name="Freeform 9"/>
            <p:cNvSpPr>
              <a:spLocks noEditPoints="1"/>
            </p:cNvSpPr>
            <p:nvPr/>
          </p:nvSpPr>
          <p:spPr bwMode="auto">
            <a:xfrm>
              <a:off x="4273592" y="5764664"/>
              <a:ext cx="438634" cy="392190"/>
            </a:xfrm>
            <a:custGeom>
              <a:avLst/>
              <a:gdLst>
                <a:gd name="T0" fmla="*/ 31 w 159"/>
                <a:gd name="T1" fmla="*/ 142 h 142"/>
                <a:gd name="T2" fmla="*/ 27 w 159"/>
                <a:gd name="T3" fmla="*/ 140 h 142"/>
                <a:gd name="T4" fmla="*/ 0 w 159"/>
                <a:gd name="T5" fmla="*/ 80 h 142"/>
                <a:gd name="T6" fmla="*/ 79 w 159"/>
                <a:gd name="T7" fmla="*/ 0 h 142"/>
                <a:gd name="T8" fmla="*/ 159 w 159"/>
                <a:gd name="T9" fmla="*/ 80 h 142"/>
                <a:gd name="T10" fmla="*/ 133 w 159"/>
                <a:gd name="T11" fmla="*/ 139 h 142"/>
                <a:gd name="T12" fmla="*/ 125 w 159"/>
                <a:gd name="T13" fmla="*/ 139 h 142"/>
                <a:gd name="T14" fmla="*/ 99 w 159"/>
                <a:gd name="T15" fmla="*/ 123 h 142"/>
                <a:gd name="T16" fmla="*/ 87 w 159"/>
                <a:gd name="T17" fmla="*/ 108 h 142"/>
                <a:gd name="T18" fmla="*/ 89 w 159"/>
                <a:gd name="T19" fmla="*/ 102 h 142"/>
                <a:gd name="T20" fmla="*/ 99 w 159"/>
                <a:gd name="T21" fmla="*/ 87 h 142"/>
                <a:gd name="T22" fmla="*/ 99 w 159"/>
                <a:gd name="T23" fmla="*/ 56 h 142"/>
                <a:gd name="T24" fmla="*/ 94 w 159"/>
                <a:gd name="T25" fmla="*/ 40 h 142"/>
                <a:gd name="T26" fmla="*/ 81 w 159"/>
                <a:gd name="T27" fmla="*/ 36 h 142"/>
                <a:gd name="T28" fmla="*/ 67 w 159"/>
                <a:gd name="T29" fmla="*/ 40 h 142"/>
                <a:gd name="T30" fmla="*/ 62 w 159"/>
                <a:gd name="T31" fmla="*/ 55 h 142"/>
                <a:gd name="T32" fmla="*/ 62 w 159"/>
                <a:gd name="T33" fmla="*/ 87 h 142"/>
                <a:gd name="T34" fmla="*/ 72 w 159"/>
                <a:gd name="T35" fmla="*/ 102 h 142"/>
                <a:gd name="T36" fmla="*/ 74 w 159"/>
                <a:gd name="T37" fmla="*/ 108 h 142"/>
                <a:gd name="T38" fmla="*/ 62 w 159"/>
                <a:gd name="T39" fmla="*/ 123 h 142"/>
                <a:gd name="T40" fmla="*/ 35 w 159"/>
                <a:gd name="T41" fmla="*/ 140 h 142"/>
                <a:gd name="T42" fmla="*/ 31 w 159"/>
                <a:gd name="T43" fmla="*/ 142 h 142"/>
                <a:gd name="T44" fmla="*/ 79 w 159"/>
                <a:gd name="T45" fmla="*/ 12 h 142"/>
                <a:gd name="T46" fmla="*/ 12 w 159"/>
                <a:gd name="T47" fmla="*/ 80 h 142"/>
                <a:gd name="T48" fmla="*/ 31 w 159"/>
                <a:gd name="T49" fmla="*/ 128 h 142"/>
                <a:gd name="T50" fmla="*/ 57 w 159"/>
                <a:gd name="T51" fmla="*/ 112 h 142"/>
                <a:gd name="T52" fmla="*/ 62 w 159"/>
                <a:gd name="T53" fmla="*/ 109 h 142"/>
                <a:gd name="T54" fmla="*/ 50 w 159"/>
                <a:gd name="T55" fmla="*/ 87 h 142"/>
                <a:gd name="T56" fmla="*/ 50 w 159"/>
                <a:gd name="T57" fmla="*/ 56 h 142"/>
                <a:gd name="T58" fmla="*/ 58 w 159"/>
                <a:gd name="T59" fmla="*/ 32 h 142"/>
                <a:gd name="T60" fmla="*/ 81 w 159"/>
                <a:gd name="T61" fmla="*/ 24 h 142"/>
                <a:gd name="T62" fmla="*/ 103 w 159"/>
                <a:gd name="T63" fmla="*/ 32 h 142"/>
                <a:gd name="T64" fmla="*/ 111 w 159"/>
                <a:gd name="T65" fmla="*/ 56 h 142"/>
                <a:gd name="T66" fmla="*/ 111 w 159"/>
                <a:gd name="T67" fmla="*/ 87 h 142"/>
                <a:gd name="T68" fmla="*/ 100 w 159"/>
                <a:gd name="T69" fmla="*/ 109 h 142"/>
                <a:gd name="T70" fmla="*/ 104 w 159"/>
                <a:gd name="T71" fmla="*/ 112 h 142"/>
                <a:gd name="T72" fmla="*/ 129 w 159"/>
                <a:gd name="T73" fmla="*/ 126 h 142"/>
                <a:gd name="T74" fmla="*/ 147 w 159"/>
                <a:gd name="T75" fmla="*/ 80 h 142"/>
                <a:gd name="T76" fmla="*/ 79 w 159"/>
                <a:gd name="T7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42">
                  <a:moveTo>
                    <a:pt x="31" y="142"/>
                  </a:moveTo>
                  <a:cubicBezTo>
                    <a:pt x="29" y="142"/>
                    <a:pt x="28" y="141"/>
                    <a:pt x="27" y="140"/>
                  </a:cubicBezTo>
                  <a:cubicBezTo>
                    <a:pt x="10" y="125"/>
                    <a:pt x="0" y="103"/>
                    <a:pt x="0" y="80"/>
                  </a:cubicBezTo>
                  <a:cubicBezTo>
                    <a:pt x="0" y="36"/>
                    <a:pt x="35" y="0"/>
                    <a:pt x="79" y="0"/>
                  </a:cubicBezTo>
                  <a:cubicBezTo>
                    <a:pt x="123" y="0"/>
                    <a:pt x="159" y="36"/>
                    <a:pt x="159" y="80"/>
                  </a:cubicBezTo>
                  <a:cubicBezTo>
                    <a:pt x="159" y="102"/>
                    <a:pt x="150" y="124"/>
                    <a:pt x="133" y="139"/>
                  </a:cubicBezTo>
                  <a:cubicBezTo>
                    <a:pt x="131" y="141"/>
                    <a:pt x="127" y="141"/>
                    <a:pt x="125" y="139"/>
                  </a:cubicBezTo>
                  <a:cubicBezTo>
                    <a:pt x="117" y="131"/>
                    <a:pt x="103" y="125"/>
                    <a:pt x="99" y="123"/>
                  </a:cubicBezTo>
                  <a:cubicBezTo>
                    <a:pt x="92" y="120"/>
                    <a:pt x="88" y="115"/>
                    <a:pt x="87" y="108"/>
                  </a:cubicBezTo>
                  <a:cubicBezTo>
                    <a:pt x="86" y="106"/>
                    <a:pt x="87" y="103"/>
                    <a:pt x="89" y="102"/>
                  </a:cubicBezTo>
                  <a:cubicBezTo>
                    <a:pt x="95" y="98"/>
                    <a:pt x="99" y="91"/>
                    <a:pt x="99" y="87"/>
                  </a:cubicBezTo>
                  <a:cubicBezTo>
                    <a:pt x="99" y="56"/>
                    <a:pt x="99" y="56"/>
                    <a:pt x="99" y="56"/>
                  </a:cubicBezTo>
                  <a:cubicBezTo>
                    <a:pt x="99" y="55"/>
                    <a:pt x="100" y="46"/>
                    <a:pt x="94" y="40"/>
                  </a:cubicBezTo>
                  <a:cubicBezTo>
                    <a:pt x="91" y="37"/>
                    <a:pt x="87" y="36"/>
                    <a:pt x="81" y="36"/>
                  </a:cubicBezTo>
                  <a:cubicBezTo>
                    <a:pt x="75" y="36"/>
                    <a:pt x="70" y="37"/>
                    <a:pt x="67" y="40"/>
                  </a:cubicBezTo>
                  <a:cubicBezTo>
                    <a:pt x="62" y="46"/>
                    <a:pt x="62" y="55"/>
                    <a:pt x="62" y="55"/>
                  </a:cubicBezTo>
                  <a:cubicBezTo>
                    <a:pt x="62" y="87"/>
                    <a:pt x="62" y="87"/>
                    <a:pt x="62" y="87"/>
                  </a:cubicBezTo>
                  <a:cubicBezTo>
                    <a:pt x="62" y="91"/>
                    <a:pt x="66" y="98"/>
                    <a:pt x="72" y="102"/>
                  </a:cubicBezTo>
                  <a:cubicBezTo>
                    <a:pt x="74" y="103"/>
                    <a:pt x="75" y="106"/>
                    <a:pt x="74" y="108"/>
                  </a:cubicBezTo>
                  <a:cubicBezTo>
                    <a:pt x="73" y="115"/>
                    <a:pt x="69" y="120"/>
                    <a:pt x="62" y="123"/>
                  </a:cubicBezTo>
                  <a:cubicBezTo>
                    <a:pt x="50" y="129"/>
                    <a:pt x="41" y="135"/>
                    <a:pt x="35" y="140"/>
                  </a:cubicBezTo>
                  <a:cubicBezTo>
                    <a:pt x="34" y="141"/>
                    <a:pt x="32" y="142"/>
                    <a:pt x="31" y="142"/>
                  </a:cubicBezTo>
                  <a:close/>
                  <a:moveTo>
                    <a:pt x="79" y="12"/>
                  </a:moveTo>
                  <a:cubicBezTo>
                    <a:pt x="42" y="12"/>
                    <a:pt x="12" y="43"/>
                    <a:pt x="12" y="80"/>
                  </a:cubicBezTo>
                  <a:cubicBezTo>
                    <a:pt x="12" y="98"/>
                    <a:pt x="19" y="115"/>
                    <a:pt x="31" y="128"/>
                  </a:cubicBezTo>
                  <a:cubicBezTo>
                    <a:pt x="37" y="122"/>
                    <a:pt x="46" y="117"/>
                    <a:pt x="57" y="112"/>
                  </a:cubicBezTo>
                  <a:cubicBezTo>
                    <a:pt x="59" y="112"/>
                    <a:pt x="61" y="110"/>
                    <a:pt x="62" y="109"/>
                  </a:cubicBezTo>
                  <a:cubicBezTo>
                    <a:pt x="55" y="103"/>
                    <a:pt x="50" y="94"/>
                    <a:pt x="50" y="87"/>
                  </a:cubicBezTo>
                  <a:cubicBezTo>
                    <a:pt x="50" y="56"/>
                    <a:pt x="50" y="56"/>
                    <a:pt x="50" y="56"/>
                  </a:cubicBezTo>
                  <a:cubicBezTo>
                    <a:pt x="50" y="55"/>
                    <a:pt x="49" y="42"/>
                    <a:pt x="58" y="32"/>
                  </a:cubicBezTo>
                  <a:cubicBezTo>
                    <a:pt x="64" y="26"/>
                    <a:pt x="71" y="24"/>
                    <a:pt x="81" y="24"/>
                  </a:cubicBezTo>
                  <a:cubicBezTo>
                    <a:pt x="90" y="24"/>
                    <a:pt x="97" y="26"/>
                    <a:pt x="103" y="32"/>
                  </a:cubicBezTo>
                  <a:cubicBezTo>
                    <a:pt x="112" y="42"/>
                    <a:pt x="111" y="55"/>
                    <a:pt x="111" y="56"/>
                  </a:cubicBezTo>
                  <a:cubicBezTo>
                    <a:pt x="111" y="87"/>
                    <a:pt x="111" y="87"/>
                    <a:pt x="111" y="87"/>
                  </a:cubicBezTo>
                  <a:cubicBezTo>
                    <a:pt x="111" y="94"/>
                    <a:pt x="107" y="103"/>
                    <a:pt x="100" y="109"/>
                  </a:cubicBezTo>
                  <a:cubicBezTo>
                    <a:pt x="101" y="110"/>
                    <a:pt x="102" y="112"/>
                    <a:pt x="104" y="112"/>
                  </a:cubicBezTo>
                  <a:cubicBezTo>
                    <a:pt x="108" y="114"/>
                    <a:pt x="119" y="119"/>
                    <a:pt x="129" y="126"/>
                  </a:cubicBezTo>
                  <a:cubicBezTo>
                    <a:pt x="140" y="114"/>
                    <a:pt x="147" y="97"/>
                    <a:pt x="147" y="80"/>
                  </a:cubicBezTo>
                  <a:cubicBezTo>
                    <a:pt x="147" y="43"/>
                    <a:pt x="117" y="12"/>
                    <a:pt x="79"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 name="Freeform 10"/>
            <p:cNvSpPr>
              <a:spLocks noEditPoints="1"/>
            </p:cNvSpPr>
            <p:nvPr/>
          </p:nvSpPr>
          <p:spPr bwMode="auto">
            <a:xfrm>
              <a:off x="4341709" y="5830717"/>
              <a:ext cx="303431" cy="375676"/>
            </a:xfrm>
            <a:custGeom>
              <a:avLst/>
              <a:gdLst>
                <a:gd name="T0" fmla="*/ 54 w 110"/>
                <a:gd name="T1" fmla="*/ 136 h 136"/>
                <a:gd name="T2" fmla="*/ 2 w 110"/>
                <a:gd name="T3" fmla="*/ 116 h 136"/>
                <a:gd name="T4" fmla="*/ 0 w 110"/>
                <a:gd name="T5" fmla="*/ 112 h 136"/>
                <a:gd name="T6" fmla="*/ 2 w 110"/>
                <a:gd name="T7" fmla="*/ 108 h 136"/>
                <a:gd name="T8" fmla="*/ 32 w 110"/>
                <a:gd name="T9" fmla="*/ 88 h 136"/>
                <a:gd name="T10" fmla="*/ 37 w 110"/>
                <a:gd name="T11" fmla="*/ 85 h 136"/>
                <a:gd name="T12" fmla="*/ 25 w 110"/>
                <a:gd name="T13" fmla="*/ 63 h 136"/>
                <a:gd name="T14" fmla="*/ 25 w 110"/>
                <a:gd name="T15" fmla="*/ 32 h 136"/>
                <a:gd name="T16" fmla="*/ 33 w 110"/>
                <a:gd name="T17" fmla="*/ 8 h 136"/>
                <a:gd name="T18" fmla="*/ 56 w 110"/>
                <a:gd name="T19" fmla="*/ 0 h 136"/>
                <a:gd name="T20" fmla="*/ 78 w 110"/>
                <a:gd name="T21" fmla="*/ 8 h 136"/>
                <a:gd name="T22" fmla="*/ 86 w 110"/>
                <a:gd name="T23" fmla="*/ 32 h 136"/>
                <a:gd name="T24" fmla="*/ 86 w 110"/>
                <a:gd name="T25" fmla="*/ 63 h 136"/>
                <a:gd name="T26" fmla="*/ 75 w 110"/>
                <a:gd name="T27" fmla="*/ 85 h 136"/>
                <a:gd name="T28" fmla="*/ 79 w 110"/>
                <a:gd name="T29" fmla="*/ 88 h 136"/>
                <a:gd name="T30" fmla="*/ 108 w 110"/>
                <a:gd name="T31" fmla="*/ 106 h 136"/>
                <a:gd name="T32" fmla="*/ 110 w 110"/>
                <a:gd name="T33" fmla="*/ 111 h 136"/>
                <a:gd name="T34" fmla="*/ 108 w 110"/>
                <a:gd name="T35" fmla="*/ 115 h 136"/>
                <a:gd name="T36" fmla="*/ 54 w 110"/>
                <a:gd name="T37" fmla="*/ 136 h 136"/>
                <a:gd name="T38" fmla="*/ 15 w 110"/>
                <a:gd name="T39" fmla="*/ 112 h 136"/>
                <a:gd name="T40" fmla="*/ 54 w 110"/>
                <a:gd name="T41" fmla="*/ 124 h 136"/>
                <a:gd name="T42" fmla="*/ 95 w 110"/>
                <a:gd name="T43" fmla="*/ 111 h 136"/>
                <a:gd name="T44" fmla="*/ 74 w 110"/>
                <a:gd name="T45" fmla="*/ 99 h 136"/>
                <a:gd name="T46" fmla="*/ 62 w 110"/>
                <a:gd name="T47" fmla="*/ 84 h 136"/>
                <a:gd name="T48" fmla="*/ 64 w 110"/>
                <a:gd name="T49" fmla="*/ 78 h 136"/>
                <a:gd name="T50" fmla="*/ 74 w 110"/>
                <a:gd name="T51" fmla="*/ 63 h 136"/>
                <a:gd name="T52" fmla="*/ 74 w 110"/>
                <a:gd name="T53" fmla="*/ 32 h 136"/>
                <a:gd name="T54" fmla="*/ 69 w 110"/>
                <a:gd name="T55" fmla="*/ 16 h 136"/>
                <a:gd name="T56" fmla="*/ 56 w 110"/>
                <a:gd name="T57" fmla="*/ 12 h 136"/>
                <a:gd name="T58" fmla="*/ 42 w 110"/>
                <a:gd name="T59" fmla="*/ 16 h 136"/>
                <a:gd name="T60" fmla="*/ 37 w 110"/>
                <a:gd name="T61" fmla="*/ 31 h 136"/>
                <a:gd name="T62" fmla="*/ 37 w 110"/>
                <a:gd name="T63" fmla="*/ 63 h 136"/>
                <a:gd name="T64" fmla="*/ 47 w 110"/>
                <a:gd name="T65" fmla="*/ 78 h 136"/>
                <a:gd name="T66" fmla="*/ 49 w 110"/>
                <a:gd name="T67" fmla="*/ 84 h 136"/>
                <a:gd name="T68" fmla="*/ 37 w 110"/>
                <a:gd name="T69" fmla="*/ 99 h 136"/>
                <a:gd name="T70" fmla="*/ 15 w 110"/>
                <a:gd name="T7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0" h="136">
                  <a:moveTo>
                    <a:pt x="54" y="136"/>
                  </a:moveTo>
                  <a:cubicBezTo>
                    <a:pt x="35" y="136"/>
                    <a:pt x="16" y="129"/>
                    <a:pt x="2" y="116"/>
                  </a:cubicBezTo>
                  <a:cubicBezTo>
                    <a:pt x="1" y="115"/>
                    <a:pt x="0" y="114"/>
                    <a:pt x="0" y="112"/>
                  </a:cubicBezTo>
                  <a:cubicBezTo>
                    <a:pt x="0" y="110"/>
                    <a:pt x="0" y="109"/>
                    <a:pt x="2" y="108"/>
                  </a:cubicBezTo>
                  <a:cubicBezTo>
                    <a:pt x="8" y="101"/>
                    <a:pt x="18" y="95"/>
                    <a:pt x="32" y="88"/>
                  </a:cubicBezTo>
                  <a:cubicBezTo>
                    <a:pt x="34" y="88"/>
                    <a:pt x="36" y="86"/>
                    <a:pt x="37" y="85"/>
                  </a:cubicBezTo>
                  <a:cubicBezTo>
                    <a:pt x="30" y="79"/>
                    <a:pt x="25" y="70"/>
                    <a:pt x="25" y="63"/>
                  </a:cubicBezTo>
                  <a:cubicBezTo>
                    <a:pt x="25" y="32"/>
                    <a:pt x="25" y="32"/>
                    <a:pt x="25" y="32"/>
                  </a:cubicBezTo>
                  <a:cubicBezTo>
                    <a:pt x="25" y="31"/>
                    <a:pt x="24" y="18"/>
                    <a:pt x="33" y="8"/>
                  </a:cubicBezTo>
                  <a:cubicBezTo>
                    <a:pt x="39" y="2"/>
                    <a:pt x="46" y="0"/>
                    <a:pt x="56" y="0"/>
                  </a:cubicBezTo>
                  <a:cubicBezTo>
                    <a:pt x="65" y="0"/>
                    <a:pt x="72" y="2"/>
                    <a:pt x="78" y="8"/>
                  </a:cubicBezTo>
                  <a:cubicBezTo>
                    <a:pt x="87" y="18"/>
                    <a:pt x="86" y="31"/>
                    <a:pt x="86" y="32"/>
                  </a:cubicBezTo>
                  <a:cubicBezTo>
                    <a:pt x="86" y="63"/>
                    <a:pt x="86" y="63"/>
                    <a:pt x="86" y="63"/>
                  </a:cubicBezTo>
                  <a:cubicBezTo>
                    <a:pt x="86" y="70"/>
                    <a:pt x="82" y="79"/>
                    <a:pt x="75" y="85"/>
                  </a:cubicBezTo>
                  <a:cubicBezTo>
                    <a:pt x="76" y="86"/>
                    <a:pt x="77" y="88"/>
                    <a:pt x="79" y="88"/>
                  </a:cubicBezTo>
                  <a:cubicBezTo>
                    <a:pt x="84" y="91"/>
                    <a:pt x="98" y="97"/>
                    <a:pt x="108" y="106"/>
                  </a:cubicBezTo>
                  <a:cubicBezTo>
                    <a:pt x="109" y="107"/>
                    <a:pt x="110" y="109"/>
                    <a:pt x="110" y="111"/>
                  </a:cubicBezTo>
                  <a:cubicBezTo>
                    <a:pt x="110" y="112"/>
                    <a:pt x="109" y="114"/>
                    <a:pt x="108" y="115"/>
                  </a:cubicBezTo>
                  <a:cubicBezTo>
                    <a:pt x="93" y="128"/>
                    <a:pt x="74" y="136"/>
                    <a:pt x="54" y="136"/>
                  </a:cubicBezTo>
                  <a:close/>
                  <a:moveTo>
                    <a:pt x="15" y="112"/>
                  </a:moveTo>
                  <a:cubicBezTo>
                    <a:pt x="27" y="120"/>
                    <a:pt x="40" y="124"/>
                    <a:pt x="54" y="124"/>
                  </a:cubicBezTo>
                  <a:cubicBezTo>
                    <a:pt x="69" y="124"/>
                    <a:pt x="83" y="119"/>
                    <a:pt x="95" y="111"/>
                  </a:cubicBezTo>
                  <a:cubicBezTo>
                    <a:pt x="87" y="105"/>
                    <a:pt x="77" y="101"/>
                    <a:pt x="74" y="99"/>
                  </a:cubicBezTo>
                  <a:cubicBezTo>
                    <a:pt x="67" y="96"/>
                    <a:pt x="63" y="91"/>
                    <a:pt x="62" y="84"/>
                  </a:cubicBezTo>
                  <a:cubicBezTo>
                    <a:pt x="61" y="82"/>
                    <a:pt x="62" y="79"/>
                    <a:pt x="64" y="78"/>
                  </a:cubicBezTo>
                  <a:cubicBezTo>
                    <a:pt x="70" y="74"/>
                    <a:pt x="74" y="67"/>
                    <a:pt x="74" y="63"/>
                  </a:cubicBezTo>
                  <a:cubicBezTo>
                    <a:pt x="74" y="32"/>
                    <a:pt x="74" y="32"/>
                    <a:pt x="74" y="32"/>
                  </a:cubicBezTo>
                  <a:cubicBezTo>
                    <a:pt x="74" y="31"/>
                    <a:pt x="75" y="22"/>
                    <a:pt x="69" y="16"/>
                  </a:cubicBezTo>
                  <a:cubicBezTo>
                    <a:pt x="66" y="13"/>
                    <a:pt x="62" y="12"/>
                    <a:pt x="56" y="12"/>
                  </a:cubicBezTo>
                  <a:cubicBezTo>
                    <a:pt x="50" y="12"/>
                    <a:pt x="45" y="13"/>
                    <a:pt x="42" y="16"/>
                  </a:cubicBezTo>
                  <a:cubicBezTo>
                    <a:pt x="37" y="22"/>
                    <a:pt x="37" y="31"/>
                    <a:pt x="37" y="31"/>
                  </a:cubicBezTo>
                  <a:cubicBezTo>
                    <a:pt x="37" y="63"/>
                    <a:pt x="37" y="63"/>
                    <a:pt x="37" y="63"/>
                  </a:cubicBezTo>
                  <a:cubicBezTo>
                    <a:pt x="37" y="67"/>
                    <a:pt x="41" y="74"/>
                    <a:pt x="47" y="78"/>
                  </a:cubicBezTo>
                  <a:cubicBezTo>
                    <a:pt x="49" y="79"/>
                    <a:pt x="50" y="82"/>
                    <a:pt x="49" y="84"/>
                  </a:cubicBezTo>
                  <a:cubicBezTo>
                    <a:pt x="48" y="91"/>
                    <a:pt x="44" y="96"/>
                    <a:pt x="37" y="99"/>
                  </a:cubicBezTo>
                  <a:cubicBezTo>
                    <a:pt x="28" y="103"/>
                    <a:pt x="21" y="108"/>
                    <a:pt x="15" y="1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19" name="Agrupar 118"/>
          <p:cNvGrpSpPr/>
          <p:nvPr/>
        </p:nvGrpSpPr>
        <p:grpSpPr>
          <a:xfrm>
            <a:off x="2239365" y="4314594"/>
            <a:ext cx="472692" cy="701813"/>
            <a:chOff x="2239365" y="4314594"/>
            <a:chExt cx="472692" cy="701813"/>
          </a:xfrm>
        </p:grpSpPr>
        <p:sp>
          <p:nvSpPr>
            <p:cNvPr id="40" name="Freeform 11"/>
            <p:cNvSpPr>
              <a:spLocks noEditPoints="1"/>
            </p:cNvSpPr>
            <p:nvPr/>
          </p:nvSpPr>
          <p:spPr bwMode="auto">
            <a:xfrm>
              <a:off x="2526283" y="4314594"/>
              <a:ext cx="185774" cy="187838"/>
            </a:xfrm>
            <a:custGeom>
              <a:avLst/>
              <a:gdLst>
                <a:gd name="T0" fmla="*/ 61 w 67"/>
                <a:gd name="T1" fmla="*/ 68 h 68"/>
                <a:gd name="T2" fmla="*/ 6 w 67"/>
                <a:gd name="T3" fmla="*/ 68 h 68"/>
                <a:gd name="T4" fmla="*/ 0 w 67"/>
                <a:gd name="T5" fmla="*/ 62 h 68"/>
                <a:gd name="T6" fmla="*/ 0 w 67"/>
                <a:gd name="T7" fmla="*/ 6 h 68"/>
                <a:gd name="T8" fmla="*/ 3 w 67"/>
                <a:gd name="T9" fmla="*/ 1 h 68"/>
                <a:gd name="T10" fmla="*/ 10 w 67"/>
                <a:gd name="T11" fmla="*/ 2 h 68"/>
                <a:gd name="T12" fmla="*/ 65 w 67"/>
                <a:gd name="T13" fmla="*/ 57 h 68"/>
                <a:gd name="T14" fmla="*/ 67 w 67"/>
                <a:gd name="T15" fmla="*/ 64 h 68"/>
                <a:gd name="T16" fmla="*/ 61 w 67"/>
                <a:gd name="T17" fmla="*/ 68 h 68"/>
                <a:gd name="T18" fmla="*/ 12 w 67"/>
                <a:gd name="T19" fmla="*/ 56 h 68"/>
                <a:gd name="T20" fmla="*/ 47 w 67"/>
                <a:gd name="T21" fmla="*/ 56 h 68"/>
                <a:gd name="T22" fmla="*/ 12 w 67"/>
                <a:gd name="T23" fmla="*/ 21 h 68"/>
                <a:gd name="T24" fmla="*/ 12 w 67"/>
                <a:gd name="T2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8">
                  <a:moveTo>
                    <a:pt x="61" y="68"/>
                  </a:moveTo>
                  <a:cubicBezTo>
                    <a:pt x="6" y="68"/>
                    <a:pt x="6" y="68"/>
                    <a:pt x="6" y="68"/>
                  </a:cubicBezTo>
                  <a:cubicBezTo>
                    <a:pt x="2" y="68"/>
                    <a:pt x="0" y="65"/>
                    <a:pt x="0" y="62"/>
                  </a:cubicBezTo>
                  <a:cubicBezTo>
                    <a:pt x="0" y="6"/>
                    <a:pt x="0" y="6"/>
                    <a:pt x="0" y="6"/>
                  </a:cubicBezTo>
                  <a:cubicBezTo>
                    <a:pt x="0" y="4"/>
                    <a:pt x="1" y="2"/>
                    <a:pt x="3" y="1"/>
                  </a:cubicBezTo>
                  <a:cubicBezTo>
                    <a:pt x="6" y="0"/>
                    <a:pt x="8" y="0"/>
                    <a:pt x="10" y="2"/>
                  </a:cubicBezTo>
                  <a:cubicBezTo>
                    <a:pt x="65" y="57"/>
                    <a:pt x="65" y="57"/>
                    <a:pt x="65" y="57"/>
                  </a:cubicBezTo>
                  <a:cubicBezTo>
                    <a:pt x="67" y="59"/>
                    <a:pt x="67" y="62"/>
                    <a:pt x="67" y="64"/>
                  </a:cubicBezTo>
                  <a:cubicBezTo>
                    <a:pt x="66" y="66"/>
                    <a:pt x="63" y="68"/>
                    <a:pt x="61" y="68"/>
                  </a:cubicBezTo>
                  <a:close/>
                  <a:moveTo>
                    <a:pt x="12" y="56"/>
                  </a:moveTo>
                  <a:cubicBezTo>
                    <a:pt x="47" y="56"/>
                    <a:pt x="47" y="56"/>
                    <a:pt x="47" y="56"/>
                  </a:cubicBezTo>
                  <a:cubicBezTo>
                    <a:pt x="12" y="21"/>
                    <a:pt x="12" y="21"/>
                    <a:pt x="12" y="21"/>
                  </a:cubicBezTo>
                  <a:lnTo>
                    <a:pt x="12" y="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 name="Freeform 12"/>
            <p:cNvSpPr>
              <a:spLocks/>
            </p:cNvSpPr>
            <p:nvPr/>
          </p:nvSpPr>
          <p:spPr bwMode="auto">
            <a:xfrm>
              <a:off x="2239365" y="4314594"/>
              <a:ext cx="472692" cy="582092"/>
            </a:xfrm>
            <a:custGeom>
              <a:avLst/>
              <a:gdLst>
                <a:gd name="T0" fmla="*/ 165 w 171"/>
                <a:gd name="T1" fmla="*/ 211 h 211"/>
                <a:gd name="T2" fmla="*/ 136 w 171"/>
                <a:gd name="T3" fmla="*/ 211 h 211"/>
                <a:gd name="T4" fmla="*/ 130 w 171"/>
                <a:gd name="T5" fmla="*/ 205 h 211"/>
                <a:gd name="T6" fmla="*/ 136 w 171"/>
                <a:gd name="T7" fmla="*/ 199 h 211"/>
                <a:gd name="T8" fmla="*/ 159 w 171"/>
                <a:gd name="T9" fmla="*/ 199 h 211"/>
                <a:gd name="T10" fmla="*/ 159 w 171"/>
                <a:gd name="T11" fmla="*/ 64 h 211"/>
                <a:gd name="T12" fmla="*/ 107 w 171"/>
                <a:gd name="T13" fmla="*/ 12 h 211"/>
                <a:gd name="T14" fmla="*/ 12 w 171"/>
                <a:gd name="T15" fmla="*/ 12 h 211"/>
                <a:gd name="T16" fmla="*/ 12 w 171"/>
                <a:gd name="T17" fmla="*/ 199 h 211"/>
                <a:gd name="T18" fmla="*/ 29 w 171"/>
                <a:gd name="T19" fmla="*/ 199 h 211"/>
                <a:gd name="T20" fmla="*/ 35 w 171"/>
                <a:gd name="T21" fmla="*/ 205 h 211"/>
                <a:gd name="T22" fmla="*/ 29 w 171"/>
                <a:gd name="T23" fmla="*/ 211 h 211"/>
                <a:gd name="T24" fmla="*/ 6 w 171"/>
                <a:gd name="T25" fmla="*/ 211 h 211"/>
                <a:gd name="T26" fmla="*/ 0 w 171"/>
                <a:gd name="T27" fmla="*/ 205 h 211"/>
                <a:gd name="T28" fmla="*/ 0 w 171"/>
                <a:gd name="T29" fmla="*/ 6 h 211"/>
                <a:gd name="T30" fmla="*/ 6 w 171"/>
                <a:gd name="T31" fmla="*/ 0 h 211"/>
                <a:gd name="T32" fmla="*/ 110 w 171"/>
                <a:gd name="T33" fmla="*/ 0 h 211"/>
                <a:gd name="T34" fmla="*/ 114 w 171"/>
                <a:gd name="T35" fmla="*/ 2 h 211"/>
                <a:gd name="T36" fmla="*/ 169 w 171"/>
                <a:gd name="T37" fmla="*/ 57 h 211"/>
                <a:gd name="T38" fmla="*/ 171 w 171"/>
                <a:gd name="T39" fmla="*/ 62 h 211"/>
                <a:gd name="T40" fmla="*/ 171 w 171"/>
                <a:gd name="T41" fmla="*/ 205 h 211"/>
                <a:gd name="T42" fmla="*/ 165 w 171"/>
                <a:gd name="T4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 h="211">
                  <a:moveTo>
                    <a:pt x="165" y="211"/>
                  </a:moveTo>
                  <a:cubicBezTo>
                    <a:pt x="136" y="211"/>
                    <a:pt x="136" y="211"/>
                    <a:pt x="136" y="211"/>
                  </a:cubicBezTo>
                  <a:cubicBezTo>
                    <a:pt x="132" y="211"/>
                    <a:pt x="130" y="209"/>
                    <a:pt x="130" y="205"/>
                  </a:cubicBezTo>
                  <a:cubicBezTo>
                    <a:pt x="130" y="202"/>
                    <a:pt x="132" y="199"/>
                    <a:pt x="136" y="199"/>
                  </a:cubicBezTo>
                  <a:cubicBezTo>
                    <a:pt x="159" y="199"/>
                    <a:pt x="159" y="199"/>
                    <a:pt x="159" y="199"/>
                  </a:cubicBezTo>
                  <a:cubicBezTo>
                    <a:pt x="159" y="64"/>
                    <a:pt x="159" y="64"/>
                    <a:pt x="159" y="64"/>
                  </a:cubicBezTo>
                  <a:cubicBezTo>
                    <a:pt x="107" y="12"/>
                    <a:pt x="107" y="12"/>
                    <a:pt x="107" y="12"/>
                  </a:cubicBezTo>
                  <a:cubicBezTo>
                    <a:pt x="12" y="12"/>
                    <a:pt x="12" y="12"/>
                    <a:pt x="12" y="12"/>
                  </a:cubicBezTo>
                  <a:cubicBezTo>
                    <a:pt x="12" y="199"/>
                    <a:pt x="12" y="199"/>
                    <a:pt x="12" y="199"/>
                  </a:cubicBezTo>
                  <a:cubicBezTo>
                    <a:pt x="29" y="199"/>
                    <a:pt x="29" y="199"/>
                    <a:pt x="29" y="199"/>
                  </a:cubicBezTo>
                  <a:cubicBezTo>
                    <a:pt x="32" y="199"/>
                    <a:pt x="35" y="202"/>
                    <a:pt x="35" y="205"/>
                  </a:cubicBezTo>
                  <a:cubicBezTo>
                    <a:pt x="35" y="209"/>
                    <a:pt x="32" y="211"/>
                    <a:pt x="29" y="211"/>
                  </a:cubicBezTo>
                  <a:cubicBezTo>
                    <a:pt x="6" y="211"/>
                    <a:pt x="6" y="211"/>
                    <a:pt x="6" y="211"/>
                  </a:cubicBezTo>
                  <a:cubicBezTo>
                    <a:pt x="3" y="211"/>
                    <a:pt x="0" y="209"/>
                    <a:pt x="0" y="205"/>
                  </a:cubicBezTo>
                  <a:cubicBezTo>
                    <a:pt x="0" y="6"/>
                    <a:pt x="0" y="6"/>
                    <a:pt x="0" y="6"/>
                  </a:cubicBezTo>
                  <a:cubicBezTo>
                    <a:pt x="0" y="3"/>
                    <a:pt x="3" y="0"/>
                    <a:pt x="6" y="0"/>
                  </a:cubicBezTo>
                  <a:cubicBezTo>
                    <a:pt x="110" y="0"/>
                    <a:pt x="110" y="0"/>
                    <a:pt x="110" y="0"/>
                  </a:cubicBezTo>
                  <a:cubicBezTo>
                    <a:pt x="111" y="0"/>
                    <a:pt x="113" y="1"/>
                    <a:pt x="114" y="2"/>
                  </a:cubicBezTo>
                  <a:cubicBezTo>
                    <a:pt x="169" y="57"/>
                    <a:pt x="169" y="57"/>
                    <a:pt x="169" y="57"/>
                  </a:cubicBezTo>
                  <a:cubicBezTo>
                    <a:pt x="170" y="59"/>
                    <a:pt x="171" y="60"/>
                    <a:pt x="171" y="62"/>
                  </a:cubicBezTo>
                  <a:cubicBezTo>
                    <a:pt x="171" y="205"/>
                    <a:pt x="171" y="205"/>
                    <a:pt x="171" y="205"/>
                  </a:cubicBezTo>
                  <a:cubicBezTo>
                    <a:pt x="171" y="209"/>
                    <a:pt x="168" y="211"/>
                    <a:pt x="165" y="2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 name="Freeform 13"/>
            <p:cNvSpPr>
              <a:spLocks/>
            </p:cNvSpPr>
            <p:nvPr/>
          </p:nvSpPr>
          <p:spPr bwMode="auto">
            <a:xfrm>
              <a:off x="2385920" y="4911135"/>
              <a:ext cx="182678" cy="105272"/>
            </a:xfrm>
            <a:custGeom>
              <a:avLst/>
              <a:gdLst>
                <a:gd name="T0" fmla="*/ 33 w 66"/>
                <a:gd name="T1" fmla="*/ 38 h 38"/>
                <a:gd name="T2" fmla="*/ 29 w 66"/>
                <a:gd name="T3" fmla="*/ 37 h 38"/>
                <a:gd name="T4" fmla="*/ 2 w 66"/>
                <a:gd name="T5" fmla="*/ 11 h 38"/>
                <a:gd name="T6" fmla="*/ 2 w 66"/>
                <a:gd name="T7" fmla="*/ 2 h 38"/>
                <a:gd name="T8" fmla="*/ 10 w 66"/>
                <a:gd name="T9" fmla="*/ 2 h 38"/>
                <a:gd name="T10" fmla="*/ 33 w 66"/>
                <a:gd name="T11" fmla="*/ 24 h 38"/>
                <a:gd name="T12" fmla="*/ 55 w 66"/>
                <a:gd name="T13" fmla="*/ 2 h 38"/>
                <a:gd name="T14" fmla="*/ 63 w 66"/>
                <a:gd name="T15" fmla="*/ 2 h 38"/>
                <a:gd name="T16" fmla="*/ 63 w 66"/>
                <a:gd name="T17" fmla="*/ 11 h 38"/>
                <a:gd name="T18" fmla="*/ 37 w 66"/>
                <a:gd name="T19" fmla="*/ 37 h 38"/>
                <a:gd name="T20" fmla="*/ 33 w 66"/>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38">
                  <a:moveTo>
                    <a:pt x="33" y="38"/>
                  </a:moveTo>
                  <a:cubicBezTo>
                    <a:pt x="32" y="38"/>
                    <a:pt x="30" y="38"/>
                    <a:pt x="29" y="37"/>
                  </a:cubicBezTo>
                  <a:cubicBezTo>
                    <a:pt x="2" y="11"/>
                    <a:pt x="2" y="11"/>
                    <a:pt x="2" y="11"/>
                  </a:cubicBezTo>
                  <a:cubicBezTo>
                    <a:pt x="0" y="8"/>
                    <a:pt x="0" y="5"/>
                    <a:pt x="2" y="2"/>
                  </a:cubicBezTo>
                  <a:cubicBezTo>
                    <a:pt x="4" y="0"/>
                    <a:pt x="8" y="0"/>
                    <a:pt x="10" y="2"/>
                  </a:cubicBezTo>
                  <a:cubicBezTo>
                    <a:pt x="33" y="24"/>
                    <a:pt x="33" y="24"/>
                    <a:pt x="33" y="24"/>
                  </a:cubicBezTo>
                  <a:cubicBezTo>
                    <a:pt x="55" y="2"/>
                    <a:pt x="55" y="2"/>
                    <a:pt x="55" y="2"/>
                  </a:cubicBezTo>
                  <a:cubicBezTo>
                    <a:pt x="57" y="0"/>
                    <a:pt x="61" y="0"/>
                    <a:pt x="63" y="2"/>
                  </a:cubicBezTo>
                  <a:cubicBezTo>
                    <a:pt x="66" y="4"/>
                    <a:pt x="66" y="8"/>
                    <a:pt x="63" y="11"/>
                  </a:cubicBezTo>
                  <a:cubicBezTo>
                    <a:pt x="37" y="37"/>
                    <a:pt x="37" y="37"/>
                    <a:pt x="37" y="37"/>
                  </a:cubicBezTo>
                  <a:cubicBezTo>
                    <a:pt x="36" y="38"/>
                    <a:pt x="35" y="38"/>
                    <a:pt x="33"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 name="Freeform 14"/>
            <p:cNvSpPr>
              <a:spLocks/>
            </p:cNvSpPr>
            <p:nvPr/>
          </p:nvSpPr>
          <p:spPr bwMode="auto">
            <a:xfrm>
              <a:off x="2460230" y="4609768"/>
              <a:ext cx="33027" cy="406639"/>
            </a:xfrm>
            <a:custGeom>
              <a:avLst/>
              <a:gdLst>
                <a:gd name="T0" fmla="*/ 6 w 12"/>
                <a:gd name="T1" fmla="*/ 147 h 147"/>
                <a:gd name="T2" fmla="*/ 0 w 12"/>
                <a:gd name="T3" fmla="*/ 141 h 147"/>
                <a:gd name="T4" fmla="*/ 0 w 12"/>
                <a:gd name="T5" fmla="*/ 6 h 147"/>
                <a:gd name="T6" fmla="*/ 6 w 12"/>
                <a:gd name="T7" fmla="*/ 0 h 147"/>
                <a:gd name="T8" fmla="*/ 12 w 12"/>
                <a:gd name="T9" fmla="*/ 6 h 147"/>
                <a:gd name="T10" fmla="*/ 12 w 12"/>
                <a:gd name="T11" fmla="*/ 141 h 147"/>
                <a:gd name="T12" fmla="*/ 6 w 12"/>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2" h="147">
                  <a:moveTo>
                    <a:pt x="6" y="147"/>
                  </a:moveTo>
                  <a:cubicBezTo>
                    <a:pt x="3" y="147"/>
                    <a:pt x="0" y="145"/>
                    <a:pt x="0" y="141"/>
                  </a:cubicBezTo>
                  <a:cubicBezTo>
                    <a:pt x="0" y="6"/>
                    <a:pt x="0" y="6"/>
                    <a:pt x="0" y="6"/>
                  </a:cubicBezTo>
                  <a:cubicBezTo>
                    <a:pt x="0" y="3"/>
                    <a:pt x="3" y="0"/>
                    <a:pt x="6" y="0"/>
                  </a:cubicBezTo>
                  <a:cubicBezTo>
                    <a:pt x="9" y="0"/>
                    <a:pt x="12" y="3"/>
                    <a:pt x="12" y="6"/>
                  </a:cubicBezTo>
                  <a:cubicBezTo>
                    <a:pt x="12" y="141"/>
                    <a:pt x="12" y="141"/>
                    <a:pt x="12" y="141"/>
                  </a:cubicBezTo>
                  <a:cubicBezTo>
                    <a:pt x="12" y="145"/>
                    <a:pt x="9" y="147"/>
                    <a:pt x="6"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 name="Freeform 15"/>
            <p:cNvSpPr>
              <a:spLocks/>
            </p:cNvSpPr>
            <p:nvPr/>
          </p:nvSpPr>
          <p:spPr bwMode="auto">
            <a:xfrm>
              <a:off x="2410690" y="4609768"/>
              <a:ext cx="140363" cy="33027"/>
            </a:xfrm>
            <a:custGeom>
              <a:avLst/>
              <a:gdLst>
                <a:gd name="T0" fmla="*/ 45 w 51"/>
                <a:gd name="T1" fmla="*/ 12 h 12"/>
                <a:gd name="T2" fmla="*/ 6 w 51"/>
                <a:gd name="T3" fmla="*/ 12 h 12"/>
                <a:gd name="T4" fmla="*/ 0 w 51"/>
                <a:gd name="T5" fmla="*/ 6 h 12"/>
                <a:gd name="T6" fmla="*/ 6 w 51"/>
                <a:gd name="T7" fmla="*/ 0 h 12"/>
                <a:gd name="T8" fmla="*/ 45 w 51"/>
                <a:gd name="T9" fmla="*/ 0 h 12"/>
                <a:gd name="T10" fmla="*/ 51 w 51"/>
                <a:gd name="T11" fmla="*/ 6 h 12"/>
                <a:gd name="T12" fmla="*/ 45 w 5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1" h="12">
                  <a:moveTo>
                    <a:pt x="45" y="12"/>
                  </a:moveTo>
                  <a:cubicBezTo>
                    <a:pt x="6" y="12"/>
                    <a:pt x="6" y="12"/>
                    <a:pt x="6" y="12"/>
                  </a:cubicBezTo>
                  <a:cubicBezTo>
                    <a:pt x="2" y="12"/>
                    <a:pt x="0" y="10"/>
                    <a:pt x="0" y="6"/>
                  </a:cubicBezTo>
                  <a:cubicBezTo>
                    <a:pt x="0" y="3"/>
                    <a:pt x="2" y="0"/>
                    <a:pt x="6" y="0"/>
                  </a:cubicBezTo>
                  <a:cubicBezTo>
                    <a:pt x="45" y="0"/>
                    <a:pt x="45" y="0"/>
                    <a:pt x="45" y="0"/>
                  </a:cubicBezTo>
                  <a:cubicBezTo>
                    <a:pt x="48" y="0"/>
                    <a:pt x="51" y="3"/>
                    <a:pt x="51" y="6"/>
                  </a:cubicBezTo>
                  <a:cubicBezTo>
                    <a:pt x="51" y="10"/>
                    <a:pt x="48" y="12"/>
                    <a:pt x="45"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45" name="Freeform 16"/>
          <p:cNvSpPr>
            <a:spLocks noEditPoints="1"/>
          </p:cNvSpPr>
          <p:nvPr/>
        </p:nvSpPr>
        <p:spPr bwMode="auto">
          <a:xfrm>
            <a:off x="2488096" y="5311582"/>
            <a:ext cx="189902" cy="192999"/>
          </a:xfrm>
          <a:custGeom>
            <a:avLst/>
            <a:gdLst>
              <a:gd name="T0" fmla="*/ 35 w 69"/>
              <a:gd name="T1" fmla="*/ 70 h 70"/>
              <a:gd name="T2" fmla="*/ 0 w 69"/>
              <a:gd name="T3" fmla="*/ 35 h 70"/>
              <a:gd name="T4" fmla="*/ 35 w 69"/>
              <a:gd name="T5" fmla="*/ 0 h 70"/>
              <a:gd name="T6" fmla="*/ 69 w 69"/>
              <a:gd name="T7" fmla="*/ 35 h 70"/>
              <a:gd name="T8" fmla="*/ 35 w 69"/>
              <a:gd name="T9" fmla="*/ 70 h 70"/>
              <a:gd name="T10" fmla="*/ 35 w 69"/>
              <a:gd name="T11" fmla="*/ 12 h 70"/>
              <a:gd name="T12" fmla="*/ 12 w 69"/>
              <a:gd name="T13" fmla="*/ 35 h 70"/>
              <a:gd name="T14" fmla="*/ 35 w 69"/>
              <a:gd name="T15" fmla="*/ 58 h 70"/>
              <a:gd name="T16" fmla="*/ 57 w 69"/>
              <a:gd name="T17" fmla="*/ 35 h 70"/>
              <a:gd name="T18" fmla="*/ 35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5" y="70"/>
                </a:moveTo>
                <a:cubicBezTo>
                  <a:pt x="15" y="70"/>
                  <a:pt x="0" y="54"/>
                  <a:pt x="0" y="35"/>
                </a:cubicBezTo>
                <a:cubicBezTo>
                  <a:pt x="0" y="16"/>
                  <a:pt x="15" y="0"/>
                  <a:pt x="35" y="0"/>
                </a:cubicBezTo>
                <a:cubicBezTo>
                  <a:pt x="54" y="0"/>
                  <a:pt x="69" y="16"/>
                  <a:pt x="69" y="35"/>
                </a:cubicBezTo>
                <a:cubicBezTo>
                  <a:pt x="69" y="54"/>
                  <a:pt x="54" y="70"/>
                  <a:pt x="35" y="70"/>
                </a:cubicBezTo>
                <a:close/>
                <a:moveTo>
                  <a:pt x="35" y="12"/>
                </a:moveTo>
                <a:cubicBezTo>
                  <a:pt x="22" y="12"/>
                  <a:pt x="12" y="22"/>
                  <a:pt x="12" y="35"/>
                </a:cubicBezTo>
                <a:cubicBezTo>
                  <a:pt x="12" y="48"/>
                  <a:pt x="22" y="58"/>
                  <a:pt x="35" y="58"/>
                </a:cubicBezTo>
                <a:cubicBezTo>
                  <a:pt x="47" y="58"/>
                  <a:pt x="57" y="48"/>
                  <a:pt x="57" y="35"/>
                </a:cubicBezTo>
                <a:cubicBezTo>
                  <a:pt x="57" y="22"/>
                  <a:pt x="47"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46" name="Freeform 17"/>
          <p:cNvSpPr>
            <a:spLocks noEditPoints="1"/>
          </p:cNvSpPr>
          <p:nvPr/>
        </p:nvSpPr>
        <p:spPr bwMode="auto">
          <a:xfrm>
            <a:off x="3218808" y="5908123"/>
            <a:ext cx="194031"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5"/>
                  <a:pt x="0" y="35"/>
                </a:cubicBezTo>
                <a:cubicBezTo>
                  <a:pt x="0" y="16"/>
                  <a:pt x="16" y="0"/>
                  <a:pt x="35" y="0"/>
                </a:cubicBezTo>
                <a:cubicBezTo>
                  <a:pt x="54" y="0"/>
                  <a:pt x="70" y="16"/>
                  <a:pt x="70" y="35"/>
                </a:cubicBezTo>
                <a:cubicBezTo>
                  <a:pt x="70" y="55"/>
                  <a:pt x="54" y="70"/>
                  <a:pt x="35" y="70"/>
                </a:cubicBezTo>
                <a:close/>
                <a:moveTo>
                  <a:pt x="35" y="12"/>
                </a:moveTo>
                <a:cubicBezTo>
                  <a:pt x="22" y="12"/>
                  <a:pt x="12" y="23"/>
                  <a:pt x="12" y="35"/>
                </a:cubicBezTo>
                <a:cubicBezTo>
                  <a:pt x="12" y="48"/>
                  <a:pt x="22" y="58"/>
                  <a:pt x="35" y="58"/>
                </a:cubicBezTo>
                <a:cubicBezTo>
                  <a:pt x="48" y="58"/>
                  <a:pt x="58" y="48"/>
                  <a:pt x="58" y="35"/>
                </a:cubicBezTo>
                <a:cubicBezTo>
                  <a:pt x="58" y="23"/>
                  <a:pt x="48"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47" name="Freeform 18"/>
          <p:cNvSpPr>
            <a:spLocks noEditPoints="1"/>
          </p:cNvSpPr>
          <p:nvPr/>
        </p:nvSpPr>
        <p:spPr bwMode="auto">
          <a:xfrm>
            <a:off x="3119728" y="4510689"/>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49" name="Freeform 20"/>
          <p:cNvSpPr>
            <a:spLocks noEditPoints="1"/>
          </p:cNvSpPr>
          <p:nvPr/>
        </p:nvSpPr>
        <p:spPr bwMode="auto">
          <a:xfrm>
            <a:off x="4094010" y="5181540"/>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rgbClr val="043CAC"/>
          </a:solidFill>
          <a:ln>
            <a:noFill/>
          </a:ln>
        </p:spPr>
        <p:txBody>
          <a:bodyPr vert="horz" wrap="square" lIns="91440" tIns="45720" rIns="91440" bIns="45720" numCol="1" anchor="t" anchorCtr="0" compatLnSpc="1">
            <a:prstTxWarp prst="textNoShape">
              <a:avLst/>
            </a:prstTxWarp>
          </a:bodyPr>
          <a:lstStyle/>
          <a:p>
            <a:endParaRPr lang="pt-BR" dirty="0">
              <a:solidFill>
                <a:srgbClr val="043CAC"/>
              </a:solidFill>
              <a:highlight>
                <a:srgbClr val="043CAC"/>
              </a:highlight>
            </a:endParaRPr>
          </a:p>
        </p:txBody>
      </p:sp>
      <p:grpSp>
        <p:nvGrpSpPr>
          <p:cNvPr id="118" name="Agrupar 117"/>
          <p:cNvGrpSpPr/>
          <p:nvPr/>
        </p:nvGrpSpPr>
        <p:grpSpPr>
          <a:xfrm>
            <a:off x="1906004" y="4530298"/>
            <a:ext cx="196095" cy="192999"/>
            <a:chOff x="1906004" y="4530298"/>
            <a:chExt cx="196095" cy="192999"/>
          </a:xfrm>
        </p:grpSpPr>
        <p:sp>
          <p:nvSpPr>
            <p:cNvPr id="50" name="Freeform 21"/>
            <p:cNvSpPr>
              <a:spLocks/>
            </p:cNvSpPr>
            <p:nvPr/>
          </p:nvSpPr>
          <p:spPr bwMode="auto">
            <a:xfrm>
              <a:off x="1909100" y="4532362"/>
              <a:ext cx="71214" cy="69150"/>
            </a:xfrm>
            <a:custGeom>
              <a:avLst/>
              <a:gdLst>
                <a:gd name="T0" fmla="*/ 20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20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0" y="25"/>
                  </a:moveTo>
                  <a:cubicBezTo>
                    <a:pt x="18" y="25"/>
                    <a:pt x="17" y="25"/>
                    <a:pt x="15" y="23"/>
                  </a:cubicBezTo>
                  <a:cubicBezTo>
                    <a:pt x="3" y="11"/>
                    <a:pt x="3" y="11"/>
                    <a:pt x="3" y="11"/>
                  </a:cubicBezTo>
                  <a:cubicBezTo>
                    <a:pt x="0" y="8"/>
                    <a:pt x="0" y="5"/>
                    <a:pt x="3" y="2"/>
                  </a:cubicBezTo>
                  <a:cubicBezTo>
                    <a:pt x="5" y="0"/>
                    <a:pt x="9" y="0"/>
                    <a:pt x="11" y="2"/>
                  </a:cubicBezTo>
                  <a:cubicBezTo>
                    <a:pt x="24" y="15"/>
                    <a:pt x="24" y="15"/>
                    <a:pt x="24" y="15"/>
                  </a:cubicBezTo>
                  <a:cubicBezTo>
                    <a:pt x="26" y="17"/>
                    <a:pt x="26" y="21"/>
                    <a:pt x="24" y="23"/>
                  </a:cubicBezTo>
                  <a:cubicBezTo>
                    <a:pt x="23" y="25"/>
                    <a:pt x="21" y="25"/>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 name="Freeform 22"/>
            <p:cNvSpPr>
              <a:spLocks/>
            </p:cNvSpPr>
            <p:nvPr/>
          </p:nvSpPr>
          <p:spPr bwMode="auto">
            <a:xfrm>
              <a:off x="2032949" y="4654147"/>
              <a:ext cx="69150" cy="69150"/>
            </a:xfrm>
            <a:custGeom>
              <a:avLst/>
              <a:gdLst>
                <a:gd name="T0" fmla="*/ 19 w 25"/>
                <a:gd name="T1" fmla="*/ 25 h 25"/>
                <a:gd name="T2" fmla="*/ 15 w 25"/>
                <a:gd name="T3" fmla="*/ 24 h 25"/>
                <a:gd name="T4" fmla="*/ 2 w 25"/>
                <a:gd name="T5" fmla="*/ 11 h 25"/>
                <a:gd name="T6" fmla="*/ 2 w 25"/>
                <a:gd name="T7" fmla="*/ 2 h 25"/>
                <a:gd name="T8" fmla="*/ 10 w 25"/>
                <a:gd name="T9" fmla="*/ 2 h 25"/>
                <a:gd name="T10" fmla="*/ 23 w 25"/>
                <a:gd name="T11" fmla="*/ 15 h 25"/>
                <a:gd name="T12" fmla="*/ 23 w 25"/>
                <a:gd name="T13" fmla="*/ 24 h 25"/>
                <a:gd name="T14" fmla="*/ 19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5"/>
                  </a:moveTo>
                  <a:cubicBezTo>
                    <a:pt x="17" y="25"/>
                    <a:pt x="16" y="25"/>
                    <a:pt x="15" y="24"/>
                  </a:cubicBezTo>
                  <a:cubicBezTo>
                    <a:pt x="2" y="11"/>
                    <a:pt x="2" y="11"/>
                    <a:pt x="2" y="11"/>
                  </a:cubicBezTo>
                  <a:cubicBezTo>
                    <a:pt x="0" y="9"/>
                    <a:pt x="0" y="5"/>
                    <a:pt x="2" y="2"/>
                  </a:cubicBezTo>
                  <a:cubicBezTo>
                    <a:pt x="4" y="0"/>
                    <a:pt x="8" y="0"/>
                    <a:pt x="10" y="2"/>
                  </a:cubicBezTo>
                  <a:cubicBezTo>
                    <a:pt x="23" y="15"/>
                    <a:pt x="23" y="15"/>
                    <a:pt x="23" y="15"/>
                  </a:cubicBezTo>
                  <a:cubicBezTo>
                    <a:pt x="25" y="18"/>
                    <a:pt x="25" y="21"/>
                    <a:pt x="23" y="24"/>
                  </a:cubicBezTo>
                  <a:cubicBezTo>
                    <a:pt x="22" y="25"/>
                    <a:pt x="20"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 name="Freeform 23"/>
            <p:cNvSpPr>
              <a:spLocks/>
            </p:cNvSpPr>
            <p:nvPr/>
          </p:nvSpPr>
          <p:spPr bwMode="auto">
            <a:xfrm>
              <a:off x="1906004" y="4651051"/>
              <a:ext cx="71214" cy="69150"/>
            </a:xfrm>
            <a:custGeom>
              <a:avLst/>
              <a:gdLst>
                <a:gd name="T0" fmla="*/ 7 w 26"/>
                <a:gd name="T1" fmla="*/ 25 h 25"/>
                <a:gd name="T2" fmla="*/ 2 w 26"/>
                <a:gd name="T3" fmla="*/ 23 h 25"/>
                <a:gd name="T4" fmla="*/ 2 w 26"/>
                <a:gd name="T5" fmla="*/ 15 h 25"/>
                <a:gd name="T6" fmla="*/ 15 w 26"/>
                <a:gd name="T7" fmla="*/ 2 h 25"/>
                <a:gd name="T8" fmla="*/ 24 w 26"/>
                <a:gd name="T9" fmla="*/ 2 h 25"/>
                <a:gd name="T10" fmla="*/ 24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5"/>
                    <a:pt x="2" y="23"/>
                  </a:cubicBezTo>
                  <a:cubicBezTo>
                    <a:pt x="0" y="21"/>
                    <a:pt x="0" y="17"/>
                    <a:pt x="2" y="15"/>
                  </a:cubicBezTo>
                  <a:cubicBezTo>
                    <a:pt x="15" y="2"/>
                    <a:pt x="15" y="2"/>
                    <a:pt x="15" y="2"/>
                  </a:cubicBezTo>
                  <a:cubicBezTo>
                    <a:pt x="18" y="0"/>
                    <a:pt x="21" y="0"/>
                    <a:pt x="24" y="2"/>
                  </a:cubicBezTo>
                  <a:cubicBezTo>
                    <a:pt x="26" y="5"/>
                    <a:pt x="26" y="8"/>
                    <a:pt x="24" y="11"/>
                  </a:cubicBezTo>
                  <a:cubicBezTo>
                    <a:pt x="11" y="23"/>
                    <a:pt x="11" y="23"/>
                    <a:pt x="11" y="23"/>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 name="Freeform 24"/>
            <p:cNvSpPr>
              <a:spLocks/>
            </p:cNvSpPr>
            <p:nvPr/>
          </p:nvSpPr>
          <p:spPr bwMode="auto">
            <a:xfrm>
              <a:off x="2027789" y="4530298"/>
              <a:ext cx="71214" cy="68117"/>
            </a:xfrm>
            <a:custGeom>
              <a:avLst/>
              <a:gdLst>
                <a:gd name="T0" fmla="*/ 7 w 26"/>
                <a:gd name="T1" fmla="*/ 25 h 25"/>
                <a:gd name="T2" fmla="*/ 3 w 26"/>
                <a:gd name="T3" fmla="*/ 23 h 25"/>
                <a:gd name="T4" fmla="*/ 3 w 26"/>
                <a:gd name="T5" fmla="*/ 15 h 25"/>
                <a:gd name="T6" fmla="*/ 15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3" y="23"/>
                  </a:cubicBezTo>
                  <a:cubicBezTo>
                    <a:pt x="0" y="21"/>
                    <a:pt x="0" y="17"/>
                    <a:pt x="3" y="15"/>
                  </a:cubicBezTo>
                  <a:cubicBezTo>
                    <a:pt x="15" y="2"/>
                    <a:pt x="15" y="2"/>
                    <a:pt x="15" y="2"/>
                  </a:cubicBezTo>
                  <a:cubicBezTo>
                    <a:pt x="18" y="0"/>
                    <a:pt x="22" y="0"/>
                    <a:pt x="24" y="2"/>
                  </a:cubicBezTo>
                  <a:cubicBezTo>
                    <a:pt x="26" y="4"/>
                    <a:pt x="26" y="8"/>
                    <a:pt x="24" y="10"/>
                  </a:cubicBezTo>
                  <a:cubicBezTo>
                    <a:pt x="11" y="23"/>
                    <a:pt x="11" y="23"/>
                    <a:pt x="11" y="23"/>
                  </a:cubicBezTo>
                  <a:cubicBezTo>
                    <a:pt x="10" y="24"/>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3" name="Agrupar 122"/>
          <p:cNvGrpSpPr/>
          <p:nvPr/>
        </p:nvGrpSpPr>
        <p:grpSpPr>
          <a:xfrm>
            <a:off x="3952615" y="5784273"/>
            <a:ext cx="196096" cy="196095"/>
            <a:chOff x="3952615" y="5784273"/>
            <a:chExt cx="196096" cy="196095"/>
          </a:xfrm>
        </p:grpSpPr>
        <p:sp>
          <p:nvSpPr>
            <p:cNvPr id="54" name="Freeform 25"/>
            <p:cNvSpPr>
              <a:spLocks/>
            </p:cNvSpPr>
            <p:nvPr/>
          </p:nvSpPr>
          <p:spPr bwMode="auto">
            <a:xfrm>
              <a:off x="3955712" y="5786338"/>
              <a:ext cx="72245" cy="72245"/>
            </a:xfrm>
            <a:custGeom>
              <a:avLst/>
              <a:gdLst>
                <a:gd name="T0" fmla="*/ 19 w 26"/>
                <a:gd name="T1" fmla="*/ 26 h 26"/>
                <a:gd name="T2" fmla="*/ 15 w 26"/>
                <a:gd name="T3" fmla="*/ 24 h 26"/>
                <a:gd name="T4" fmla="*/ 2 w 26"/>
                <a:gd name="T5" fmla="*/ 11 h 26"/>
                <a:gd name="T6" fmla="*/ 2 w 26"/>
                <a:gd name="T7" fmla="*/ 3 h 26"/>
                <a:gd name="T8" fmla="*/ 11 w 26"/>
                <a:gd name="T9" fmla="*/ 3 h 26"/>
                <a:gd name="T10" fmla="*/ 24 w 26"/>
                <a:gd name="T11" fmla="*/ 15 h 26"/>
                <a:gd name="T12" fmla="*/ 24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5"/>
                    <a:pt x="15" y="24"/>
                  </a:cubicBezTo>
                  <a:cubicBezTo>
                    <a:pt x="2" y="11"/>
                    <a:pt x="2" y="11"/>
                    <a:pt x="2" y="11"/>
                  </a:cubicBezTo>
                  <a:cubicBezTo>
                    <a:pt x="0" y="9"/>
                    <a:pt x="0" y="5"/>
                    <a:pt x="2" y="3"/>
                  </a:cubicBezTo>
                  <a:cubicBezTo>
                    <a:pt x="5" y="0"/>
                    <a:pt x="9" y="0"/>
                    <a:pt x="11" y="3"/>
                  </a:cubicBezTo>
                  <a:cubicBezTo>
                    <a:pt x="24" y="15"/>
                    <a:pt x="24" y="15"/>
                    <a:pt x="24" y="15"/>
                  </a:cubicBezTo>
                  <a:cubicBezTo>
                    <a:pt x="26" y="18"/>
                    <a:pt x="26" y="22"/>
                    <a:pt x="24" y="24"/>
                  </a:cubicBezTo>
                  <a:cubicBezTo>
                    <a:pt x="23" y="25"/>
                    <a:pt x="21" y="26"/>
                    <a:pt x="1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 name="Freeform 26"/>
            <p:cNvSpPr>
              <a:spLocks/>
            </p:cNvSpPr>
            <p:nvPr/>
          </p:nvSpPr>
          <p:spPr bwMode="auto">
            <a:xfrm>
              <a:off x="4077497" y="5908123"/>
              <a:ext cx="71214" cy="72245"/>
            </a:xfrm>
            <a:custGeom>
              <a:avLst/>
              <a:gdLst>
                <a:gd name="T0" fmla="*/ 20 w 26"/>
                <a:gd name="T1" fmla="*/ 26 h 26"/>
                <a:gd name="T2" fmla="*/ 15 w 26"/>
                <a:gd name="T3" fmla="*/ 24 h 26"/>
                <a:gd name="T4" fmla="*/ 3 w 26"/>
                <a:gd name="T5" fmla="*/ 11 h 26"/>
                <a:gd name="T6" fmla="*/ 3 w 26"/>
                <a:gd name="T7" fmla="*/ 3 h 26"/>
                <a:gd name="T8" fmla="*/ 11 w 26"/>
                <a:gd name="T9" fmla="*/ 3 h 26"/>
                <a:gd name="T10" fmla="*/ 24 w 26"/>
                <a:gd name="T11" fmla="*/ 16 h 26"/>
                <a:gd name="T12" fmla="*/ 24 w 26"/>
                <a:gd name="T13" fmla="*/ 24 h 26"/>
                <a:gd name="T14" fmla="*/ 20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20" y="26"/>
                  </a:moveTo>
                  <a:cubicBezTo>
                    <a:pt x="18" y="26"/>
                    <a:pt x="17" y="25"/>
                    <a:pt x="15" y="24"/>
                  </a:cubicBezTo>
                  <a:cubicBezTo>
                    <a:pt x="3" y="11"/>
                    <a:pt x="3" y="11"/>
                    <a:pt x="3" y="11"/>
                  </a:cubicBezTo>
                  <a:cubicBezTo>
                    <a:pt x="0" y="9"/>
                    <a:pt x="0" y="5"/>
                    <a:pt x="3" y="3"/>
                  </a:cubicBezTo>
                  <a:cubicBezTo>
                    <a:pt x="5" y="0"/>
                    <a:pt x="9" y="0"/>
                    <a:pt x="11" y="3"/>
                  </a:cubicBezTo>
                  <a:cubicBezTo>
                    <a:pt x="24" y="16"/>
                    <a:pt x="24" y="16"/>
                    <a:pt x="24" y="16"/>
                  </a:cubicBezTo>
                  <a:cubicBezTo>
                    <a:pt x="26" y="18"/>
                    <a:pt x="26" y="22"/>
                    <a:pt x="24" y="24"/>
                  </a:cubicBezTo>
                  <a:cubicBezTo>
                    <a:pt x="23" y="25"/>
                    <a:pt x="21" y="26"/>
                    <a:pt x="20"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 name="Freeform 27"/>
            <p:cNvSpPr>
              <a:spLocks/>
            </p:cNvSpPr>
            <p:nvPr/>
          </p:nvSpPr>
          <p:spPr bwMode="auto">
            <a:xfrm>
              <a:off x="3952615" y="5905026"/>
              <a:ext cx="72245" cy="72245"/>
            </a:xfrm>
            <a:custGeom>
              <a:avLst/>
              <a:gdLst>
                <a:gd name="T0" fmla="*/ 6 w 26"/>
                <a:gd name="T1" fmla="*/ 26 h 26"/>
                <a:gd name="T2" fmla="*/ 2 w 26"/>
                <a:gd name="T3" fmla="*/ 24 h 26"/>
                <a:gd name="T4" fmla="*/ 2 w 26"/>
                <a:gd name="T5" fmla="*/ 15 h 26"/>
                <a:gd name="T6" fmla="*/ 15 w 26"/>
                <a:gd name="T7" fmla="*/ 3 h 26"/>
                <a:gd name="T8" fmla="*/ 23 w 26"/>
                <a:gd name="T9" fmla="*/ 3 h 26"/>
                <a:gd name="T10" fmla="*/ 23 w 26"/>
                <a:gd name="T11" fmla="*/ 11 h 26"/>
                <a:gd name="T12" fmla="*/ 11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1"/>
                    <a:pt x="0" y="18"/>
                    <a:pt x="2" y="15"/>
                  </a:cubicBezTo>
                  <a:cubicBezTo>
                    <a:pt x="15" y="3"/>
                    <a:pt x="15" y="3"/>
                    <a:pt x="15" y="3"/>
                  </a:cubicBezTo>
                  <a:cubicBezTo>
                    <a:pt x="17" y="0"/>
                    <a:pt x="21" y="0"/>
                    <a:pt x="23" y="3"/>
                  </a:cubicBezTo>
                  <a:cubicBezTo>
                    <a:pt x="26" y="5"/>
                    <a:pt x="26" y="9"/>
                    <a:pt x="23" y="11"/>
                  </a:cubicBezTo>
                  <a:cubicBezTo>
                    <a:pt x="11" y="24"/>
                    <a:pt x="11" y="24"/>
                    <a:pt x="11"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 name="Freeform 28"/>
            <p:cNvSpPr>
              <a:spLocks/>
            </p:cNvSpPr>
            <p:nvPr/>
          </p:nvSpPr>
          <p:spPr bwMode="auto">
            <a:xfrm>
              <a:off x="4074400" y="5784273"/>
              <a:ext cx="72245" cy="69150"/>
            </a:xfrm>
            <a:custGeom>
              <a:avLst/>
              <a:gdLst>
                <a:gd name="T0" fmla="*/ 7 w 26"/>
                <a:gd name="T1" fmla="*/ 25 h 25"/>
                <a:gd name="T2" fmla="*/ 2 w 26"/>
                <a:gd name="T3" fmla="*/ 24 h 25"/>
                <a:gd name="T4" fmla="*/ 2 w 26"/>
                <a:gd name="T5" fmla="*/ 15 h 25"/>
                <a:gd name="T6" fmla="*/ 15 w 26"/>
                <a:gd name="T7" fmla="*/ 2 h 25"/>
                <a:gd name="T8" fmla="*/ 24 w 26"/>
                <a:gd name="T9" fmla="*/ 2 h 25"/>
                <a:gd name="T10" fmla="*/ 24 w 26"/>
                <a:gd name="T11" fmla="*/ 11 h 25"/>
                <a:gd name="T12" fmla="*/ 11 w 26"/>
                <a:gd name="T13" fmla="*/ 24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5"/>
                    <a:pt x="2" y="24"/>
                  </a:cubicBezTo>
                  <a:cubicBezTo>
                    <a:pt x="0" y="21"/>
                    <a:pt x="0" y="17"/>
                    <a:pt x="2" y="15"/>
                  </a:cubicBezTo>
                  <a:cubicBezTo>
                    <a:pt x="15" y="2"/>
                    <a:pt x="15" y="2"/>
                    <a:pt x="15" y="2"/>
                  </a:cubicBezTo>
                  <a:cubicBezTo>
                    <a:pt x="17" y="0"/>
                    <a:pt x="21" y="0"/>
                    <a:pt x="24" y="2"/>
                  </a:cubicBezTo>
                  <a:cubicBezTo>
                    <a:pt x="26" y="5"/>
                    <a:pt x="26" y="9"/>
                    <a:pt x="24" y="11"/>
                  </a:cubicBezTo>
                  <a:cubicBezTo>
                    <a:pt x="11" y="24"/>
                    <a:pt x="11" y="24"/>
                    <a:pt x="11" y="24"/>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17" name="Agrupar 116"/>
          <p:cNvGrpSpPr/>
          <p:nvPr/>
        </p:nvGrpSpPr>
        <p:grpSpPr>
          <a:xfrm>
            <a:off x="2278584" y="5654325"/>
            <a:ext cx="196094" cy="194031"/>
            <a:chOff x="2278584" y="5725445"/>
            <a:chExt cx="196094" cy="194031"/>
          </a:xfrm>
        </p:grpSpPr>
        <p:sp>
          <p:nvSpPr>
            <p:cNvPr id="58" name="Freeform 29"/>
            <p:cNvSpPr>
              <a:spLocks/>
            </p:cNvSpPr>
            <p:nvPr/>
          </p:nvSpPr>
          <p:spPr bwMode="auto">
            <a:xfrm>
              <a:off x="2280648" y="5728541"/>
              <a:ext cx="72245" cy="69150"/>
            </a:xfrm>
            <a:custGeom>
              <a:avLst/>
              <a:gdLst>
                <a:gd name="T0" fmla="*/ 20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20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0" y="25"/>
                  </a:moveTo>
                  <a:cubicBezTo>
                    <a:pt x="18" y="25"/>
                    <a:pt x="16" y="25"/>
                    <a:pt x="15" y="23"/>
                  </a:cubicBezTo>
                  <a:cubicBezTo>
                    <a:pt x="3" y="11"/>
                    <a:pt x="3" y="11"/>
                    <a:pt x="3" y="11"/>
                  </a:cubicBezTo>
                  <a:cubicBezTo>
                    <a:pt x="0" y="8"/>
                    <a:pt x="0" y="5"/>
                    <a:pt x="3" y="2"/>
                  </a:cubicBezTo>
                  <a:cubicBezTo>
                    <a:pt x="5" y="0"/>
                    <a:pt x="9" y="0"/>
                    <a:pt x="11" y="2"/>
                  </a:cubicBezTo>
                  <a:cubicBezTo>
                    <a:pt x="24" y="15"/>
                    <a:pt x="24" y="15"/>
                    <a:pt x="24" y="15"/>
                  </a:cubicBezTo>
                  <a:cubicBezTo>
                    <a:pt x="26" y="17"/>
                    <a:pt x="26" y="21"/>
                    <a:pt x="24" y="23"/>
                  </a:cubicBezTo>
                  <a:cubicBezTo>
                    <a:pt x="23" y="25"/>
                    <a:pt x="21" y="25"/>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 name="Freeform 30"/>
            <p:cNvSpPr>
              <a:spLocks/>
            </p:cNvSpPr>
            <p:nvPr/>
          </p:nvSpPr>
          <p:spPr bwMode="auto">
            <a:xfrm>
              <a:off x="2402433" y="5850326"/>
              <a:ext cx="72245" cy="69150"/>
            </a:xfrm>
            <a:custGeom>
              <a:avLst/>
              <a:gdLst>
                <a:gd name="T0" fmla="*/ 20 w 26"/>
                <a:gd name="T1" fmla="*/ 25 h 25"/>
                <a:gd name="T2" fmla="*/ 15 w 26"/>
                <a:gd name="T3" fmla="*/ 24 h 25"/>
                <a:gd name="T4" fmla="*/ 3 w 26"/>
                <a:gd name="T5" fmla="*/ 11 h 25"/>
                <a:gd name="T6" fmla="*/ 3 w 26"/>
                <a:gd name="T7" fmla="*/ 2 h 25"/>
                <a:gd name="T8" fmla="*/ 11 w 26"/>
                <a:gd name="T9" fmla="*/ 2 h 25"/>
                <a:gd name="T10" fmla="*/ 24 w 26"/>
                <a:gd name="T11" fmla="*/ 15 h 25"/>
                <a:gd name="T12" fmla="*/ 24 w 26"/>
                <a:gd name="T13" fmla="*/ 24 h 25"/>
                <a:gd name="T14" fmla="*/ 20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0" y="25"/>
                  </a:moveTo>
                  <a:cubicBezTo>
                    <a:pt x="18" y="25"/>
                    <a:pt x="17" y="25"/>
                    <a:pt x="15" y="24"/>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4"/>
                  </a:cubicBezTo>
                  <a:cubicBezTo>
                    <a:pt x="23" y="25"/>
                    <a:pt x="21" y="25"/>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 name="Freeform 31"/>
            <p:cNvSpPr>
              <a:spLocks/>
            </p:cNvSpPr>
            <p:nvPr/>
          </p:nvSpPr>
          <p:spPr bwMode="auto">
            <a:xfrm>
              <a:off x="2278584" y="5847230"/>
              <a:ext cx="71214" cy="69150"/>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3" y="25"/>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 name="Freeform 32"/>
            <p:cNvSpPr>
              <a:spLocks/>
            </p:cNvSpPr>
            <p:nvPr/>
          </p:nvSpPr>
          <p:spPr bwMode="auto">
            <a:xfrm>
              <a:off x="2399337" y="5725445"/>
              <a:ext cx="72245" cy="69150"/>
            </a:xfrm>
            <a:custGeom>
              <a:avLst/>
              <a:gdLst>
                <a:gd name="T0" fmla="*/ 7 w 26"/>
                <a:gd name="T1" fmla="*/ 25 h 25"/>
                <a:gd name="T2" fmla="*/ 2 w 26"/>
                <a:gd name="T3" fmla="*/ 23 h 25"/>
                <a:gd name="T4" fmla="*/ 2 w 26"/>
                <a:gd name="T5" fmla="*/ 15 h 25"/>
                <a:gd name="T6" fmla="*/ 15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8" y="0"/>
                    <a:pt x="21" y="0"/>
                    <a:pt x="24" y="2"/>
                  </a:cubicBezTo>
                  <a:cubicBezTo>
                    <a:pt x="26" y="4"/>
                    <a:pt x="26" y="8"/>
                    <a:pt x="24" y="10"/>
                  </a:cubicBezTo>
                  <a:cubicBezTo>
                    <a:pt x="11" y="23"/>
                    <a:pt x="11" y="23"/>
                    <a:pt x="11" y="23"/>
                  </a:cubicBezTo>
                  <a:cubicBezTo>
                    <a:pt x="10" y="24"/>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1" name="Agrupar 120"/>
          <p:cNvGrpSpPr/>
          <p:nvPr/>
        </p:nvGrpSpPr>
        <p:grpSpPr>
          <a:xfrm>
            <a:off x="4529547" y="5295068"/>
            <a:ext cx="199191" cy="196096"/>
            <a:chOff x="4529547" y="5295068"/>
            <a:chExt cx="199191" cy="196096"/>
          </a:xfrm>
        </p:grpSpPr>
        <p:sp>
          <p:nvSpPr>
            <p:cNvPr id="62" name="Freeform 33"/>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 name="Freeform 34"/>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 name="Freeform 35"/>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 name="Freeform 36"/>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0" name="Agrupar 119"/>
          <p:cNvGrpSpPr/>
          <p:nvPr/>
        </p:nvGrpSpPr>
        <p:grpSpPr>
          <a:xfrm>
            <a:off x="3417998" y="4751163"/>
            <a:ext cx="198160" cy="196096"/>
            <a:chOff x="3417998" y="4751163"/>
            <a:chExt cx="198160" cy="196096"/>
          </a:xfrm>
        </p:grpSpPr>
        <p:sp>
          <p:nvSpPr>
            <p:cNvPr id="70" name="Freeform 41"/>
            <p:cNvSpPr>
              <a:spLocks/>
            </p:cNvSpPr>
            <p:nvPr/>
          </p:nvSpPr>
          <p:spPr bwMode="auto">
            <a:xfrm>
              <a:off x="3423159" y="4756323"/>
              <a:ext cx="72245"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4" y="0"/>
                    <a:pt x="8" y="0"/>
                    <a:pt x="11" y="2"/>
                  </a:cubicBezTo>
                  <a:cubicBezTo>
                    <a:pt x="23" y="15"/>
                    <a:pt x="23" y="15"/>
                    <a:pt x="23" y="15"/>
                  </a:cubicBezTo>
                  <a:cubicBezTo>
                    <a:pt x="26" y="17"/>
                    <a:pt x="26" y="21"/>
                    <a:pt x="23" y="23"/>
                  </a:cubicBezTo>
                  <a:cubicBezTo>
                    <a:pt x="22" y="24"/>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1" name="Freeform 42"/>
            <p:cNvSpPr>
              <a:spLocks/>
            </p:cNvSpPr>
            <p:nvPr/>
          </p:nvSpPr>
          <p:spPr bwMode="auto">
            <a:xfrm>
              <a:off x="3544944" y="4878109"/>
              <a:ext cx="71214"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5"/>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2" name="Freeform 43"/>
            <p:cNvSpPr>
              <a:spLocks/>
            </p:cNvSpPr>
            <p:nvPr/>
          </p:nvSpPr>
          <p:spPr bwMode="auto">
            <a:xfrm>
              <a:off x="3417998" y="4875012"/>
              <a:ext cx="71214" cy="69150"/>
            </a:xfrm>
            <a:custGeom>
              <a:avLst/>
              <a:gdLst>
                <a:gd name="T0" fmla="*/ 7 w 26"/>
                <a:gd name="T1" fmla="*/ 25 h 25"/>
                <a:gd name="T2" fmla="*/ 3 w 26"/>
                <a:gd name="T3" fmla="*/ 23 h 25"/>
                <a:gd name="T4" fmla="*/ 3 w 26"/>
                <a:gd name="T5" fmla="*/ 15 h 25"/>
                <a:gd name="T6" fmla="*/ 16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6" y="25"/>
                    <a:pt x="4" y="24"/>
                    <a:pt x="3" y="23"/>
                  </a:cubicBezTo>
                  <a:cubicBezTo>
                    <a:pt x="0" y="21"/>
                    <a:pt x="0" y="17"/>
                    <a:pt x="3" y="15"/>
                  </a:cubicBezTo>
                  <a:cubicBezTo>
                    <a:pt x="16" y="2"/>
                    <a:pt x="16" y="2"/>
                    <a:pt x="16" y="2"/>
                  </a:cubicBezTo>
                  <a:cubicBezTo>
                    <a:pt x="18" y="0"/>
                    <a:pt x="22" y="0"/>
                    <a:pt x="24" y="2"/>
                  </a:cubicBezTo>
                  <a:cubicBezTo>
                    <a:pt x="26" y="4"/>
                    <a:pt x="26" y="8"/>
                    <a:pt x="24" y="10"/>
                  </a:cubicBezTo>
                  <a:cubicBezTo>
                    <a:pt x="11" y="23"/>
                    <a:pt x="11" y="23"/>
                    <a:pt x="11" y="23"/>
                  </a:cubicBezTo>
                  <a:cubicBezTo>
                    <a:pt x="10" y="24"/>
                    <a:pt x="9"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3" name="Freeform 44"/>
            <p:cNvSpPr>
              <a:spLocks/>
            </p:cNvSpPr>
            <p:nvPr/>
          </p:nvSpPr>
          <p:spPr bwMode="auto">
            <a:xfrm>
              <a:off x="3541848" y="4751163"/>
              <a:ext cx="72245" cy="71214"/>
            </a:xfrm>
            <a:custGeom>
              <a:avLst/>
              <a:gdLst>
                <a:gd name="T0" fmla="*/ 6 w 26"/>
                <a:gd name="T1" fmla="*/ 26 h 26"/>
                <a:gd name="T2" fmla="*/ 2 w 26"/>
                <a:gd name="T3" fmla="*/ 24 h 26"/>
                <a:gd name="T4" fmla="*/ 2 w 26"/>
                <a:gd name="T5" fmla="*/ 16 h 26"/>
                <a:gd name="T6" fmla="*/ 15 w 26"/>
                <a:gd name="T7" fmla="*/ 3 h 26"/>
                <a:gd name="T8" fmla="*/ 23 w 26"/>
                <a:gd name="T9" fmla="*/ 3 h 26"/>
                <a:gd name="T10" fmla="*/ 23 w 26"/>
                <a:gd name="T11" fmla="*/ 11 h 26"/>
                <a:gd name="T12" fmla="*/ 10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2"/>
                    <a:pt x="0" y="18"/>
                    <a:pt x="2" y="16"/>
                  </a:cubicBezTo>
                  <a:cubicBezTo>
                    <a:pt x="15" y="3"/>
                    <a:pt x="15" y="3"/>
                    <a:pt x="15" y="3"/>
                  </a:cubicBezTo>
                  <a:cubicBezTo>
                    <a:pt x="17" y="0"/>
                    <a:pt x="21" y="0"/>
                    <a:pt x="23" y="3"/>
                  </a:cubicBezTo>
                  <a:cubicBezTo>
                    <a:pt x="26" y="5"/>
                    <a:pt x="26" y="9"/>
                    <a:pt x="23" y="11"/>
                  </a:cubicBezTo>
                  <a:cubicBezTo>
                    <a:pt x="10" y="24"/>
                    <a:pt x="10" y="24"/>
                    <a:pt x="10"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35" name="Agrupar 134"/>
          <p:cNvGrpSpPr/>
          <p:nvPr/>
        </p:nvGrpSpPr>
        <p:grpSpPr>
          <a:xfrm>
            <a:off x="2195341" y="1351285"/>
            <a:ext cx="459118" cy="326499"/>
            <a:chOff x="6351" y="1588"/>
            <a:chExt cx="1082675" cy="769938"/>
          </a:xfrm>
          <a:solidFill>
            <a:schemeClr val="bg1"/>
          </a:solidFill>
        </p:grpSpPr>
        <p:sp>
          <p:nvSpPr>
            <p:cNvPr id="128" name="Freeform 48"/>
            <p:cNvSpPr>
              <a:spLocks/>
            </p:cNvSpPr>
            <p:nvPr/>
          </p:nvSpPr>
          <p:spPr bwMode="auto">
            <a:xfrm>
              <a:off x="6351" y="1588"/>
              <a:ext cx="338138" cy="339725"/>
            </a:xfrm>
            <a:custGeom>
              <a:avLst/>
              <a:gdLst>
                <a:gd name="T0" fmla="*/ 72 w 79"/>
                <a:gd name="T1" fmla="*/ 78 h 79"/>
                <a:gd name="T2" fmla="*/ 67 w 79"/>
                <a:gd name="T3" fmla="*/ 75 h 79"/>
                <a:gd name="T4" fmla="*/ 40 w 79"/>
                <a:gd name="T5" fmla="*/ 19 h 79"/>
                <a:gd name="T6" fmla="*/ 12 w 79"/>
                <a:gd name="T7" fmla="*/ 75 h 79"/>
                <a:gd name="T8" fmla="*/ 4 w 79"/>
                <a:gd name="T9" fmla="*/ 77 h 79"/>
                <a:gd name="T10" fmla="*/ 1 w 79"/>
                <a:gd name="T11" fmla="*/ 69 h 79"/>
                <a:gd name="T12" fmla="*/ 35 w 79"/>
                <a:gd name="T13" fmla="*/ 3 h 79"/>
                <a:gd name="T14" fmla="*/ 40 w 79"/>
                <a:gd name="T15" fmla="*/ 0 h 79"/>
                <a:gd name="T16" fmla="*/ 40 w 79"/>
                <a:gd name="T17" fmla="*/ 0 h 79"/>
                <a:gd name="T18" fmla="*/ 46 w 79"/>
                <a:gd name="T19" fmla="*/ 3 h 79"/>
                <a:gd name="T20" fmla="*/ 78 w 79"/>
                <a:gd name="T21" fmla="*/ 70 h 79"/>
                <a:gd name="T22" fmla="*/ 75 w 79"/>
                <a:gd name="T23" fmla="*/ 78 h 79"/>
                <a:gd name="T24" fmla="*/ 72 w 79"/>
                <a:gd name="T2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79">
                  <a:moveTo>
                    <a:pt x="72" y="78"/>
                  </a:moveTo>
                  <a:cubicBezTo>
                    <a:pt x="70" y="78"/>
                    <a:pt x="68" y="77"/>
                    <a:pt x="67" y="75"/>
                  </a:cubicBezTo>
                  <a:cubicBezTo>
                    <a:pt x="40" y="19"/>
                    <a:pt x="40" y="19"/>
                    <a:pt x="40" y="19"/>
                  </a:cubicBezTo>
                  <a:cubicBezTo>
                    <a:pt x="12" y="75"/>
                    <a:pt x="12" y="75"/>
                    <a:pt x="12" y="75"/>
                  </a:cubicBezTo>
                  <a:cubicBezTo>
                    <a:pt x="10" y="78"/>
                    <a:pt x="7" y="79"/>
                    <a:pt x="4" y="77"/>
                  </a:cubicBezTo>
                  <a:cubicBezTo>
                    <a:pt x="1" y="76"/>
                    <a:pt x="0" y="72"/>
                    <a:pt x="1" y="69"/>
                  </a:cubicBezTo>
                  <a:cubicBezTo>
                    <a:pt x="35" y="3"/>
                    <a:pt x="35" y="3"/>
                    <a:pt x="35" y="3"/>
                  </a:cubicBezTo>
                  <a:cubicBezTo>
                    <a:pt x="36" y="1"/>
                    <a:pt x="38" y="0"/>
                    <a:pt x="40" y="0"/>
                  </a:cubicBezTo>
                  <a:cubicBezTo>
                    <a:pt x="40" y="0"/>
                    <a:pt x="40" y="0"/>
                    <a:pt x="40" y="0"/>
                  </a:cubicBezTo>
                  <a:cubicBezTo>
                    <a:pt x="43" y="0"/>
                    <a:pt x="45" y="1"/>
                    <a:pt x="46" y="3"/>
                  </a:cubicBezTo>
                  <a:cubicBezTo>
                    <a:pt x="78" y="70"/>
                    <a:pt x="78" y="70"/>
                    <a:pt x="78" y="70"/>
                  </a:cubicBezTo>
                  <a:cubicBezTo>
                    <a:pt x="79" y="73"/>
                    <a:pt x="78" y="76"/>
                    <a:pt x="75" y="78"/>
                  </a:cubicBezTo>
                  <a:cubicBezTo>
                    <a:pt x="74" y="78"/>
                    <a:pt x="73" y="78"/>
                    <a:pt x="7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9" name="Freeform 49"/>
            <p:cNvSpPr>
              <a:spLocks/>
            </p:cNvSpPr>
            <p:nvPr/>
          </p:nvSpPr>
          <p:spPr bwMode="auto">
            <a:xfrm>
              <a:off x="57151" y="185738"/>
              <a:ext cx="234950" cy="52388"/>
            </a:xfrm>
            <a:custGeom>
              <a:avLst/>
              <a:gdLst>
                <a:gd name="T0" fmla="*/ 49 w 55"/>
                <a:gd name="T1" fmla="*/ 12 h 12"/>
                <a:gd name="T2" fmla="*/ 6 w 55"/>
                <a:gd name="T3" fmla="*/ 12 h 12"/>
                <a:gd name="T4" fmla="*/ 0 w 55"/>
                <a:gd name="T5" fmla="*/ 6 h 12"/>
                <a:gd name="T6" fmla="*/ 6 w 55"/>
                <a:gd name="T7" fmla="*/ 0 h 12"/>
                <a:gd name="T8" fmla="*/ 49 w 55"/>
                <a:gd name="T9" fmla="*/ 0 h 12"/>
                <a:gd name="T10" fmla="*/ 55 w 55"/>
                <a:gd name="T11" fmla="*/ 6 h 12"/>
                <a:gd name="T12" fmla="*/ 49 w 5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5" h="12">
                  <a:moveTo>
                    <a:pt x="49" y="12"/>
                  </a:moveTo>
                  <a:cubicBezTo>
                    <a:pt x="6" y="12"/>
                    <a:pt x="6" y="12"/>
                    <a:pt x="6" y="12"/>
                  </a:cubicBezTo>
                  <a:cubicBezTo>
                    <a:pt x="3" y="12"/>
                    <a:pt x="0" y="9"/>
                    <a:pt x="0" y="6"/>
                  </a:cubicBezTo>
                  <a:cubicBezTo>
                    <a:pt x="0" y="2"/>
                    <a:pt x="3" y="0"/>
                    <a:pt x="6" y="0"/>
                  </a:cubicBezTo>
                  <a:cubicBezTo>
                    <a:pt x="49" y="0"/>
                    <a:pt x="49" y="0"/>
                    <a:pt x="49" y="0"/>
                  </a:cubicBezTo>
                  <a:cubicBezTo>
                    <a:pt x="52" y="0"/>
                    <a:pt x="55" y="2"/>
                    <a:pt x="55" y="6"/>
                  </a:cubicBezTo>
                  <a:cubicBezTo>
                    <a:pt x="55" y="9"/>
                    <a:pt x="52" y="12"/>
                    <a:pt x="4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0" name="Freeform 50"/>
            <p:cNvSpPr>
              <a:spLocks/>
            </p:cNvSpPr>
            <p:nvPr/>
          </p:nvSpPr>
          <p:spPr bwMode="auto">
            <a:xfrm>
              <a:off x="460376" y="22226"/>
              <a:ext cx="628650" cy="52388"/>
            </a:xfrm>
            <a:custGeom>
              <a:avLst/>
              <a:gdLst>
                <a:gd name="T0" fmla="*/ 141 w 147"/>
                <a:gd name="T1" fmla="*/ 12 h 12"/>
                <a:gd name="T2" fmla="*/ 6 w 147"/>
                <a:gd name="T3" fmla="*/ 12 h 12"/>
                <a:gd name="T4" fmla="*/ 0 w 147"/>
                <a:gd name="T5" fmla="*/ 6 h 12"/>
                <a:gd name="T6" fmla="*/ 6 w 147"/>
                <a:gd name="T7" fmla="*/ 0 h 12"/>
                <a:gd name="T8" fmla="*/ 141 w 147"/>
                <a:gd name="T9" fmla="*/ 0 h 12"/>
                <a:gd name="T10" fmla="*/ 147 w 147"/>
                <a:gd name="T11" fmla="*/ 6 h 12"/>
                <a:gd name="T12" fmla="*/ 141 w 1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7" h="12">
                  <a:moveTo>
                    <a:pt x="141" y="12"/>
                  </a:moveTo>
                  <a:cubicBezTo>
                    <a:pt x="6" y="12"/>
                    <a:pt x="6" y="12"/>
                    <a:pt x="6" y="12"/>
                  </a:cubicBezTo>
                  <a:cubicBezTo>
                    <a:pt x="3" y="12"/>
                    <a:pt x="0" y="9"/>
                    <a:pt x="0" y="6"/>
                  </a:cubicBezTo>
                  <a:cubicBezTo>
                    <a:pt x="0" y="3"/>
                    <a:pt x="3" y="0"/>
                    <a:pt x="6" y="0"/>
                  </a:cubicBezTo>
                  <a:cubicBezTo>
                    <a:pt x="141" y="0"/>
                    <a:pt x="141" y="0"/>
                    <a:pt x="141" y="0"/>
                  </a:cubicBezTo>
                  <a:cubicBezTo>
                    <a:pt x="145" y="0"/>
                    <a:pt x="147" y="3"/>
                    <a:pt x="147" y="6"/>
                  </a:cubicBezTo>
                  <a:cubicBezTo>
                    <a:pt x="147" y="9"/>
                    <a:pt x="145" y="12"/>
                    <a:pt x="1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1" name="Freeform 51"/>
            <p:cNvSpPr>
              <a:spLocks/>
            </p:cNvSpPr>
            <p:nvPr/>
          </p:nvSpPr>
          <p:spPr bwMode="auto">
            <a:xfrm>
              <a:off x="460376" y="255588"/>
              <a:ext cx="628650" cy="50800"/>
            </a:xfrm>
            <a:custGeom>
              <a:avLst/>
              <a:gdLst>
                <a:gd name="T0" fmla="*/ 141 w 147"/>
                <a:gd name="T1" fmla="*/ 12 h 12"/>
                <a:gd name="T2" fmla="*/ 6 w 147"/>
                <a:gd name="T3" fmla="*/ 12 h 12"/>
                <a:gd name="T4" fmla="*/ 0 w 147"/>
                <a:gd name="T5" fmla="*/ 6 h 12"/>
                <a:gd name="T6" fmla="*/ 6 w 147"/>
                <a:gd name="T7" fmla="*/ 0 h 12"/>
                <a:gd name="T8" fmla="*/ 141 w 147"/>
                <a:gd name="T9" fmla="*/ 0 h 12"/>
                <a:gd name="T10" fmla="*/ 147 w 147"/>
                <a:gd name="T11" fmla="*/ 6 h 12"/>
                <a:gd name="T12" fmla="*/ 141 w 1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7" h="12">
                  <a:moveTo>
                    <a:pt x="141" y="12"/>
                  </a:moveTo>
                  <a:cubicBezTo>
                    <a:pt x="6" y="12"/>
                    <a:pt x="6" y="12"/>
                    <a:pt x="6" y="12"/>
                  </a:cubicBezTo>
                  <a:cubicBezTo>
                    <a:pt x="3" y="12"/>
                    <a:pt x="0" y="9"/>
                    <a:pt x="0" y="6"/>
                  </a:cubicBezTo>
                  <a:cubicBezTo>
                    <a:pt x="0" y="3"/>
                    <a:pt x="3" y="0"/>
                    <a:pt x="6" y="0"/>
                  </a:cubicBezTo>
                  <a:cubicBezTo>
                    <a:pt x="141" y="0"/>
                    <a:pt x="141" y="0"/>
                    <a:pt x="141" y="0"/>
                  </a:cubicBezTo>
                  <a:cubicBezTo>
                    <a:pt x="145" y="0"/>
                    <a:pt x="147" y="3"/>
                    <a:pt x="147" y="6"/>
                  </a:cubicBezTo>
                  <a:cubicBezTo>
                    <a:pt x="147" y="9"/>
                    <a:pt x="145" y="12"/>
                    <a:pt x="1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2" name="Freeform 52"/>
            <p:cNvSpPr>
              <a:spLocks/>
            </p:cNvSpPr>
            <p:nvPr/>
          </p:nvSpPr>
          <p:spPr bwMode="auto">
            <a:xfrm>
              <a:off x="14288" y="487363"/>
              <a:ext cx="1074738" cy="52388"/>
            </a:xfrm>
            <a:custGeom>
              <a:avLst/>
              <a:gdLst>
                <a:gd name="T0" fmla="*/ 245 w 251"/>
                <a:gd name="T1" fmla="*/ 12 h 12"/>
                <a:gd name="T2" fmla="*/ 6 w 251"/>
                <a:gd name="T3" fmla="*/ 12 h 12"/>
                <a:gd name="T4" fmla="*/ 0 w 251"/>
                <a:gd name="T5" fmla="*/ 6 h 12"/>
                <a:gd name="T6" fmla="*/ 6 w 251"/>
                <a:gd name="T7" fmla="*/ 0 h 12"/>
                <a:gd name="T8" fmla="*/ 245 w 251"/>
                <a:gd name="T9" fmla="*/ 0 h 12"/>
                <a:gd name="T10" fmla="*/ 251 w 251"/>
                <a:gd name="T11" fmla="*/ 6 h 12"/>
                <a:gd name="T12" fmla="*/ 245 w 25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1" h="12">
                  <a:moveTo>
                    <a:pt x="245" y="12"/>
                  </a:moveTo>
                  <a:cubicBezTo>
                    <a:pt x="6" y="12"/>
                    <a:pt x="6" y="12"/>
                    <a:pt x="6" y="12"/>
                  </a:cubicBezTo>
                  <a:cubicBezTo>
                    <a:pt x="3" y="12"/>
                    <a:pt x="0" y="9"/>
                    <a:pt x="0" y="6"/>
                  </a:cubicBezTo>
                  <a:cubicBezTo>
                    <a:pt x="0" y="3"/>
                    <a:pt x="3" y="0"/>
                    <a:pt x="6" y="0"/>
                  </a:cubicBezTo>
                  <a:cubicBezTo>
                    <a:pt x="245" y="0"/>
                    <a:pt x="245" y="0"/>
                    <a:pt x="245" y="0"/>
                  </a:cubicBezTo>
                  <a:cubicBezTo>
                    <a:pt x="249" y="0"/>
                    <a:pt x="251" y="3"/>
                    <a:pt x="251" y="6"/>
                  </a:cubicBezTo>
                  <a:cubicBezTo>
                    <a:pt x="251" y="9"/>
                    <a:pt x="249" y="12"/>
                    <a:pt x="24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3" name="Freeform 53"/>
            <p:cNvSpPr>
              <a:spLocks/>
            </p:cNvSpPr>
            <p:nvPr/>
          </p:nvSpPr>
          <p:spPr bwMode="auto">
            <a:xfrm>
              <a:off x="14288" y="720726"/>
              <a:ext cx="642938" cy="50800"/>
            </a:xfrm>
            <a:custGeom>
              <a:avLst/>
              <a:gdLst>
                <a:gd name="T0" fmla="*/ 144 w 150"/>
                <a:gd name="T1" fmla="*/ 12 h 12"/>
                <a:gd name="T2" fmla="*/ 6 w 150"/>
                <a:gd name="T3" fmla="*/ 12 h 12"/>
                <a:gd name="T4" fmla="*/ 0 w 150"/>
                <a:gd name="T5" fmla="*/ 6 h 12"/>
                <a:gd name="T6" fmla="*/ 6 w 150"/>
                <a:gd name="T7" fmla="*/ 0 h 12"/>
                <a:gd name="T8" fmla="*/ 144 w 150"/>
                <a:gd name="T9" fmla="*/ 0 h 12"/>
                <a:gd name="T10" fmla="*/ 150 w 150"/>
                <a:gd name="T11" fmla="*/ 6 h 12"/>
                <a:gd name="T12" fmla="*/ 144 w 15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50" h="12">
                  <a:moveTo>
                    <a:pt x="144" y="12"/>
                  </a:moveTo>
                  <a:cubicBezTo>
                    <a:pt x="6" y="12"/>
                    <a:pt x="6" y="12"/>
                    <a:pt x="6" y="12"/>
                  </a:cubicBezTo>
                  <a:cubicBezTo>
                    <a:pt x="3" y="12"/>
                    <a:pt x="0" y="9"/>
                    <a:pt x="0" y="6"/>
                  </a:cubicBezTo>
                  <a:cubicBezTo>
                    <a:pt x="0" y="3"/>
                    <a:pt x="3" y="0"/>
                    <a:pt x="6" y="0"/>
                  </a:cubicBezTo>
                  <a:cubicBezTo>
                    <a:pt x="144" y="0"/>
                    <a:pt x="144" y="0"/>
                    <a:pt x="144" y="0"/>
                  </a:cubicBezTo>
                  <a:cubicBezTo>
                    <a:pt x="147" y="0"/>
                    <a:pt x="150" y="3"/>
                    <a:pt x="150" y="6"/>
                  </a:cubicBezTo>
                  <a:cubicBezTo>
                    <a:pt x="150" y="9"/>
                    <a:pt x="14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4" name="Freeform 54"/>
            <p:cNvSpPr>
              <a:spLocks/>
            </p:cNvSpPr>
            <p:nvPr/>
          </p:nvSpPr>
          <p:spPr bwMode="auto">
            <a:xfrm>
              <a:off x="785813" y="720726"/>
              <a:ext cx="303213" cy="50800"/>
            </a:xfrm>
            <a:custGeom>
              <a:avLst/>
              <a:gdLst>
                <a:gd name="T0" fmla="*/ 65 w 71"/>
                <a:gd name="T1" fmla="*/ 12 h 12"/>
                <a:gd name="T2" fmla="*/ 6 w 71"/>
                <a:gd name="T3" fmla="*/ 12 h 12"/>
                <a:gd name="T4" fmla="*/ 0 w 71"/>
                <a:gd name="T5" fmla="*/ 6 h 12"/>
                <a:gd name="T6" fmla="*/ 6 w 71"/>
                <a:gd name="T7" fmla="*/ 0 h 12"/>
                <a:gd name="T8" fmla="*/ 65 w 71"/>
                <a:gd name="T9" fmla="*/ 0 h 12"/>
                <a:gd name="T10" fmla="*/ 71 w 71"/>
                <a:gd name="T11" fmla="*/ 6 h 12"/>
                <a:gd name="T12" fmla="*/ 65 w 7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65" y="12"/>
                  </a:moveTo>
                  <a:cubicBezTo>
                    <a:pt x="6" y="12"/>
                    <a:pt x="6" y="12"/>
                    <a:pt x="6" y="12"/>
                  </a:cubicBezTo>
                  <a:cubicBezTo>
                    <a:pt x="3" y="12"/>
                    <a:pt x="0" y="9"/>
                    <a:pt x="0" y="6"/>
                  </a:cubicBezTo>
                  <a:cubicBezTo>
                    <a:pt x="0" y="3"/>
                    <a:pt x="3" y="0"/>
                    <a:pt x="6" y="0"/>
                  </a:cubicBezTo>
                  <a:cubicBezTo>
                    <a:pt x="65" y="0"/>
                    <a:pt x="65" y="0"/>
                    <a:pt x="65" y="0"/>
                  </a:cubicBezTo>
                  <a:cubicBezTo>
                    <a:pt x="69" y="0"/>
                    <a:pt x="71" y="3"/>
                    <a:pt x="71" y="6"/>
                  </a:cubicBezTo>
                  <a:cubicBezTo>
                    <a:pt x="71" y="9"/>
                    <a:pt x="69" y="12"/>
                    <a:pt x="6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43" name="Freeform 62"/>
          <p:cNvSpPr>
            <a:spLocks noEditPoints="1"/>
          </p:cNvSpPr>
          <p:nvPr/>
        </p:nvSpPr>
        <p:spPr bwMode="auto">
          <a:xfrm>
            <a:off x="8563751" y="1999584"/>
            <a:ext cx="746810" cy="806968"/>
          </a:xfrm>
          <a:custGeom>
            <a:avLst/>
            <a:gdLst>
              <a:gd name="T0" fmla="*/ 26 w 458"/>
              <a:gd name="T1" fmla="*/ 460 h 495"/>
              <a:gd name="T2" fmla="*/ 70 w 458"/>
              <a:gd name="T3" fmla="*/ 440 h 495"/>
              <a:gd name="T4" fmla="*/ 0 w 458"/>
              <a:gd name="T5" fmla="*/ 282 h 495"/>
              <a:gd name="T6" fmla="*/ 132 w 458"/>
              <a:gd name="T7" fmla="*/ 0 h 495"/>
              <a:gd name="T8" fmla="*/ 147 w 458"/>
              <a:gd name="T9" fmla="*/ 297 h 495"/>
              <a:gd name="T10" fmla="*/ 96 w 458"/>
              <a:gd name="T11" fmla="*/ 448 h 495"/>
              <a:gd name="T12" fmla="*/ 309 w 458"/>
              <a:gd name="T13" fmla="*/ 440 h 495"/>
              <a:gd name="T14" fmla="*/ 219 w 458"/>
              <a:gd name="T15" fmla="*/ 354 h 495"/>
              <a:gd name="T16" fmla="*/ 202 w 458"/>
              <a:gd name="T17" fmla="*/ 326 h 495"/>
              <a:gd name="T18" fmla="*/ 172 w 458"/>
              <a:gd name="T19" fmla="*/ 136 h 495"/>
              <a:gd name="T20" fmla="*/ 427 w 458"/>
              <a:gd name="T21" fmla="*/ 106 h 495"/>
              <a:gd name="T22" fmla="*/ 449 w 458"/>
              <a:gd name="T23" fmla="*/ 317 h 495"/>
              <a:gd name="T24" fmla="*/ 388 w 458"/>
              <a:gd name="T25" fmla="*/ 347 h 495"/>
              <a:gd name="T26" fmla="*/ 404 w 458"/>
              <a:gd name="T27" fmla="*/ 392 h 495"/>
              <a:gd name="T28" fmla="*/ 335 w 458"/>
              <a:gd name="T29" fmla="*/ 448 h 495"/>
              <a:gd name="T30" fmla="*/ 440 w 458"/>
              <a:gd name="T31" fmla="*/ 473 h 495"/>
              <a:gd name="T32" fmla="*/ 315 w 458"/>
              <a:gd name="T33" fmla="*/ 495 h 495"/>
              <a:gd name="T34" fmla="*/ 96 w 458"/>
              <a:gd name="T35" fmla="*/ 487 h 495"/>
              <a:gd name="T36" fmla="*/ 49 w 458"/>
              <a:gd name="T37" fmla="*/ 473 h 495"/>
              <a:gd name="T38" fmla="*/ 300 w 458"/>
              <a:gd name="T39" fmla="*/ 467 h 495"/>
              <a:gd name="T40" fmla="*/ 330 w 458"/>
              <a:gd name="T41" fmla="*/ 467 h 495"/>
              <a:gd name="T42" fmla="*/ 388 w 458"/>
              <a:gd name="T43" fmla="*/ 360 h 495"/>
              <a:gd name="T44" fmla="*/ 232 w 458"/>
              <a:gd name="T45" fmla="*/ 360 h 495"/>
              <a:gd name="T46" fmla="*/ 375 w 458"/>
              <a:gd name="T47" fmla="*/ 326 h 495"/>
              <a:gd name="T48" fmla="*/ 229 w 458"/>
              <a:gd name="T49" fmla="*/ 226 h 495"/>
              <a:gd name="T50" fmla="*/ 219 w 458"/>
              <a:gd name="T51" fmla="*/ 217 h 495"/>
              <a:gd name="T52" fmla="*/ 255 w 458"/>
              <a:gd name="T53" fmla="*/ 157 h 495"/>
              <a:gd name="T54" fmla="*/ 214 w 458"/>
              <a:gd name="T55" fmla="*/ 189 h 495"/>
              <a:gd name="T56" fmla="*/ 197 w 458"/>
              <a:gd name="T57" fmla="*/ 132 h 495"/>
              <a:gd name="T58" fmla="*/ 432 w 458"/>
              <a:gd name="T59" fmla="*/ 132 h 495"/>
              <a:gd name="T60" fmla="*/ 445 w 458"/>
              <a:gd name="T61" fmla="*/ 136 h 495"/>
              <a:gd name="T62" fmla="*/ 190 w 458"/>
              <a:gd name="T63" fmla="*/ 124 h 495"/>
              <a:gd name="T64" fmla="*/ 192 w 458"/>
              <a:gd name="T65" fmla="*/ 254 h 495"/>
              <a:gd name="T66" fmla="*/ 423 w 458"/>
              <a:gd name="T67" fmla="*/ 142 h 495"/>
              <a:gd name="T68" fmla="*/ 205 w 458"/>
              <a:gd name="T69" fmla="*/ 146 h 495"/>
              <a:gd name="T70" fmla="*/ 302 w 458"/>
              <a:gd name="T71" fmla="*/ 278 h 495"/>
              <a:gd name="T72" fmla="*/ 302 w 458"/>
              <a:gd name="T73" fmla="*/ 303 h 495"/>
              <a:gd name="T74" fmla="*/ 333 w 458"/>
              <a:gd name="T75" fmla="*/ 291 h 495"/>
              <a:gd name="T76" fmla="*/ 315 w 458"/>
              <a:gd name="T77" fmla="*/ 286 h 495"/>
              <a:gd name="T78" fmla="*/ 315 w 458"/>
              <a:gd name="T79" fmla="*/ 296 h 495"/>
              <a:gd name="T80" fmla="*/ 318 w 458"/>
              <a:gd name="T81" fmla="*/ 287 h 495"/>
              <a:gd name="T82" fmla="*/ 190 w 458"/>
              <a:gd name="T83" fmla="*/ 308 h 495"/>
              <a:gd name="T84" fmla="*/ 440 w 458"/>
              <a:gd name="T85" fmla="*/ 308 h 495"/>
              <a:gd name="T86" fmla="*/ 140 w 458"/>
              <a:gd name="T87" fmla="*/ 168 h 495"/>
              <a:gd name="T88" fmla="*/ 140 w 458"/>
              <a:gd name="T89" fmla="*/ 181 h 495"/>
              <a:gd name="T90" fmla="*/ 21 w 458"/>
              <a:gd name="T91" fmla="*/ 290 h 495"/>
              <a:gd name="T92" fmla="*/ 140 w 458"/>
              <a:gd name="T93" fmla="*/ 181 h 495"/>
              <a:gd name="T94" fmla="*/ 138 w 458"/>
              <a:gd name="T95" fmla="*/ 16 h 495"/>
              <a:gd name="T96" fmla="*/ 13 w 458"/>
              <a:gd name="T97" fmla="*/ 21 h 495"/>
              <a:gd name="T98" fmla="*/ 13 w 458"/>
              <a:gd name="T99" fmla="*/ 123 h 495"/>
              <a:gd name="T100" fmla="*/ 96 w 458"/>
              <a:gd name="T101" fmla="*/ 200 h 495"/>
              <a:gd name="T102" fmla="*/ 96 w 458"/>
              <a:gd name="T103" fmla="*/ 227 h 495"/>
              <a:gd name="T104" fmla="*/ 123 w 458"/>
              <a:gd name="T105" fmla="*/ 227 h 495"/>
              <a:gd name="T106" fmla="*/ 114 w 458"/>
              <a:gd name="T107" fmla="*/ 209 h 495"/>
              <a:gd name="T108" fmla="*/ 103 w 458"/>
              <a:gd name="T109" fmla="*/ 213 h 495"/>
              <a:gd name="T110" fmla="*/ 114 w 458"/>
              <a:gd name="T111" fmla="*/ 218 h 495"/>
              <a:gd name="T112" fmla="*/ 109 w 458"/>
              <a:gd name="T113" fmla="*/ 237 h 495"/>
              <a:gd name="T114" fmla="*/ 109 w 458"/>
              <a:gd name="T115" fmla="*/ 282 h 495"/>
              <a:gd name="T116" fmla="*/ 109 w 458"/>
              <a:gd name="T117" fmla="*/ 237 h 495"/>
              <a:gd name="T118" fmla="*/ 100 w 458"/>
              <a:gd name="T119" fmla="*/ 260 h 495"/>
              <a:gd name="T120" fmla="*/ 119 w 458"/>
              <a:gd name="T121" fmla="*/ 260 h 495"/>
              <a:gd name="T122" fmla="*/ 66 w 458"/>
              <a:gd name="T123" fmla="*/ 457 h 495"/>
              <a:gd name="T124" fmla="*/ 87 w 458"/>
              <a:gd name="T125" fmla="*/ 47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 h="495">
                <a:moveTo>
                  <a:pt x="49" y="473"/>
                </a:moveTo>
                <a:cubicBezTo>
                  <a:pt x="26" y="473"/>
                  <a:pt x="26" y="473"/>
                  <a:pt x="26" y="473"/>
                </a:cubicBezTo>
                <a:cubicBezTo>
                  <a:pt x="23" y="473"/>
                  <a:pt x="20" y="470"/>
                  <a:pt x="20" y="466"/>
                </a:cubicBezTo>
                <a:cubicBezTo>
                  <a:pt x="20" y="462"/>
                  <a:pt x="23" y="460"/>
                  <a:pt x="26" y="460"/>
                </a:cubicBezTo>
                <a:cubicBezTo>
                  <a:pt x="50" y="460"/>
                  <a:pt x="50" y="460"/>
                  <a:pt x="50" y="460"/>
                </a:cubicBezTo>
                <a:cubicBezTo>
                  <a:pt x="51" y="455"/>
                  <a:pt x="54" y="451"/>
                  <a:pt x="57" y="448"/>
                </a:cubicBezTo>
                <a:cubicBezTo>
                  <a:pt x="57" y="448"/>
                  <a:pt x="57" y="448"/>
                  <a:pt x="57" y="448"/>
                </a:cubicBezTo>
                <a:cubicBezTo>
                  <a:pt x="61" y="444"/>
                  <a:pt x="65" y="442"/>
                  <a:pt x="70" y="440"/>
                </a:cubicBezTo>
                <a:cubicBezTo>
                  <a:pt x="70" y="303"/>
                  <a:pt x="70" y="303"/>
                  <a:pt x="70" y="303"/>
                </a:cubicBezTo>
                <a:cubicBezTo>
                  <a:pt x="21" y="303"/>
                  <a:pt x="21" y="303"/>
                  <a:pt x="21" y="303"/>
                </a:cubicBezTo>
                <a:cubicBezTo>
                  <a:pt x="16" y="303"/>
                  <a:pt x="10" y="301"/>
                  <a:pt x="7" y="297"/>
                </a:cubicBezTo>
                <a:cubicBezTo>
                  <a:pt x="3" y="293"/>
                  <a:pt x="0" y="288"/>
                  <a:pt x="0" y="282"/>
                </a:cubicBezTo>
                <a:cubicBezTo>
                  <a:pt x="0" y="21"/>
                  <a:pt x="0" y="21"/>
                  <a:pt x="0" y="21"/>
                </a:cubicBezTo>
                <a:cubicBezTo>
                  <a:pt x="0" y="15"/>
                  <a:pt x="3" y="10"/>
                  <a:pt x="7" y="6"/>
                </a:cubicBezTo>
                <a:cubicBezTo>
                  <a:pt x="10" y="3"/>
                  <a:pt x="16" y="0"/>
                  <a:pt x="21" y="0"/>
                </a:cubicBezTo>
                <a:cubicBezTo>
                  <a:pt x="132" y="0"/>
                  <a:pt x="132" y="0"/>
                  <a:pt x="132" y="0"/>
                </a:cubicBezTo>
                <a:cubicBezTo>
                  <a:pt x="138" y="0"/>
                  <a:pt x="143" y="3"/>
                  <a:pt x="147" y="6"/>
                </a:cubicBezTo>
                <a:cubicBezTo>
                  <a:pt x="151" y="10"/>
                  <a:pt x="153" y="15"/>
                  <a:pt x="153" y="21"/>
                </a:cubicBezTo>
                <a:cubicBezTo>
                  <a:pt x="153" y="282"/>
                  <a:pt x="153" y="282"/>
                  <a:pt x="153" y="282"/>
                </a:cubicBezTo>
                <a:cubicBezTo>
                  <a:pt x="153" y="288"/>
                  <a:pt x="151" y="293"/>
                  <a:pt x="147" y="297"/>
                </a:cubicBezTo>
                <a:cubicBezTo>
                  <a:pt x="143" y="301"/>
                  <a:pt x="138" y="303"/>
                  <a:pt x="132" y="303"/>
                </a:cubicBezTo>
                <a:cubicBezTo>
                  <a:pt x="83" y="303"/>
                  <a:pt x="83" y="303"/>
                  <a:pt x="83" y="303"/>
                </a:cubicBezTo>
                <a:cubicBezTo>
                  <a:pt x="83" y="440"/>
                  <a:pt x="83" y="440"/>
                  <a:pt x="83" y="440"/>
                </a:cubicBezTo>
                <a:cubicBezTo>
                  <a:pt x="88" y="442"/>
                  <a:pt x="93" y="444"/>
                  <a:pt x="96" y="448"/>
                </a:cubicBezTo>
                <a:cubicBezTo>
                  <a:pt x="100" y="451"/>
                  <a:pt x="102" y="455"/>
                  <a:pt x="103" y="460"/>
                </a:cubicBezTo>
                <a:cubicBezTo>
                  <a:pt x="289" y="460"/>
                  <a:pt x="289" y="460"/>
                  <a:pt x="289" y="460"/>
                </a:cubicBezTo>
                <a:cubicBezTo>
                  <a:pt x="290" y="455"/>
                  <a:pt x="292" y="451"/>
                  <a:pt x="296" y="448"/>
                </a:cubicBezTo>
                <a:cubicBezTo>
                  <a:pt x="299" y="444"/>
                  <a:pt x="304" y="442"/>
                  <a:pt x="309" y="440"/>
                </a:cubicBezTo>
                <a:cubicBezTo>
                  <a:pt x="309" y="392"/>
                  <a:pt x="309" y="392"/>
                  <a:pt x="309" y="392"/>
                </a:cubicBezTo>
                <a:cubicBezTo>
                  <a:pt x="226" y="392"/>
                  <a:pt x="226" y="392"/>
                  <a:pt x="226" y="392"/>
                </a:cubicBezTo>
                <a:cubicBezTo>
                  <a:pt x="222" y="392"/>
                  <a:pt x="219" y="389"/>
                  <a:pt x="219" y="385"/>
                </a:cubicBezTo>
                <a:cubicBezTo>
                  <a:pt x="219" y="354"/>
                  <a:pt x="219" y="354"/>
                  <a:pt x="219" y="354"/>
                </a:cubicBezTo>
                <a:cubicBezTo>
                  <a:pt x="219" y="350"/>
                  <a:pt x="222" y="347"/>
                  <a:pt x="226" y="347"/>
                </a:cubicBezTo>
                <a:cubicBezTo>
                  <a:pt x="242" y="347"/>
                  <a:pt x="242" y="347"/>
                  <a:pt x="242" y="347"/>
                </a:cubicBezTo>
                <a:cubicBezTo>
                  <a:pt x="242" y="326"/>
                  <a:pt x="242" y="326"/>
                  <a:pt x="242" y="326"/>
                </a:cubicBezTo>
                <a:cubicBezTo>
                  <a:pt x="202" y="326"/>
                  <a:pt x="202" y="326"/>
                  <a:pt x="202" y="326"/>
                </a:cubicBezTo>
                <a:cubicBezTo>
                  <a:pt x="194" y="326"/>
                  <a:pt x="186" y="323"/>
                  <a:pt x="181" y="317"/>
                </a:cubicBezTo>
                <a:cubicBezTo>
                  <a:pt x="181" y="317"/>
                  <a:pt x="181" y="317"/>
                  <a:pt x="181" y="317"/>
                </a:cubicBezTo>
                <a:cubicBezTo>
                  <a:pt x="175" y="311"/>
                  <a:pt x="172" y="304"/>
                  <a:pt x="172" y="296"/>
                </a:cubicBezTo>
                <a:cubicBezTo>
                  <a:pt x="172" y="136"/>
                  <a:pt x="172" y="136"/>
                  <a:pt x="172" y="136"/>
                </a:cubicBezTo>
                <a:cubicBezTo>
                  <a:pt x="172" y="128"/>
                  <a:pt x="175" y="120"/>
                  <a:pt x="181" y="115"/>
                </a:cubicBezTo>
                <a:cubicBezTo>
                  <a:pt x="181" y="115"/>
                  <a:pt x="181" y="115"/>
                  <a:pt x="181" y="115"/>
                </a:cubicBezTo>
                <a:cubicBezTo>
                  <a:pt x="186" y="109"/>
                  <a:pt x="194" y="106"/>
                  <a:pt x="202" y="106"/>
                </a:cubicBezTo>
                <a:cubicBezTo>
                  <a:pt x="427" y="106"/>
                  <a:pt x="427" y="106"/>
                  <a:pt x="427" y="106"/>
                </a:cubicBezTo>
                <a:cubicBezTo>
                  <a:pt x="436" y="106"/>
                  <a:pt x="443" y="109"/>
                  <a:pt x="449" y="115"/>
                </a:cubicBezTo>
                <a:cubicBezTo>
                  <a:pt x="454" y="120"/>
                  <a:pt x="458" y="128"/>
                  <a:pt x="458" y="136"/>
                </a:cubicBezTo>
                <a:cubicBezTo>
                  <a:pt x="458" y="296"/>
                  <a:pt x="458" y="296"/>
                  <a:pt x="458" y="296"/>
                </a:cubicBezTo>
                <a:cubicBezTo>
                  <a:pt x="458" y="304"/>
                  <a:pt x="454" y="311"/>
                  <a:pt x="449" y="317"/>
                </a:cubicBezTo>
                <a:cubicBezTo>
                  <a:pt x="449" y="317"/>
                  <a:pt x="449" y="317"/>
                  <a:pt x="449" y="317"/>
                </a:cubicBezTo>
                <a:cubicBezTo>
                  <a:pt x="443" y="323"/>
                  <a:pt x="436" y="326"/>
                  <a:pt x="427" y="326"/>
                </a:cubicBezTo>
                <a:cubicBezTo>
                  <a:pt x="388" y="326"/>
                  <a:pt x="388" y="326"/>
                  <a:pt x="388" y="326"/>
                </a:cubicBezTo>
                <a:cubicBezTo>
                  <a:pt x="388" y="347"/>
                  <a:pt x="388" y="347"/>
                  <a:pt x="388" y="347"/>
                </a:cubicBezTo>
                <a:cubicBezTo>
                  <a:pt x="404" y="347"/>
                  <a:pt x="404" y="347"/>
                  <a:pt x="404" y="347"/>
                </a:cubicBezTo>
                <a:cubicBezTo>
                  <a:pt x="408" y="347"/>
                  <a:pt x="411" y="350"/>
                  <a:pt x="411" y="354"/>
                </a:cubicBezTo>
                <a:cubicBezTo>
                  <a:pt x="411" y="385"/>
                  <a:pt x="411" y="385"/>
                  <a:pt x="411" y="385"/>
                </a:cubicBezTo>
                <a:cubicBezTo>
                  <a:pt x="411" y="389"/>
                  <a:pt x="408" y="392"/>
                  <a:pt x="404" y="392"/>
                </a:cubicBezTo>
                <a:cubicBezTo>
                  <a:pt x="322" y="392"/>
                  <a:pt x="322" y="392"/>
                  <a:pt x="322" y="392"/>
                </a:cubicBezTo>
                <a:cubicBezTo>
                  <a:pt x="322" y="440"/>
                  <a:pt x="322" y="440"/>
                  <a:pt x="322" y="440"/>
                </a:cubicBezTo>
                <a:cubicBezTo>
                  <a:pt x="327" y="442"/>
                  <a:pt x="331" y="444"/>
                  <a:pt x="335" y="448"/>
                </a:cubicBezTo>
                <a:cubicBezTo>
                  <a:pt x="335" y="448"/>
                  <a:pt x="335" y="448"/>
                  <a:pt x="335" y="448"/>
                </a:cubicBezTo>
                <a:cubicBezTo>
                  <a:pt x="338" y="451"/>
                  <a:pt x="341" y="455"/>
                  <a:pt x="342" y="460"/>
                </a:cubicBezTo>
                <a:cubicBezTo>
                  <a:pt x="440" y="460"/>
                  <a:pt x="440" y="460"/>
                  <a:pt x="440" y="460"/>
                </a:cubicBezTo>
                <a:cubicBezTo>
                  <a:pt x="444" y="460"/>
                  <a:pt x="447" y="462"/>
                  <a:pt x="447" y="466"/>
                </a:cubicBezTo>
                <a:cubicBezTo>
                  <a:pt x="447" y="470"/>
                  <a:pt x="444" y="473"/>
                  <a:pt x="440" y="473"/>
                </a:cubicBezTo>
                <a:cubicBezTo>
                  <a:pt x="343" y="473"/>
                  <a:pt x="343" y="473"/>
                  <a:pt x="343" y="473"/>
                </a:cubicBezTo>
                <a:cubicBezTo>
                  <a:pt x="341" y="478"/>
                  <a:pt x="339" y="483"/>
                  <a:pt x="335" y="487"/>
                </a:cubicBezTo>
                <a:cubicBezTo>
                  <a:pt x="335" y="487"/>
                  <a:pt x="335" y="487"/>
                  <a:pt x="335" y="487"/>
                </a:cubicBezTo>
                <a:cubicBezTo>
                  <a:pt x="330" y="492"/>
                  <a:pt x="323" y="495"/>
                  <a:pt x="315" y="495"/>
                </a:cubicBezTo>
                <a:cubicBezTo>
                  <a:pt x="308" y="495"/>
                  <a:pt x="301" y="492"/>
                  <a:pt x="296" y="487"/>
                </a:cubicBezTo>
                <a:cubicBezTo>
                  <a:pt x="292" y="483"/>
                  <a:pt x="289" y="478"/>
                  <a:pt x="288" y="473"/>
                </a:cubicBezTo>
                <a:cubicBezTo>
                  <a:pt x="104" y="473"/>
                  <a:pt x="104" y="473"/>
                  <a:pt x="104" y="473"/>
                </a:cubicBezTo>
                <a:cubicBezTo>
                  <a:pt x="103" y="478"/>
                  <a:pt x="100" y="483"/>
                  <a:pt x="96" y="487"/>
                </a:cubicBezTo>
                <a:cubicBezTo>
                  <a:pt x="91" y="492"/>
                  <a:pt x="84" y="495"/>
                  <a:pt x="77" y="495"/>
                </a:cubicBezTo>
                <a:cubicBezTo>
                  <a:pt x="69" y="495"/>
                  <a:pt x="62" y="492"/>
                  <a:pt x="57" y="487"/>
                </a:cubicBezTo>
                <a:cubicBezTo>
                  <a:pt x="57" y="487"/>
                  <a:pt x="57" y="487"/>
                  <a:pt x="57" y="487"/>
                </a:cubicBezTo>
                <a:cubicBezTo>
                  <a:pt x="53" y="483"/>
                  <a:pt x="50" y="478"/>
                  <a:pt x="49" y="473"/>
                </a:cubicBezTo>
                <a:close/>
                <a:moveTo>
                  <a:pt x="326" y="457"/>
                </a:moveTo>
                <a:cubicBezTo>
                  <a:pt x="323" y="454"/>
                  <a:pt x="319" y="453"/>
                  <a:pt x="315" y="453"/>
                </a:cubicBezTo>
                <a:cubicBezTo>
                  <a:pt x="311" y="453"/>
                  <a:pt x="307" y="454"/>
                  <a:pt x="305" y="457"/>
                </a:cubicBezTo>
                <a:cubicBezTo>
                  <a:pt x="302" y="460"/>
                  <a:pt x="300" y="463"/>
                  <a:pt x="300" y="467"/>
                </a:cubicBezTo>
                <a:cubicBezTo>
                  <a:pt x="300" y="471"/>
                  <a:pt x="302" y="475"/>
                  <a:pt x="305" y="478"/>
                </a:cubicBezTo>
                <a:cubicBezTo>
                  <a:pt x="307" y="480"/>
                  <a:pt x="311" y="482"/>
                  <a:pt x="315" y="482"/>
                </a:cubicBezTo>
                <a:cubicBezTo>
                  <a:pt x="319" y="482"/>
                  <a:pt x="323" y="480"/>
                  <a:pt x="326" y="478"/>
                </a:cubicBezTo>
                <a:cubicBezTo>
                  <a:pt x="328" y="475"/>
                  <a:pt x="330" y="471"/>
                  <a:pt x="330" y="467"/>
                </a:cubicBezTo>
                <a:cubicBezTo>
                  <a:pt x="330" y="463"/>
                  <a:pt x="328" y="460"/>
                  <a:pt x="326" y="457"/>
                </a:cubicBezTo>
                <a:close/>
                <a:moveTo>
                  <a:pt x="398" y="379"/>
                </a:moveTo>
                <a:cubicBezTo>
                  <a:pt x="398" y="360"/>
                  <a:pt x="398" y="360"/>
                  <a:pt x="398" y="360"/>
                </a:cubicBezTo>
                <a:cubicBezTo>
                  <a:pt x="388" y="360"/>
                  <a:pt x="388" y="360"/>
                  <a:pt x="388" y="360"/>
                </a:cubicBezTo>
                <a:cubicBezTo>
                  <a:pt x="382" y="360"/>
                  <a:pt x="382" y="360"/>
                  <a:pt x="382" y="360"/>
                </a:cubicBezTo>
                <a:cubicBezTo>
                  <a:pt x="249" y="360"/>
                  <a:pt x="249" y="360"/>
                  <a:pt x="249" y="360"/>
                </a:cubicBezTo>
                <a:cubicBezTo>
                  <a:pt x="242" y="360"/>
                  <a:pt x="242" y="360"/>
                  <a:pt x="242" y="360"/>
                </a:cubicBezTo>
                <a:cubicBezTo>
                  <a:pt x="232" y="360"/>
                  <a:pt x="232" y="360"/>
                  <a:pt x="232" y="360"/>
                </a:cubicBezTo>
                <a:cubicBezTo>
                  <a:pt x="232" y="379"/>
                  <a:pt x="232" y="379"/>
                  <a:pt x="232" y="379"/>
                </a:cubicBezTo>
                <a:cubicBezTo>
                  <a:pt x="398" y="379"/>
                  <a:pt x="398" y="379"/>
                  <a:pt x="398" y="379"/>
                </a:cubicBezTo>
                <a:close/>
                <a:moveTo>
                  <a:pt x="375" y="347"/>
                </a:moveTo>
                <a:cubicBezTo>
                  <a:pt x="375" y="326"/>
                  <a:pt x="375" y="326"/>
                  <a:pt x="375" y="326"/>
                </a:cubicBezTo>
                <a:cubicBezTo>
                  <a:pt x="255" y="326"/>
                  <a:pt x="255" y="326"/>
                  <a:pt x="255" y="326"/>
                </a:cubicBezTo>
                <a:cubicBezTo>
                  <a:pt x="255" y="347"/>
                  <a:pt x="255" y="347"/>
                  <a:pt x="255" y="347"/>
                </a:cubicBezTo>
                <a:cubicBezTo>
                  <a:pt x="375" y="347"/>
                  <a:pt x="375" y="347"/>
                  <a:pt x="375" y="347"/>
                </a:cubicBezTo>
                <a:close/>
                <a:moveTo>
                  <a:pt x="229" y="226"/>
                </a:moveTo>
                <a:cubicBezTo>
                  <a:pt x="287" y="166"/>
                  <a:pt x="287" y="166"/>
                  <a:pt x="287" y="166"/>
                </a:cubicBezTo>
                <a:cubicBezTo>
                  <a:pt x="289" y="163"/>
                  <a:pt x="289" y="159"/>
                  <a:pt x="286" y="157"/>
                </a:cubicBezTo>
                <a:cubicBezTo>
                  <a:pt x="284" y="154"/>
                  <a:pt x="280" y="154"/>
                  <a:pt x="277" y="157"/>
                </a:cubicBezTo>
                <a:cubicBezTo>
                  <a:pt x="219" y="217"/>
                  <a:pt x="219" y="217"/>
                  <a:pt x="219" y="217"/>
                </a:cubicBezTo>
                <a:cubicBezTo>
                  <a:pt x="217" y="220"/>
                  <a:pt x="217" y="224"/>
                  <a:pt x="219" y="226"/>
                </a:cubicBezTo>
                <a:cubicBezTo>
                  <a:pt x="222" y="229"/>
                  <a:pt x="226" y="229"/>
                  <a:pt x="229" y="226"/>
                </a:cubicBezTo>
                <a:close/>
                <a:moveTo>
                  <a:pt x="223" y="189"/>
                </a:moveTo>
                <a:cubicBezTo>
                  <a:pt x="255" y="157"/>
                  <a:pt x="255" y="157"/>
                  <a:pt x="255" y="157"/>
                </a:cubicBezTo>
                <a:cubicBezTo>
                  <a:pt x="258" y="155"/>
                  <a:pt x="258" y="151"/>
                  <a:pt x="255" y="148"/>
                </a:cubicBezTo>
                <a:cubicBezTo>
                  <a:pt x="253" y="145"/>
                  <a:pt x="249" y="145"/>
                  <a:pt x="246" y="148"/>
                </a:cubicBezTo>
                <a:cubicBezTo>
                  <a:pt x="214" y="180"/>
                  <a:pt x="214" y="180"/>
                  <a:pt x="214" y="180"/>
                </a:cubicBezTo>
                <a:cubicBezTo>
                  <a:pt x="212" y="182"/>
                  <a:pt x="212" y="186"/>
                  <a:pt x="214" y="189"/>
                </a:cubicBezTo>
                <a:cubicBezTo>
                  <a:pt x="217" y="191"/>
                  <a:pt x="221" y="191"/>
                  <a:pt x="223" y="189"/>
                </a:cubicBezTo>
                <a:close/>
                <a:moveTo>
                  <a:pt x="192" y="254"/>
                </a:moveTo>
                <a:cubicBezTo>
                  <a:pt x="192" y="146"/>
                  <a:pt x="192" y="146"/>
                  <a:pt x="192" y="146"/>
                </a:cubicBezTo>
                <a:cubicBezTo>
                  <a:pt x="192" y="141"/>
                  <a:pt x="194" y="136"/>
                  <a:pt x="197" y="132"/>
                </a:cubicBezTo>
                <a:cubicBezTo>
                  <a:pt x="201" y="129"/>
                  <a:pt x="206" y="127"/>
                  <a:pt x="211" y="127"/>
                </a:cubicBezTo>
                <a:cubicBezTo>
                  <a:pt x="418" y="127"/>
                  <a:pt x="418" y="127"/>
                  <a:pt x="418" y="127"/>
                </a:cubicBezTo>
                <a:cubicBezTo>
                  <a:pt x="424" y="127"/>
                  <a:pt x="428" y="129"/>
                  <a:pt x="432" y="132"/>
                </a:cubicBezTo>
                <a:cubicBezTo>
                  <a:pt x="432" y="132"/>
                  <a:pt x="432" y="132"/>
                  <a:pt x="432" y="132"/>
                </a:cubicBezTo>
                <a:cubicBezTo>
                  <a:pt x="435" y="136"/>
                  <a:pt x="438" y="141"/>
                  <a:pt x="438" y="146"/>
                </a:cubicBezTo>
                <a:cubicBezTo>
                  <a:pt x="438" y="254"/>
                  <a:pt x="438" y="254"/>
                  <a:pt x="438" y="254"/>
                </a:cubicBezTo>
                <a:cubicBezTo>
                  <a:pt x="445" y="254"/>
                  <a:pt x="445" y="254"/>
                  <a:pt x="445" y="254"/>
                </a:cubicBezTo>
                <a:cubicBezTo>
                  <a:pt x="445" y="136"/>
                  <a:pt x="445" y="136"/>
                  <a:pt x="445" y="136"/>
                </a:cubicBezTo>
                <a:cubicBezTo>
                  <a:pt x="445" y="132"/>
                  <a:pt x="443" y="127"/>
                  <a:pt x="440" y="124"/>
                </a:cubicBezTo>
                <a:cubicBezTo>
                  <a:pt x="437" y="121"/>
                  <a:pt x="432" y="119"/>
                  <a:pt x="427" y="119"/>
                </a:cubicBezTo>
                <a:cubicBezTo>
                  <a:pt x="202" y="119"/>
                  <a:pt x="202" y="119"/>
                  <a:pt x="202" y="119"/>
                </a:cubicBezTo>
                <a:cubicBezTo>
                  <a:pt x="197" y="119"/>
                  <a:pt x="193" y="121"/>
                  <a:pt x="190" y="124"/>
                </a:cubicBezTo>
                <a:cubicBezTo>
                  <a:pt x="190" y="124"/>
                  <a:pt x="190" y="124"/>
                  <a:pt x="190" y="124"/>
                </a:cubicBezTo>
                <a:cubicBezTo>
                  <a:pt x="187" y="127"/>
                  <a:pt x="185" y="132"/>
                  <a:pt x="185" y="136"/>
                </a:cubicBezTo>
                <a:cubicBezTo>
                  <a:pt x="185" y="254"/>
                  <a:pt x="185" y="254"/>
                  <a:pt x="185" y="254"/>
                </a:cubicBezTo>
                <a:cubicBezTo>
                  <a:pt x="192" y="254"/>
                  <a:pt x="192" y="254"/>
                  <a:pt x="192" y="254"/>
                </a:cubicBezTo>
                <a:close/>
                <a:moveTo>
                  <a:pt x="424" y="254"/>
                </a:moveTo>
                <a:cubicBezTo>
                  <a:pt x="424" y="146"/>
                  <a:pt x="424" y="146"/>
                  <a:pt x="424" y="146"/>
                </a:cubicBezTo>
                <a:cubicBezTo>
                  <a:pt x="424" y="144"/>
                  <a:pt x="424" y="143"/>
                  <a:pt x="423" y="142"/>
                </a:cubicBezTo>
                <a:cubicBezTo>
                  <a:pt x="423" y="142"/>
                  <a:pt x="423" y="142"/>
                  <a:pt x="423" y="142"/>
                </a:cubicBezTo>
                <a:cubicBezTo>
                  <a:pt x="422" y="140"/>
                  <a:pt x="420" y="140"/>
                  <a:pt x="418" y="140"/>
                </a:cubicBezTo>
                <a:cubicBezTo>
                  <a:pt x="211" y="140"/>
                  <a:pt x="211" y="140"/>
                  <a:pt x="211" y="140"/>
                </a:cubicBezTo>
                <a:cubicBezTo>
                  <a:pt x="209" y="140"/>
                  <a:pt x="208" y="140"/>
                  <a:pt x="207" y="142"/>
                </a:cubicBezTo>
                <a:cubicBezTo>
                  <a:pt x="206" y="143"/>
                  <a:pt x="205" y="144"/>
                  <a:pt x="205" y="146"/>
                </a:cubicBezTo>
                <a:cubicBezTo>
                  <a:pt x="205" y="254"/>
                  <a:pt x="205" y="254"/>
                  <a:pt x="205" y="254"/>
                </a:cubicBezTo>
                <a:cubicBezTo>
                  <a:pt x="424" y="254"/>
                  <a:pt x="424" y="254"/>
                  <a:pt x="424" y="254"/>
                </a:cubicBezTo>
                <a:close/>
                <a:moveTo>
                  <a:pt x="315" y="273"/>
                </a:moveTo>
                <a:cubicBezTo>
                  <a:pt x="310" y="273"/>
                  <a:pt x="305" y="275"/>
                  <a:pt x="302" y="278"/>
                </a:cubicBezTo>
                <a:cubicBezTo>
                  <a:pt x="302" y="278"/>
                  <a:pt x="302" y="278"/>
                  <a:pt x="302" y="278"/>
                </a:cubicBezTo>
                <a:cubicBezTo>
                  <a:pt x="299" y="281"/>
                  <a:pt x="297" y="286"/>
                  <a:pt x="297" y="291"/>
                </a:cubicBezTo>
                <a:cubicBezTo>
                  <a:pt x="297" y="296"/>
                  <a:pt x="299" y="300"/>
                  <a:pt x="302" y="303"/>
                </a:cubicBezTo>
                <a:cubicBezTo>
                  <a:pt x="302" y="303"/>
                  <a:pt x="302" y="303"/>
                  <a:pt x="302" y="303"/>
                </a:cubicBezTo>
                <a:cubicBezTo>
                  <a:pt x="305" y="307"/>
                  <a:pt x="310" y="309"/>
                  <a:pt x="315" y="309"/>
                </a:cubicBezTo>
                <a:cubicBezTo>
                  <a:pt x="320" y="309"/>
                  <a:pt x="324" y="307"/>
                  <a:pt x="327" y="303"/>
                </a:cubicBezTo>
                <a:cubicBezTo>
                  <a:pt x="327" y="303"/>
                  <a:pt x="327" y="303"/>
                  <a:pt x="327" y="303"/>
                </a:cubicBezTo>
                <a:cubicBezTo>
                  <a:pt x="331" y="300"/>
                  <a:pt x="333" y="296"/>
                  <a:pt x="333" y="291"/>
                </a:cubicBezTo>
                <a:cubicBezTo>
                  <a:pt x="333" y="286"/>
                  <a:pt x="331" y="281"/>
                  <a:pt x="327" y="278"/>
                </a:cubicBezTo>
                <a:cubicBezTo>
                  <a:pt x="324" y="275"/>
                  <a:pt x="320" y="273"/>
                  <a:pt x="315" y="273"/>
                </a:cubicBezTo>
                <a:close/>
                <a:moveTo>
                  <a:pt x="318" y="287"/>
                </a:moveTo>
                <a:cubicBezTo>
                  <a:pt x="317" y="287"/>
                  <a:pt x="316" y="286"/>
                  <a:pt x="315" y="286"/>
                </a:cubicBezTo>
                <a:cubicBezTo>
                  <a:pt x="313" y="286"/>
                  <a:pt x="312" y="287"/>
                  <a:pt x="311" y="287"/>
                </a:cubicBezTo>
                <a:cubicBezTo>
                  <a:pt x="311" y="288"/>
                  <a:pt x="310" y="289"/>
                  <a:pt x="310" y="291"/>
                </a:cubicBezTo>
                <a:cubicBezTo>
                  <a:pt x="310" y="292"/>
                  <a:pt x="311" y="293"/>
                  <a:pt x="311" y="294"/>
                </a:cubicBezTo>
                <a:cubicBezTo>
                  <a:pt x="312" y="295"/>
                  <a:pt x="313" y="296"/>
                  <a:pt x="315" y="296"/>
                </a:cubicBezTo>
                <a:cubicBezTo>
                  <a:pt x="316" y="296"/>
                  <a:pt x="317" y="295"/>
                  <a:pt x="318" y="294"/>
                </a:cubicBezTo>
                <a:cubicBezTo>
                  <a:pt x="318" y="294"/>
                  <a:pt x="318" y="294"/>
                  <a:pt x="318" y="294"/>
                </a:cubicBezTo>
                <a:cubicBezTo>
                  <a:pt x="319" y="293"/>
                  <a:pt x="319" y="292"/>
                  <a:pt x="319" y="291"/>
                </a:cubicBezTo>
                <a:cubicBezTo>
                  <a:pt x="319" y="289"/>
                  <a:pt x="319" y="288"/>
                  <a:pt x="318" y="287"/>
                </a:cubicBezTo>
                <a:close/>
                <a:moveTo>
                  <a:pt x="445" y="267"/>
                </a:moveTo>
                <a:cubicBezTo>
                  <a:pt x="185" y="267"/>
                  <a:pt x="185" y="267"/>
                  <a:pt x="185" y="267"/>
                </a:cubicBezTo>
                <a:cubicBezTo>
                  <a:pt x="185" y="296"/>
                  <a:pt x="185" y="296"/>
                  <a:pt x="185" y="296"/>
                </a:cubicBezTo>
                <a:cubicBezTo>
                  <a:pt x="185" y="300"/>
                  <a:pt x="187" y="305"/>
                  <a:pt x="190" y="308"/>
                </a:cubicBezTo>
                <a:cubicBezTo>
                  <a:pt x="193" y="311"/>
                  <a:pt x="197" y="313"/>
                  <a:pt x="202" y="313"/>
                </a:cubicBezTo>
                <a:cubicBezTo>
                  <a:pt x="427" y="313"/>
                  <a:pt x="427" y="313"/>
                  <a:pt x="427" y="313"/>
                </a:cubicBezTo>
                <a:cubicBezTo>
                  <a:pt x="432" y="313"/>
                  <a:pt x="437" y="311"/>
                  <a:pt x="440" y="308"/>
                </a:cubicBezTo>
                <a:cubicBezTo>
                  <a:pt x="440" y="308"/>
                  <a:pt x="440" y="308"/>
                  <a:pt x="440" y="308"/>
                </a:cubicBezTo>
                <a:cubicBezTo>
                  <a:pt x="443" y="305"/>
                  <a:pt x="445" y="300"/>
                  <a:pt x="445" y="296"/>
                </a:cubicBezTo>
                <a:cubicBezTo>
                  <a:pt x="445" y="267"/>
                  <a:pt x="445" y="267"/>
                  <a:pt x="445" y="267"/>
                </a:cubicBezTo>
                <a:close/>
                <a:moveTo>
                  <a:pt x="13" y="168"/>
                </a:moveTo>
                <a:cubicBezTo>
                  <a:pt x="140" y="168"/>
                  <a:pt x="140" y="168"/>
                  <a:pt x="140" y="168"/>
                </a:cubicBezTo>
                <a:cubicBezTo>
                  <a:pt x="140" y="136"/>
                  <a:pt x="140" y="136"/>
                  <a:pt x="140" y="136"/>
                </a:cubicBezTo>
                <a:cubicBezTo>
                  <a:pt x="13" y="136"/>
                  <a:pt x="13" y="136"/>
                  <a:pt x="13" y="136"/>
                </a:cubicBezTo>
                <a:cubicBezTo>
                  <a:pt x="13" y="168"/>
                  <a:pt x="13" y="168"/>
                  <a:pt x="13" y="168"/>
                </a:cubicBezTo>
                <a:close/>
                <a:moveTo>
                  <a:pt x="140" y="181"/>
                </a:moveTo>
                <a:cubicBezTo>
                  <a:pt x="13" y="181"/>
                  <a:pt x="13" y="181"/>
                  <a:pt x="13" y="181"/>
                </a:cubicBezTo>
                <a:cubicBezTo>
                  <a:pt x="13" y="282"/>
                  <a:pt x="13" y="282"/>
                  <a:pt x="13" y="282"/>
                </a:cubicBezTo>
                <a:cubicBezTo>
                  <a:pt x="13" y="284"/>
                  <a:pt x="14" y="286"/>
                  <a:pt x="16" y="288"/>
                </a:cubicBezTo>
                <a:cubicBezTo>
                  <a:pt x="17" y="289"/>
                  <a:pt x="19" y="290"/>
                  <a:pt x="21" y="290"/>
                </a:cubicBezTo>
                <a:cubicBezTo>
                  <a:pt x="132" y="290"/>
                  <a:pt x="132" y="290"/>
                  <a:pt x="132" y="290"/>
                </a:cubicBezTo>
                <a:cubicBezTo>
                  <a:pt x="134" y="290"/>
                  <a:pt x="136" y="289"/>
                  <a:pt x="138" y="288"/>
                </a:cubicBezTo>
                <a:cubicBezTo>
                  <a:pt x="139" y="286"/>
                  <a:pt x="140" y="284"/>
                  <a:pt x="140" y="282"/>
                </a:cubicBezTo>
                <a:cubicBezTo>
                  <a:pt x="140" y="181"/>
                  <a:pt x="140" y="181"/>
                  <a:pt x="140" y="181"/>
                </a:cubicBezTo>
                <a:close/>
                <a:moveTo>
                  <a:pt x="13" y="78"/>
                </a:moveTo>
                <a:cubicBezTo>
                  <a:pt x="140" y="78"/>
                  <a:pt x="140" y="78"/>
                  <a:pt x="140" y="78"/>
                </a:cubicBezTo>
                <a:cubicBezTo>
                  <a:pt x="140" y="21"/>
                  <a:pt x="140" y="21"/>
                  <a:pt x="140" y="21"/>
                </a:cubicBezTo>
                <a:cubicBezTo>
                  <a:pt x="140" y="19"/>
                  <a:pt x="139" y="17"/>
                  <a:pt x="138" y="16"/>
                </a:cubicBezTo>
                <a:cubicBezTo>
                  <a:pt x="136" y="14"/>
                  <a:pt x="134" y="13"/>
                  <a:pt x="132" y="13"/>
                </a:cubicBezTo>
                <a:cubicBezTo>
                  <a:pt x="21" y="13"/>
                  <a:pt x="21" y="13"/>
                  <a:pt x="21" y="13"/>
                </a:cubicBezTo>
                <a:cubicBezTo>
                  <a:pt x="19" y="13"/>
                  <a:pt x="17" y="14"/>
                  <a:pt x="16" y="16"/>
                </a:cubicBezTo>
                <a:cubicBezTo>
                  <a:pt x="14" y="17"/>
                  <a:pt x="13" y="19"/>
                  <a:pt x="13" y="21"/>
                </a:cubicBezTo>
                <a:cubicBezTo>
                  <a:pt x="13" y="78"/>
                  <a:pt x="13" y="78"/>
                  <a:pt x="13" y="78"/>
                </a:cubicBezTo>
                <a:close/>
                <a:moveTo>
                  <a:pt x="140" y="91"/>
                </a:moveTo>
                <a:cubicBezTo>
                  <a:pt x="13" y="91"/>
                  <a:pt x="13" y="91"/>
                  <a:pt x="13" y="91"/>
                </a:cubicBezTo>
                <a:cubicBezTo>
                  <a:pt x="13" y="123"/>
                  <a:pt x="13" y="123"/>
                  <a:pt x="13" y="123"/>
                </a:cubicBezTo>
                <a:cubicBezTo>
                  <a:pt x="140" y="123"/>
                  <a:pt x="140" y="123"/>
                  <a:pt x="140" y="123"/>
                </a:cubicBezTo>
                <a:cubicBezTo>
                  <a:pt x="140" y="91"/>
                  <a:pt x="140" y="91"/>
                  <a:pt x="140" y="91"/>
                </a:cubicBezTo>
                <a:close/>
                <a:moveTo>
                  <a:pt x="109" y="194"/>
                </a:moveTo>
                <a:cubicBezTo>
                  <a:pt x="104" y="194"/>
                  <a:pt x="99" y="196"/>
                  <a:pt x="96" y="200"/>
                </a:cubicBezTo>
                <a:cubicBezTo>
                  <a:pt x="96" y="200"/>
                  <a:pt x="96" y="200"/>
                  <a:pt x="96" y="200"/>
                </a:cubicBezTo>
                <a:cubicBezTo>
                  <a:pt x="92" y="203"/>
                  <a:pt x="90" y="208"/>
                  <a:pt x="90" y="213"/>
                </a:cubicBezTo>
                <a:cubicBezTo>
                  <a:pt x="90" y="219"/>
                  <a:pt x="92" y="223"/>
                  <a:pt x="96" y="227"/>
                </a:cubicBezTo>
                <a:cubicBezTo>
                  <a:pt x="96" y="227"/>
                  <a:pt x="96" y="227"/>
                  <a:pt x="96" y="227"/>
                </a:cubicBezTo>
                <a:cubicBezTo>
                  <a:pt x="96" y="227"/>
                  <a:pt x="96" y="227"/>
                  <a:pt x="96" y="227"/>
                </a:cubicBezTo>
                <a:cubicBezTo>
                  <a:pt x="99" y="231"/>
                  <a:pt x="104" y="233"/>
                  <a:pt x="109" y="233"/>
                </a:cubicBezTo>
                <a:cubicBezTo>
                  <a:pt x="115" y="233"/>
                  <a:pt x="120" y="231"/>
                  <a:pt x="123" y="227"/>
                </a:cubicBezTo>
                <a:cubicBezTo>
                  <a:pt x="123" y="227"/>
                  <a:pt x="123" y="227"/>
                  <a:pt x="123" y="227"/>
                </a:cubicBezTo>
                <a:cubicBezTo>
                  <a:pt x="127" y="224"/>
                  <a:pt x="129" y="219"/>
                  <a:pt x="129" y="213"/>
                </a:cubicBezTo>
                <a:cubicBezTo>
                  <a:pt x="129" y="208"/>
                  <a:pt x="127" y="203"/>
                  <a:pt x="123" y="200"/>
                </a:cubicBezTo>
                <a:cubicBezTo>
                  <a:pt x="120" y="196"/>
                  <a:pt x="115" y="194"/>
                  <a:pt x="109" y="194"/>
                </a:cubicBezTo>
                <a:close/>
                <a:moveTo>
                  <a:pt x="114" y="209"/>
                </a:moveTo>
                <a:cubicBezTo>
                  <a:pt x="113" y="208"/>
                  <a:pt x="111" y="207"/>
                  <a:pt x="109" y="207"/>
                </a:cubicBezTo>
                <a:cubicBezTo>
                  <a:pt x="108" y="207"/>
                  <a:pt x="106" y="208"/>
                  <a:pt x="105" y="209"/>
                </a:cubicBezTo>
                <a:cubicBezTo>
                  <a:pt x="105" y="209"/>
                  <a:pt x="105" y="209"/>
                  <a:pt x="105" y="209"/>
                </a:cubicBezTo>
                <a:cubicBezTo>
                  <a:pt x="104" y="210"/>
                  <a:pt x="103" y="212"/>
                  <a:pt x="103" y="213"/>
                </a:cubicBezTo>
                <a:cubicBezTo>
                  <a:pt x="103" y="215"/>
                  <a:pt x="104" y="217"/>
                  <a:pt x="105" y="218"/>
                </a:cubicBezTo>
                <a:cubicBezTo>
                  <a:pt x="105" y="218"/>
                  <a:pt x="105" y="218"/>
                  <a:pt x="105" y="218"/>
                </a:cubicBezTo>
                <a:cubicBezTo>
                  <a:pt x="106" y="219"/>
                  <a:pt x="108" y="220"/>
                  <a:pt x="109" y="220"/>
                </a:cubicBezTo>
                <a:cubicBezTo>
                  <a:pt x="111" y="220"/>
                  <a:pt x="113" y="219"/>
                  <a:pt x="114" y="218"/>
                </a:cubicBezTo>
                <a:cubicBezTo>
                  <a:pt x="114" y="218"/>
                  <a:pt x="114" y="218"/>
                  <a:pt x="114" y="218"/>
                </a:cubicBezTo>
                <a:cubicBezTo>
                  <a:pt x="115" y="217"/>
                  <a:pt x="116" y="215"/>
                  <a:pt x="116" y="213"/>
                </a:cubicBezTo>
                <a:cubicBezTo>
                  <a:pt x="116" y="212"/>
                  <a:pt x="115" y="210"/>
                  <a:pt x="114" y="209"/>
                </a:cubicBezTo>
                <a:close/>
                <a:moveTo>
                  <a:pt x="109" y="237"/>
                </a:moveTo>
                <a:cubicBezTo>
                  <a:pt x="103" y="237"/>
                  <a:pt x="98" y="240"/>
                  <a:pt x="94" y="244"/>
                </a:cubicBezTo>
                <a:cubicBezTo>
                  <a:pt x="90" y="248"/>
                  <a:pt x="87" y="254"/>
                  <a:pt x="87" y="260"/>
                </a:cubicBezTo>
                <a:cubicBezTo>
                  <a:pt x="87" y="266"/>
                  <a:pt x="90" y="272"/>
                  <a:pt x="94" y="276"/>
                </a:cubicBezTo>
                <a:cubicBezTo>
                  <a:pt x="98" y="280"/>
                  <a:pt x="103" y="282"/>
                  <a:pt x="109" y="282"/>
                </a:cubicBezTo>
                <a:cubicBezTo>
                  <a:pt x="116" y="282"/>
                  <a:pt x="121" y="280"/>
                  <a:pt x="125" y="276"/>
                </a:cubicBezTo>
                <a:cubicBezTo>
                  <a:pt x="129" y="272"/>
                  <a:pt x="132" y="266"/>
                  <a:pt x="132" y="260"/>
                </a:cubicBezTo>
                <a:cubicBezTo>
                  <a:pt x="132" y="254"/>
                  <a:pt x="129" y="248"/>
                  <a:pt x="125" y="244"/>
                </a:cubicBezTo>
                <a:cubicBezTo>
                  <a:pt x="121" y="240"/>
                  <a:pt x="116" y="237"/>
                  <a:pt x="109" y="237"/>
                </a:cubicBezTo>
                <a:close/>
                <a:moveTo>
                  <a:pt x="116" y="253"/>
                </a:moveTo>
                <a:cubicBezTo>
                  <a:pt x="114" y="252"/>
                  <a:pt x="112" y="251"/>
                  <a:pt x="109" y="251"/>
                </a:cubicBezTo>
                <a:cubicBezTo>
                  <a:pt x="107" y="251"/>
                  <a:pt x="105" y="252"/>
                  <a:pt x="103" y="253"/>
                </a:cubicBezTo>
                <a:cubicBezTo>
                  <a:pt x="101" y="255"/>
                  <a:pt x="100" y="257"/>
                  <a:pt x="100" y="260"/>
                </a:cubicBezTo>
                <a:cubicBezTo>
                  <a:pt x="100" y="262"/>
                  <a:pt x="101" y="265"/>
                  <a:pt x="103" y="267"/>
                </a:cubicBezTo>
                <a:cubicBezTo>
                  <a:pt x="105" y="268"/>
                  <a:pt x="107" y="269"/>
                  <a:pt x="109" y="269"/>
                </a:cubicBezTo>
                <a:cubicBezTo>
                  <a:pt x="112" y="269"/>
                  <a:pt x="114" y="268"/>
                  <a:pt x="116" y="267"/>
                </a:cubicBezTo>
                <a:cubicBezTo>
                  <a:pt x="118" y="265"/>
                  <a:pt x="119" y="262"/>
                  <a:pt x="119" y="260"/>
                </a:cubicBezTo>
                <a:cubicBezTo>
                  <a:pt x="119" y="257"/>
                  <a:pt x="118" y="255"/>
                  <a:pt x="116" y="253"/>
                </a:cubicBezTo>
                <a:close/>
                <a:moveTo>
                  <a:pt x="87" y="457"/>
                </a:moveTo>
                <a:cubicBezTo>
                  <a:pt x="84" y="454"/>
                  <a:pt x="81" y="453"/>
                  <a:pt x="77" y="453"/>
                </a:cubicBezTo>
                <a:cubicBezTo>
                  <a:pt x="73" y="453"/>
                  <a:pt x="69" y="454"/>
                  <a:pt x="66" y="457"/>
                </a:cubicBezTo>
                <a:cubicBezTo>
                  <a:pt x="64" y="460"/>
                  <a:pt x="62" y="463"/>
                  <a:pt x="62" y="467"/>
                </a:cubicBezTo>
                <a:cubicBezTo>
                  <a:pt x="62" y="471"/>
                  <a:pt x="64" y="475"/>
                  <a:pt x="66" y="478"/>
                </a:cubicBezTo>
                <a:cubicBezTo>
                  <a:pt x="69" y="480"/>
                  <a:pt x="73" y="482"/>
                  <a:pt x="77" y="482"/>
                </a:cubicBezTo>
                <a:cubicBezTo>
                  <a:pt x="81" y="482"/>
                  <a:pt x="84" y="480"/>
                  <a:pt x="87" y="478"/>
                </a:cubicBezTo>
                <a:cubicBezTo>
                  <a:pt x="90" y="475"/>
                  <a:pt x="91" y="471"/>
                  <a:pt x="91" y="467"/>
                </a:cubicBezTo>
                <a:cubicBezTo>
                  <a:pt x="91" y="463"/>
                  <a:pt x="90" y="460"/>
                  <a:pt x="87" y="457"/>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pt-BR"/>
          </a:p>
        </p:txBody>
      </p:sp>
      <p:sp>
        <p:nvSpPr>
          <p:cNvPr id="147" name="Freeform 66"/>
          <p:cNvSpPr>
            <a:spLocks noEditPoints="1"/>
          </p:cNvSpPr>
          <p:nvPr/>
        </p:nvSpPr>
        <p:spPr bwMode="auto">
          <a:xfrm>
            <a:off x="1901011" y="6029744"/>
            <a:ext cx="918469" cy="983065"/>
          </a:xfrm>
          <a:custGeom>
            <a:avLst/>
            <a:gdLst>
              <a:gd name="T0" fmla="*/ 63 w 338"/>
              <a:gd name="T1" fmla="*/ 30 h 362"/>
              <a:gd name="T2" fmla="*/ 63 w 338"/>
              <a:gd name="T3" fmla="*/ 5 h 362"/>
              <a:gd name="T4" fmla="*/ 164 w 338"/>
              <a:gd name="T5" fmla="*/ 34 h 362"/>
              <a:gd name="T6" fmla="*/ 181 w 338"/>
              <a:gd name="T7" fmla="*/ 30 h 362"/>
              <a:gd name="T8" fmla="*/ 244 w 338"/>
              <a:gd name="T9" fmla="*/ 11 h 362"/>
              <a:gd name="T10" fmla="*/ 301 w 338"/>
              <a:gd name="T11" fmla="*/ 30 h 362"/>
              <a:gd name="T12" fmla="*/ 233 w 338"/>
              <a:gd name="T13" fmla="*/ 86 h 362"/>
              <a:gd name="T14" fmla="*/ 333 w 338"/>
              <a:gd name="T15" fmla="*/ 136 h 362"/>
              <a:gd name="T16" fmla="*/ 303 w 338"/>
              <a:gd name="T17" fmla="*/ 179 h 362"/>
              <a:gd name="T18" fmla="*/ 303 w 338"/>
              <a:gd name="T19" fmla="*/ 188 h 362"/>
              <a:gd name="T20" fmla="*/ 333 w 338"/>
              <a:gd name="T21" fmla="*/ 231 h 362"/>
              <a:gd name="T22" fmla="*/ 256 w 338"/>
              <a:gd name="T23" fmla="*/ 270 h 362"/>
              <a:gd name="T24" fmla="*/ 229 w 338"/>
              <a:gd name="T25" fmla="*/ 362 h 362"/>
              <a:gd name="T26" fmla="*/ 174 w 338"/>
              <a:gd name="T27" fmla="*/ 328 h 362"/>
              <a:gd name="T28" fmla="*/ 156 w 338"/>
              <a:gd name="T29" fmla="*/ 333 h 362"/>
              <a:gd name="T30" fmla="*/ 127 w 338"/>
              <a:gd name="T31" fmla="*/ 345 h 362"/>
              <a:gd name="T32" fmla="*/ 104 w 338"/>
              <a:gd name="T33" fmla="*/ 328 h 362"/>
              <a:gd name="T34" fmla="*/ 17 w 338"/>
              <a:gd name="T35" fmla="*/ 261 h 362"/>
              <a:gd name="T36" fmla="*/ 34 w 338"/>
              <a:gd name="T37" fmla="*/ 238 h 362"/>
              <a:gd name="T38" fmla="*/ 0 w 338"/>
              <a:gd name="T39" fmla="*/ 183 h 362"/>
              <a:gd name="T40" fmla="*/ 34 w 338"/>
              <a:gd name="T41" fmla="*/ 129 h 362"/>
              <a:gd name="T42" fmla="*/ 30 w 338"/>
              <a:gd name="T43" fmla="*/ 111 h 362"/>
              <a:gd name="T44" fmla="*/ 12 w 338"/>
              <a:gd name="T45" fmla="*/ 129 h 362"/>
              <a:gd name="T46" fmla="*/ 12 w 338"/>
              <a:gd name="T47" fmla="*/ 118 h 362"/>
              <a:gd name="T48" fmla="*/ 23 w 338"/>
              <a:gd name="T49" fmla="*/ 238 h 362"/>
              <a:gd name="T50" fmla="*/ 17 w 338"/>
              <a:gd name="T51" fmla="*/ 191 h 362"/>
              <a:gd name="T52" fmla="*/ 229 w 338"/>
              <a:gd name="T53" fmla="*/ 352 h 362"/>
              <a:gd name="T54" fmla="*/ 223 w 338"/>
              <a:gd name="T55" fmla="*/ 340 h 362"/>
              <a:gd name="T56" fmla="*/ 114 w 338"/>
              <a:gd name="T57" fmla="*/ 340 h 362"/>
              <a:gd name="T58" fmla="*/ 169 w 338"/>
              <a:gd name="T59" fmla="*/ 352 h 362"/>
              <a:gd name="T60" fmla="*/ 161 w 338"/>
              <a:gd name="T61" fmla="*/ 345 h 362"/>
              <a:gd name="T62" fmla="*/ 315 w 338"/>
              <a:gd name="T63" fmla="*/ 129 h 362"/>
              <a:gd name="T64" fmla="*/ 326 w 338"/>
              <a:gd name="T65" fmla="*/ 238 h 362"/>
              <a:gd name="T66" fmla="*/ 328 w 338"/>
              <a:gd name="T67" fmla="*/ 243 h 362"/>
              <a:gd name="T68" fmla="*/ 326 w 338"/>
              <a:gd name="T69" fmla="*/ 189 h 362"/>
              <a:gd name="T70" fmla="*/ 169 w 338"/>
              <a:gd name="T71" fmla="*/ 25 h 362"/>
              <a:gd name="T72" fmla="*/ 281 w 338"/>
              <a:gd name="T73" fmla="*/ 17 h 362"/>
              <a:gd name="T74" fmla="*/ 226 w 338"/>
              <a:gd name="T75" fmla="*/ 197 h 362"/>
              <a:gd name="T76" fmla="*/ 217 w 338"/>
              <a:gd name="T77" fmla="*/ 126 h 362"/>
              <a:gd name="T78" fmla="*/ 217 w 338"/>
              <a:gd name="T79" fmla="*/ 240 h 362"/>
              <a:gd name="T80" fmla="*/ 254 w 338"/>
              <a:gd name="T81" fmla="*/ 175 h 362"/>
              <a:gd name="T82" fmla="*/ 217 w 338"/>
              <a:gd name="T83" fmla="*/ 250 h 362"/>
              <a:gd name="T84" fmla="*/ 82 w 338"/>
              <a:gd name="T85" fmla="*/ 246 h 362"/>
              <a:gd name="T86" fmla="*/ 256 w 338"/>
              <a:gd name="T87" fmla="*/ 200 h 362"/>
              <a:gd name="T88" fmla="*/ 89 w 338"/>
              <a:gd name="T89" fmla="*/ 103 h 362"/>
              <a:gd name="T90" fmla="*/ 230 w 338"/>
              <a:gd name="T91" fmla="*/ 121 h 362"/>
              <a:gd name="T92" fmla="*/ 82 w 338"/>
              <a:gd name="T93" fmla="*/ 191 h 362"/>
              <a:gd name="T94" fmla="*/ 181 w 338"/>
              <a:gd name="T95" fmla="*/ 231 h 362"/>
              <a:gd name="T96" fmla="*/ 129 w 338"/>
              <a:gd name="T97" fmla="*/ 211 h 362"/>
              <a:gd name="T98" fmla="*/ 217 w 338"/>
              <a:gd name="T99" fmla="*/ 196 h 362"/>
              <a:gd name="T100" fmla="*/ 145 w 338"/>
              <a:gd name="T101" fmla="*/ 196 h 362"/>
              <a:gd name="T102" fmla="*/ 129 w 338"/>
              <a:gd name="T103" fmla="*/ 186 h 362"/>
              <a:gd name="T104" fmla="*/ 181 w 338"/>
              <a:gd name="T105" fmla="*/ 181 h 362"/>
              <a:gd name="T106" fmla="*/ 129 w 338"/>
              <a:gd name="T107" fmla="*/ 160 h 362"/>
              <a:gd name="T108" fmla="*/ 217 w 338"/>
              <a:gd name="T109" fmla="*/ 145 h 362"/>
              <a:gd name="T110" fmla="*/ 145 w 338"/>
              <a:gd name="T111" fmla="*/ 145 h 362"/>
              <a:gd name="T112" fmla="*/ 129 w 338"/>
              <a:gd name="T113" fmla="*/ 135 h 362"/>
              <a:gd name="T114" fmla="*/ 50 w 338"/>
              <a:gd name="T115" fmla="*/ 2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8" h="362">
                <a:moveTo>
                  <a:pt x="105" y="86"/>
                </a:moveTo>
                <a:cubicBezTo>
                  <a:pt x="109" y="86"/>
                  <a:pt x="109" y="86"/>
                  <a:pt x="109" y="86"/>
                </a:cubicBezTo>
                <a:cubicBezTo>
                  <a:pt x="109" y="35"/>
                  <a:pt x="109" y="35"/>
                  <a:pt x="109" y="35"/>
                </a:cubicBezTo>
                <a:cubicBezTo>
                  <a:pt x="109" y="31"/>
                  <a:pt x="107" y="28"/>
                  <a:pt x="105" y="25"/>
                </a:cubicBezTo>
                <a:cubicBezTo>
                  <a:pt x="103" y="23"/>
                  <a:pt x="99" y="21"/>
                  <a:pt x="95" y="21"/>
                </a:cubicBezTo>
                <a:cubicBezTo>
                  <a:pt x="67" y="21"/>
                  <a:pt x="67" y="21"/>
                  <a:pt x="67" y="21"/>
                </a:cubicBezTo>
                <a:cubicBezTo>
                  <a:pt x="67" y="25"/>
                  <a:pt x="65" y="27"/>
                  <a:pt x="63" y="30"/>
                </a:cubicBezTo>
                <a:cubicBezTo>
                  <a:pt x="63" y="30"/>
                  <a:pt x="63" y="30"/>
                  <a:pt x="63" y="30"/>
                </a:cubicBezTo>
                <a:cubicBezTo>
                  <a:pt x="59" y="33"/>
                  <a:pt x="55" y="35"/>
                  <a:pt x="50" y="35"/>
                </a:cubicBezTo>
                <a:cubicBezTo>
                  <a:pt x="45" y="35"/>
                  <a:pt x="41" y="33"/>
                  <a:pt x="38" y="30"/>
                </a:cubicBezTo>
                <a:cubicBezTo>
                  <a:pt x="38" y="30"/>
                  <a:pt x="38" y="30"/>
                  <a:pt x="38" y="30"/>
                </a:cubicBezTo>
                <a:cubicBezTo>
                  <a:pt x="35" y="27"/>
                  <a:pt x="33" y="22"/>
                  <a:pt x="33" y="17"/>
                </a:cubicBezTo>
                <a:cubicBezTo>
                  <a:pt x="33" y="13"/>
                  <a:pt x="35" y="8"/>
                  <a:pt x="38" y="5"/>
                </a:cubicBezTo>
                <a:cubicBezTo>
                  <a:pt x="38" y="5"/>
                  <a:pt x="38" y="5"/>
                  <a:pt x="38" y="5"/>
                </a:cubicBezTo>
                <a:cubicBezTo>
                  <a:pt x="41" y="2"/>
                  <a:pt x="45" y="0"/>
                  <a:pt x="50" y="0"/>
                </a:cubicBezTo>
                <a:cubicBezTo>
                  <a:pt x="55" y="0"/>
                  <a:pt x="59" y="2"/>
                  <a:pt x="63" y="5"/>
                </a:cubicBezTo>
                <a:cubicBezTo>
                  <a:pt x="64" y="7"/>
                  <a:pt x="66" y="9"/>
                  <a:pt x="67" y="11"/>
                </a:cubicBezTo>
                <a:cubicBezTo>
                  <a:pt x="95" y="11"/>
                  <a:pt x="95" y="11"/>
                  <a:pt x="95" y="11"/>
                </a:cubicBezTo>
                <a:cubicBezTo>
                  <a:pt x="102" y="11"/>
                  <a:pt x="108" y="14"/>
                  <a:pt x="112" y="18"/>
                </a:cubicBezTo>
                <a:cubicBezTo>
                  <a:pt x="112" y="18"/>
                  <a:pt x="112" y="18"/>
                  <a:pt x="112" y="18"/>
                </a:cubicBezTo>
                <a:cubicBezTo>
                  <a:pt x="116" y="23"/>
                  <a:pt x="119" y="28"/>
                  <a:pt x="119" y="35"/>
                </a:cubicBezTo>
                <a:cubicBezTo>
                  <a:pt x="119" y="86"/>
                  <a:pt x="119" y="86"/>
                  <a:pt x="119" y="86"/>
                </a:cubicBezTo>
                <a:cubicBezTo>
                  <a:pt x="164" y="86"/>
                  <a:pt x="164" y="86"/>
                  <a:pt x="164" y="86"/>
                </a:cubicBezTo>
                <a:cubicBezTo>
                  <a:pt x="164" y="34"/>
                  <a:pt x="164" y="34"/>
                  <a:pt x="164" y="34"/>
                </a:cubicBezTo>
                <a:cubicBezTo>
                  <a:pt x="161" y="33"/>
                  <a:pt x="158" y="32"/>
                  <a:pt x="156" y="30"/>
                </a:cubicBezTo>
                <a:cubicBezTo>
                  <a:pt x="156" y="30"/>
                  <a:pt x="156" y="30"/>
                  <a:pt x="156" y="30"/>
                </a:cubicBezTo>
                <a:cubicBezTo>
                  <a:pt x="153" y="27"/>
                  <a:pt x="151" y="22"/>
                  <a:pt x="151" y="17"/>
                </a:cubicBezTo>
                <a:cubicBezTo>
                  <a:pt x="151" y="13"/>
                  <a:pt x="153" y="8"/>
                  <a:pt x="156" y="5"/>
                </a:cubicBezTo>
                <a:cubicBezTo>
                  <a:pt x="160" y="2"/>
                  <a:pt x="164" y="0"/>
                  <a:pt x="169" y="0"/>
                </a:cubicBezTo>
                <a:cubicBezTo>
                  <a:pt x="174" y="0"/>
                  <a:pt x="178" y="2"/>
                  <a:pt x="181" y="5"/>
                </a:cubicBezTo>
                <a:cubicBezTo>
                  <a:pt x="184" y="8"/>
                  <a:pt x="186" y="13"/>
                  <a:pt x="186" y="17"/>
                </a:cubicBezTo>
                <a:cubicBezTo>
                  <a:pt x="186" y="22"/>
                  <a:pt x="184" y="27"/>
                  <a:pt x="181" y="30"/>
                </a:cubicBezTo>
                <a:cubicBezTo>
                  <a:pt x="181" y="30"/>
                  <a:pt x="181" y="30"/>
                  <a:pt x="181" y="30"/>
                </a:cubicBezTo>
                <a:cubicBezTo>
                  <a:pt x="179" y="32"/>
                  <a:pt x="177" y="33"/>
                  <a:pt x="174" y="34"/>
                </a:cubicBezTo>
                <a:cubicBezTo>
                  <a:pt x="174" y="86"/>
                  <a:pt x="174" y="86"/>
                  <a:pt x="174" y="86"/>
                </a:cubicBezTo>
                <a:cubicBezTo>
                  <a:pt x="220" y="86"/>
                  <a:pt x="220" y="86"/>
                  <a:pt x="220" y="86"/>
                </a:cubicBezTo>
                <a:cubicBezTo>
                  <a:pt x="220" y="35"/>
                  <a:pt x="220" y="35"/>
                  <a:pt x="220" y="35"/>
                </a:cubicBezTo>
                <a:cubicBezTo>
                  <a:pt x="220" y="28"/>
                  <a:pt x="223" y="23"/>
                  <a:pt x="227" y="18"/>
                </a:cubicBezTo>
                <a:cubicBezTo>
                  <a:pt x="227" y="18"/>
                  <a:pt x="227" y="18"/>
                  <a:pt x="227" y="18"/>
                </a:cubicBezTo>
                <a:cubicBezTo>
                  <a:pt x="231" y="14"/>
                  <a:pt x="237" y="11"/>
                  <a:pt x="244" y="11"/>
                </a:cubicBezTo>
                <a:cubicBezTo>
                  <a:pt x="272" y="11"/>
                  <a:pt x="272" y="11"/>
                  <a:pt x="272" y="11"/>
                </a:cubicBezTo>
                <a:cubicBezTo>
                  <a:pt x="273" y="9"/>
                  <a:pt x="275" y="7"/>
                  <a:pt x="276" y="5"/>
                </a:cubicBezTo>
                <a:cubicBezTo>
                  <a:pt x="277" y="5"/>
                  <a:pt x="277" y="5"/>
                  <a:pt x="277" y="5"/>
                </a:cubicBezTo>
                <a:cubicBezTo>
                  <a:pt x="280" y="2"/>
                  <a:pt x="284" y="0"/>
                  <a:pt x="289" y="0"/>
                </a:cubicBezTo>
                <a:cubicBezTo>
                  <a:pt x="294" y="0"/>
                  <a:pt x="298" y="2"/>
                  <a:pt x="301" y="5"/>
                </a:cubicBezTo>
                <a:cubicBezTo>
                  <a:pt x="304" y="8"/>
                  <a:pt x="306" y="13"/>
                  <a:pt x="306" y="17"/>
                </a:cubicBezTo>
                <a:cubicBezTo>
                  <a:pt x="306" y="22"/>
                  <a:pt x="304" y="27"/>
                  <a:pt x="301" y="30"/>
                </a:cubicBezTo>
                <a:cubicBezTo>
                  <a:pt x="301" y="30"/>
                  <a:pt x="301" y="30"/>
                  <a:pt x="301" y="30"/>
                </a:cubicBezTo>
                <a:cubicBezTo>
                  <a:pt x="298" y="33"/>
                  <a:pt x="294" y="35"/>
                  <a:pt x="289" y="35"/>
                </a:cubicBezTo>
                <a:cubicBezTo>
                  <a:pt x="284" y="35"/>
                  <a:pt x="280" y="33"/>
                  <a:pt x="276" y="30"/>
                </a:cubicBezTo>
                <a:cubicBezTo>
                  <a:pt x="274" y="27"/>
                  <a:pt x="273" y="25"/>
                  <a:pt x="272" y="21"/>
                </a:cubicBezTo>
                <a:cubicBezTo>
                  <a:pt x="244" y="21"/>
                  <a:pt x="244" y="21"/>
                  <a:pt x="244" y="21"/>
                </a:cubicBezTo>
                <a:cubicBezTo>
                  <a:pt x="240" y="21"/>
                  <a:pt x="237" y="23"/>
                  <a:pt x="234" y="25"/>
                </a:cubicBezTo>
                <a:cubicBezTo>
                  <a:pt x="232" y="28"/>
                  <a:pt x="230" y="31"/>
                  <a:pt x="230" y="35"/>
                </a:cubicBezTo>
                <a:cubicBezTo>
                  <a:pt x="230" y="86"/>
                  <a:pt x="230" y="86"/>
                  <a:pt x="230" y="86"/>
                </a:cubicBezTo>
                <a:cubicBezTo>
                  <a:pt x="233" y="86"/>
                  <a:pt x="233" y="86"/>
                  <a:pt x="233" y="86"/>
                </a:cubicBezTo>
                <a:cubicBezTo>
                  <a:pt x="242" y="86"/>
                  <a:pt x="250" y="90"/>
                  <a:pt x="256" y="96"/>
                </a:cubicBezTo>
                <a:cubicBezTo>
                  <a:pt x="262" y="101"/>
                  <a:pt x="266" y="110"/>
                  <a:pt x="266" y="119"/>
                </a:cubicBezTo>
                <a:cubicBezTo>
                  <a:pt x="303" y="119"/>
                  <a:pt x="303" y="119"/>
                  <a:pt x="303" y="119"/>
                </a:cubicBezTo>
                <a:cubicBezTo>
                  <a:pt x="304" y="116"/>
                  <a:pt x="306" y="113"/>
                  <a:pt x="308" y="111"/>
                </a:cubicBezTo>
                <a:cubicBezTo>
                  <a:pt x="311" y="108"/>
                  <a:pt x="315" y="106"/>
                  <a:pt x="320" y="106"/>
                </a:cubicBezTo>
                <a:cubicBezTo>
                  <a:pt x="325" y="106"/>
                  <a:pt x="330" y="108"/>
                  <a:pt x="333" y="111"/>
                </a:cubicBezTo>
                <a:cubicBezTo>
                  <a:pt x="336" y="114"/>
                  <a:pt x="338" y="119"/>
                  <a:pt x="338" y="124"/>
                </a:cubicBezTo>
                <a:cubicBezTo>
                  <a:pt x="338" y="128"/>
                  <a:pt x="336" y="133"/>
                  <a:pt x="333" y="136"/>
                </a:cubicBezTo>
                <a:cubicBezTo>
                  <a:pt x="333" y="136"/>
                  <a:pt x="333" y="136"/>
                  <a:pt x="333" y="136"/>
                </a:cubicBezTo>
                <a:cubicBezTo>
                  <a:pt x="330" y="139"/>
                  <a:pt x="325" y="141"/>
                  <a:pt x="320" y="141"/>
                </a:cubicBezTo>
                <a:cubicBezTo>
                  <a:pt x="315" y="141"/>
                  <a:pt x="311" y="139"/>
                  <a:pt x="308" y="136"/>
                </a:cubicBezTo>
                <a:cubicBezTo>
                  <a:pt x="308" y="136"/>
                  <a:pt x="308" y="136"/>
                  <a:pt x="308" y="136"/>
                </a:cubicBezTo>
                <a:cubicBezTo>
                  <a:pt x="306" y="134"/>
                  <a:pt x="304" y="131"/>
                  <a:pt x="304" y="129"/>
                </a:cubicBezTo>
                <a:cubicBezTo>
                  <a:pt x="266" y="129"/>
                  <a:pt x="266" y="129"/>
                  <a:pt x="266" y="129"/>
                </a:cubicBezTo>
                <a:cubicBezTo>
                  <a:pt x="266" y="179"/>
                  <a:pt x="266" y="179"/>
                  <a:pt x="266" y="179"/>
                </a:cubicBezTo>
                <a:cubicBezTo>
                  <a:pt x="303" y="179"/>
                  <a:pt x="303" y="179"/>
                  <a:pt x="303" y="179"/>
                </a:cubicBezTo>
                <a:cubicBezTo>
                  <a:pt x="304" y="176"/>
                  <a:pt x="306" y="173"/>
                  <a:pt x="308" y="171"/>
                </a:cubicBezTo>
                <a:cubicBezTo>
                  <a:pt x="311" y="168"/>
                  <a:pt x="315" y="166"/>
                  <a:pt x="320" y="166"/>
                </a:cubicBezTo>
                <a:cubicBezTo>
                  <a:pt x="325" y="166"/>
                  <a:pt x="330" y="168"/>
                  <a:pt x="333" y="171"/>
                </a:cubicBezTo>
                <a:cubicBezTo>
                  <a:pt x="336" y="174"/>
                  <a:pt x="338" y="179"/>
                  <a:pt x="338" y="183"/>
                </a:cubicBezTo>
                <a:cubicBezTo>
                  <a:pt x="338" y="188"/>
                  <a:pt x="336" y="193"/>
                  <a:pt x="333" y="196"/>
                </a:cubicBezTo>
                <a:cubicBezTo>
                  <a:pt x="330" y="199"/>
                  <a:pt x="325" y="201"/>
                  <a:pt x="320" y="201"/>
                </a:cubicBezTo>
                <a:cubicBezTo>
                  <a:pt x="315" y="201"/>
                  <a:pt x="311" y="199"/>
                  <a:pt x="308" y="196"/>
                </a:cubicBezTo>
                <a:cubicBezTo>
                  <a:pt x="306" y="194"/>
                  <a:pt x="304" y="191"/>
                  <a:pt x="303" y="188"/>
                </a:cubicBezTo>
                <a:cubicBezTo>
                  <a:pt x="266" y="188"/>
                  <a:pt x="266" y="188"/>
                  <a:pt x="266" y="188"/>
                </a:cubicBezTo>
                <a:cubicBezTo>
                  <a:pt x="266" y="238"/>
                  <a:pt x="266" y="238"/>
                  <a:pt x="266" y="238"/>
                </a:cubicBezTo>
                <a:cubicBezTo>
                  <a:pt x="304" y="238"/>
                  <a:pt x="304" y="238"/>
                  <a:pt x="304" y="238"/>
                </a:cubicBezTo>
                <a:cubicBezTo>
                  <a:pt x="304" y="235"/>
                  <a:pt x="306" y="233"/>
                  <a:pt x="308" y="231"/>
                </a:cubicBezTo>
                <a:cubicBezTo>
                  <a:pt x="308" y="231"/>
                  <a:pt x="308" y="231"/>
                  <a:pt x="308" y="231"/>
                </a:cubicBezTo>
                <a:cubicBezTo>
                  <a:pt x="311" y="228"/>
                  <a:pt x="315" y="226"/>
                  <a:pt x="320" y="226"/>
                </a:cubicBezTo>
                <a:cubicBezTo>
                  <a:pt x="325" y="226"/>
                  <a:pt x="330" y="228"/>
                  <a:pt x="333" y="231"/>
                </a:cubicBezTo>
                <a:cubicBezTo>
                  <a:pt x="333" y="231"/>
                  <a:pt x="333" y="231"/>
                  <a:pt x="333" y="231"/>
                </a:cubicBezTo>
                <a:cubicBezTo>
                  <a:pt x="336" y="234"/>
                  <a:pt x="338" y="238"/>
                  <a:pt x="338" y="243"/>
                </a:cubicBezTo>
                <a:cubicBezTo>
                  <a:pt x="338" y="248"/>
                  <a:pt x="336" y="253"/>
                  <a:pt x="333" y="256"/>
                </a:cubicBezTo>
                <a:cubicBezTo>
                  <a:pt x="330" y="259"/>
                  <a:pt x="325" y="261"/>
                  <a:pt x="320" y="261"/>
                </a:cubicBezTo>
                <a:cubicBezTo>
                  <a:pt x="315" y="261"/>
                  <a:pt x="311" y="259"/>
                  <a:pt x="308" y="256"/>
                </a:cubicBezTo>
                <a:cubicBezTo>
                  <a:pt x="306" y="254"/>
                  <a:pt x="304" y="251"/>
                  <a:pt x="303" y="248"/>
                </a:cubicBezTo>
                <a:cubicBezTo>
                  <a:pt x="266" y="248"/>
                  <a:pt x="266" y="248"/>
                  <a:pt x="266" y="248"/>
                </a:cubicBezTo>
                <a:cubicBezTo>
                  <a:pt x="265" y="257"/>
                  <a:pt x="262" y="264"/>
                  <a:pt x="256" y="270"/>
                </a:cubicBezTo>
                <a:cubicBezTo>
                  <a:pt x="256" y="270"/>
                  <a:pt x="256" y="270"/>
                  <a:pt x="256" y="270"/>
                </a:cubicBezTo>
                <a:cubicBezTo>
                  <a:pt x="250" y="276"/>
                  <a:pt x="242" y="279"/>
                  <a:pt x="234" y="280"/>
                </a:cubicBezTo>
                <a:cubicBezTo>
                  <a:pt x="234" y="328"/>
                  <a:pt x="234" y="328"/>
                  <a:pt x="234" y="328"/>
                </a:cubicBezTo>
                <a:cubicBezTo>
                  <a:pt x="236" y="329"/>
                  <a:pt x="239" y="330"/>
                  <a:pt x="241" y="333"/>
                </a:cubicBezTo>
                <a:cubicBezTo>
                  <a:pt x="241" y="333"/>
                  <a:pt x="241" y="333"/>
                  <a:pt x="241" y="333"/>
                </a:cubicBezTo>
                <a:cubicBezTo>
                  <a:pt x="244" y="336"/>
                  <a:pt x="246" y="340"/>
                  <a:pt x="246" y="345"/>
                </a:cubicBezTo>
                <a:cubicBezTo>
                  <a:pt x="246" y="350"/>
                  <a:pt x="244" y="354"/>
                  <a:pt x="241" y="357"/>
                </a:cubicBezTo>
                <a:cubicBezTo>
                  <a:pt x="241" y="357"/>
                  <a:pt x="241" y="357"/>
                  <a:pt x="241" y="357"/>
                </a:cubicBezTo>
                <a:cubicBezTo>
                  <a:pt x="238" y="360"/>
                  <a:pt x="233" y="362"/>
                  <a:pt x="229" y="362"/>
                </a:cubicBezTo>
                <a:cubicBezTo>
                  <a:pt x="224" y="362"/>
                  <a:pt x="219" y="360"/>
                  <a:pt x="216" y="357"/>
                </a:cubicBezTo>
                <a:cubicBezTo>
                  <a:pt x="213" y="354"/>
                  <a:pt x="211" y="350"/>
                  <a:pt x="211" y="345"/>
                </a:cubicBezTo>
                <a:cubicBezTo>
                  <a:pt x="211" y="340"/>
                  <a:pt x="213" y="336"/>
                  <a:pt x="216" y="333"/>
                </a:cubicBezTo>
                <a:cubicBezTo>
                  <a:pt x="216" y="333"/>
                  <a:pt x="216" y="333"/>
                  <a:pt x="216" y="333"/>
                </a:cubicBezTo>
                <a:cubicBezTo>
                  <a:pt x="218" y="330"/>
                  <a:pt x="221" y="329"/>
                  <a:pt x="224" y="328"/>
                </a:cubicBezTo>
                <a:cubicBezTo>
                  <a:pt x="224" y="280"/>
                  <a:pt x="224" y="280"/>
                  <a:pt x="224" y="280"/>
                </a:cubicBezTo>
                <a:cubicBezTo>
                  <a:pt x="174" y="280"/>
                  <a:pt x="174" y="280"/>
                  <a:pt x="174" y="280"/>
                </a:cubicBezTo>
                <a:cubicBezTo>
                  <a:pt x="174" y="328"/>
                  <a:pt x="174" y="328"/>
                  <a:pt x="174" y="328"/>
                </a:cubicBezTo>
                <a:cubicBezTo>
                  <a:pt x="177" y="329"/>
                  <a:pt x="179" y="330"/>
                  <a:pt x="181" y="333"/>
                </a:cubicBezTo>
                <a:cubicBezTo>
                  <a:pt x="181" y="333"/>
                  <a:pt x="181" y="333"/>
                  <a:pt x="181" y="333"/>
                </a:cubicBezTo>
                <a:cubicBezTo>
                  <a:pt x="184" y="336"/>
                  <a:pt x="186" y="340"/>
                  <a:pt x="186" y="345"/>
                </a:cubicBezTo>
                <a:cubicBezTo>
                  <a:pt x="186" y="350"/>
                  <a:pt x="184" y="354"/>
                  <a:pt x="181" y="357"/>
                </a:cubicBezTo>
                <a:cubicBezTo>
                  <a:pt x="178" y="360"/>
                  <a:pt x="174" y="362"/>
                  <a:pt x="169" y="362"/>
                </a:cubicBezTo>
                <a:cubicBezTo>
                  <a:pt x="164" y="362"/>
                  <a:pt x="160" y="360"/>
                  <a:pt x="156" y="357"/>
                </a:cubicBezTo>
                <a:cubicBezTo>
                  <a:pt x="153" y="354"/>
                  <a:pt x="151" y="350"/>
                  <a:pt x="151" y="345"/>
                </a:cubicBezTo>
                <a:cubicBezTo>
                  <a:pt x="151" y="340"/>
                  <a:pt x="153" y="336"/>
                  <a:pt x="156" y="333"/>
                </a:cubicBezTo>
                <a:cubicBezTo>
                  <a:pt x="156" y="333"/>
                  <a:pt x="156" y="333"/>
                  <a:pt x="156" y="333"/>
                </a:cubicBezTo>
                <a:cubicBezTo>
                  <a:pt x="158" y="330"/>
                  <a:pt x="161" y="329"/>
                  <a:pt x="164" y="328"/>
                </a:cubicBezTo>
                <a:cubicBezTo>
                  <a:pt x="164" y="280"/>
                  <a:pt x="164" y="280"/>
                  <a:pt x="164" y="280"/>
                </a:cubicBezTo>
                <a:cubicBezTo>
                  <a:pt x="114" y="280"/>
                  <a:pt x="114" y="280"/>
                  <a:pt x="114" y="280"/>
                </a:cubicBezTo>
                <a:cubicBezTo>
                  <a:pt x="114" y="328"/>
                  <a:pt x="114" y="328"/>
                  <a:pt x="114" y="328"/>
                </a:cubicBezTo>
                <a:cubicBezTo>
                  <a:pt x="117" y="329"/>
                  <a:pt x="119" y="330"/>
                  <a:pt x="121" y="333"/>
                </a:cubicBezTo>
                <a:cubicBezTo>
                  <a:pt x="121" y="333"/>
                  <a:pt x="121" y="333"/>
                  <a:pt x="121" y="333"/>
                </a:cubicBezTo>
                <a:cubicBezTo>
                  <a:pt x="125" y="336"/>
                  <a:pt x="127" y="340"/>
                  <a:pt x="127" y="345"/>
                </a:cubicBezTo>
                <a:cubicBezTo>
                  <a:pt x="127" y="350"/>
                  <a:pt x="125" y="354"/>
                  <a:pt x="121" y="357"/>
                </a:cubicBezTo>
                <a:cubicBezTo>
                  <a:pt x="118" y="360"/>
                  <a:pt x="114" y="362"/>
                  <a:pt x="109" y="362"/>
                </a:cubicBezTo>
                <a:cubicBezTo>
                  <a:pt x="104" y="362"/>
                  <a:pt x="100" y="360"/>
                  <a:pt x="97" y="357"/>
                </a:cubicBezTo>
                <a:cubicBezTo>
                  <a:pt x="97" y="357"/>
                  <a:pt x="97" y="357"/>
                  <a:pt x="97" y="357"/>
                </a:cubicBezTo>
                <a:cubicBezTo>
                  <a:pt x="93" y="354"/>
                  <a:pt x="91" y="350"/>
                  <a:pt x="91" y="345"/>
                </a:cubicBezTo>
                <a:cubicBezTo>
                  <a:pt x="91" y="340"/>
                  <a:pt x="93" y="336"/>
                  <a:pt x="97" y="333"/>
                </a:cubicBezTo>
                <a:cubicBezTo>
                  <a:pt x="97" y="333"/>
                  <a:pt x="97" y="333"/>
                  <a:pt x="97" y="333"/>
                </a:cubicBezTo>
                <a:cubicBezTo>
                  <a:pt x="99" y="330"/>
                  <a:pt x="101" y="329"/>
                  <a:pt x="104" y="328"/>
                </a:cubicBezTo>
                <a:cubicBezTo>
                  <a:pt x="104" y="280"/>
                  <a:pt x="104" y="280"/>
                  <a:pt x="104" y="280"/>
                </a:cubicBezTo>
                <a:cubicBezTo>
                  <a:pt x="95" y="279"/>
                  <a:pt x="87" y="276"/>
                  <a:pt x="82" y="270"/>
                </a:cubicBezTo>
                <a:cubicBezTo>
                  <a:pt x="82" y="270"/>
                  <a:pt x="82" y="270"/>
                  <a:pt x="82" y="270"/>
                </a:cubicBezTo>
                <a:cubicBezTo>
                  <a:pt x="76" y="264"/>
                  <a:pt x="72" y="257"/>
                  <a:pt x="72" y="248"/>
                </a:cubicBezTo>
                <a:cubicBezTo>
                  <a:pt x="34" y="248"/>
                  <a:pt x="34" y="248"/>
                  <a:pt x="34" y="248"/>
                </a:cubicBezTo>
                <a:cubicBezTo>
                  <a:pt x="33" y="251"/>
                  <a:pt x="32" y="254"/>
                  <a:pt x="30" y="256"/>
                </a:cubicBezTo>
                <a:cubicBezTo>
                  <a:pt x="30" y="256"/>
                  <a:pt x="30" y="256"/>
                  <a:pt x="30" y="256"/>
                </a:cubicBezTo>
                <a:cubicBezTo>
                  <a:pt x="27" y="259"/>
                  <a:pt x="22" y="261"/>
                  <a:pt x="17" y="261"/>
                </a:cubicBezTo>
                <a:cubicBezTo>
                  <a:pt x="13" y="261"/>
                  <a:pt x="8" y="259"/>
                  <a:pt x="5" y="256"/>
                </a:cubicBezTo>
                <a:cubicBezTo>
                  <a:pt x="2" y="253"/>
                  <a:pt x="0" y="248"/>
                  <a:pt x="0" y="243"/>
                </a:cubicBezTo>
                <a:cubicBezTo>
                  <a:pt x="0" y="238"/>
                  <a:pt x="2" y="234"/>
                  <a:pt x="5" y="231"/>
                </a:cubicBezTo>
                <a:cubicBezTo>
                  <a:pt x="5" y="231"/>
                  <a:pt x="5" y="231"/>
                  <a:pt x="5" y="231"/>
                </a:cubicBezTo>
                <a:cubicBezTo>
                  <a:pt x="8" y="228"/>
                  <a:pt x="13" y="226"/>
                  <a:pt x="17" y="226"/>
                </a:cubicBezTo>
                <a:cubicBezTo>
                  <a:pt x="22" y="226"/>
                  <a:pt x="27" y="228"/>
                  <a:pt x="30" y="231"/>
                </a:cubicBezTo>
                <a:cubicBezTo>
                  <a:pt x="30" y="231"/>
                  <a:pt x="30" y="231"/>
                  <a:pt x="30" y="231"/>
                </a:cubicBezTo>
                <a:cubicBezTo>
                  <a:pt x="32" y="233"/>
                  <a:pt x="33" y="235"/>
                  <a:pt x="34" y="238"/>
                </a:cubicBezTo>
                <a:cubicBezTo>
                  <a:pt x="72" y="238"/>
                  <a:pt x="72" y="238"/>
                  <a:pt x="72" y="238"/>
                </a:cubicBezTo>
                <a:cubicBezTo>
                  <a:pt x="72" y="188"/>
                  <a:pt x="72" y="188"/>
                  <a:pt x="72" y="188"/>
                </a:cubicBezTo>
                <a:cubicBezTo>
                  <a:pt x="34" y="188"/>
                  <a:pt x="34" y="188"/>
                  <a:pt x="34" y="188"/>
                </a:cubicBezTo>
                <a:cubicBezTo>
                  <a:pt x="33" y="191"/>
                  <a:pt x="32" y="194"/>
                  <a:pt x="30" y="196"/>
                </a:cubicBezTo>
                <a:cubicBezTo>
                  <a:pt x="30" y="196"/>
                  <a:pt x="30" y="196"/>
                  <a:pt x="30" y="196"/>
                </a:cubicBezTo>
                <a:cubicBezTo>
                  <a:pt x="27" y="199"/>
                  <a:pt x="22" y="201"/>
                  <a:pt x="17" y="201"/>
                </a:cubicBezTo>
                <a:cubicBezTo>
                  <a:pt x="13" y="201"/>
                  <a:pt x="8" y="199"/>
                  <a:pt x="5" y="196"/>
                </a:cubicBezTo>
                <a:cubicBezTo>
                  <a:pt x="2" y="193"/>
                  <a:pt x="0" y="188"/>
                  <a:pt x="0" y="183"/>
                </a:cubicBezTo>
                <a:cubicBezTo>
                  <a:pt x="0" y="179"/>
                  <a:pt x="2" y="174"/>
                  <a:pt x="5" y="171"/>
                </a:cubicBezTo>
                <a:cubicBezTo>
                  <a:pt x="8" y="168"/>
                  <a:pt x="13" y="166"/>
                  <a:pt x="17" y="166"/>
                </a:cubicBezTo>
                <a:cubicBezTo>
                  <a:pt x="22" y="166"/>
                  <a:pt x="27" y="168"/>
                  <a:pt x="30" y="171"/>
                </a:cubicBezTo>
                <a:cubicBezTo>
                  <a:pt x="30" y="171"/>
                  <a:pt x="30" y="171"/>
                  <a:pt x="30" y="171"/>
                </a:cubicBezTo>
                <a:cubicBezTo>
                  <a:pt x="32" y="173"/>
                  <a:pt x="33" y="176"/>
                  <a:pt x="34" y="179"/>
                </a:cubicBezTo>
                <a:cubicBezTo>
                  <a:pt x="72" y="179"/>
                  <a:pt x="72" y="179"/>
                  <a:pt x="72" y="179"/>
                </a:cubicBezTo>
                <a:cubicBezTo>
                  <a:pt x="72" y="129"/>
                  <a:pt x="72" y="129"/>
                  <a:pt x="72" y="129"/>
                </a:cubicBezTo>
                <a:cubicBezTo>
                  <a:pt x="34" y="129"/>
                  <a:pt x="34" y="129"/>
                  <a:pt x="34" y="129"/>
                </a:cubicBezTo>
                <a:cubicBezTo>
                  <a:pt x="33" y="131"/>
                  <a:pt x="32" y="134"/>
                  <a:pt x="30" y="136"/>
                </a:cubicBezTo>
                <a:cubicBezTo>
                  <a:pt x="27" y="139"/>
                  <a:pt x="22" y="141"/>
                  <a:pt x="17" y="141"/>
                </a:cubicBezTo>
                <a:cubicBezTo>
                  <a:pt x="13" y="141"/>
                  <a:pt x="8" y="139"/>
                  <a:pt x="5" y="136"/>
                </a:cubicBezTo>
                <a:cubicBezTo>
                  <a:pt x="5" y="136"/>
                  <a:pt x="5" y="136"/>
                  <a:pt x="5" y="136"/>
                </a:cubicBezTo>
                <a:cubicBezTo>
                  <a:pt x="2" y="133"/>
                  <a:pt x="0" y="128"/>
                  <a:pt x="0" y="124"/>
                </a:cubicBezTo>
                <a:cubicBezTo>
                  <a:pt x="0" y="119"/>
                  <a:pt x="2" y="114"/>
                  <a:pt x="5" y="111"/>
                </a:cubicBezTo>
                <a:cubicBezTo>
                  <a:pt x="8" y="108"/>
                  <a:pt x="13" y="106"/>
                  <a:pt x="17" y="106"/>
                </a:cubicBezTo>
                <a:cubicBezTo>
                  <a:pt x="22" y="106"/>
                  <a:pt x="27" y="108"/>
                  <a:pt x="30" y="111"/>
                </a:cubicBezTo>
                <a:cubicBezTo>
                  <a:pt x="30" y="111"/>
                  <a:pt x="30" y="111"/>
                  <a:pt x="30" y="111"/>
                </a:cubicBezTo>
                <a:cubicBezTo>
                  <a:pt x="32" y="113"/>
                  <a:pt x="33" y="116"/>
                  <a:pt x="34" y="119"/>
                </a:cubicBezTo>
                <a:cubicBezTo>
                  <a:pt x="72" y="119"/>
                  <a:pt x="72" y="119"/>
                  <a:pt x="72" y="119"/>
                </a:cubicBezTo>
                <a:cubicBezTo>
                  <a:pt x="72" y="110"/>
                  <a:pt x="76" y="101"/>
                  <a:pt x="82" y="96"/>
                </a:cubicBezTo>
                <a:cubicBezTo>
                  <a:pt x="88" y="90"/>
                  <a:pt x="96" y="86"/>
                  <a:pt x="105" y="86"/>
                </a:cubicBezTo>
                <a:close/>
                <a:moveTo>
                  <a:pt x="12" y="118"/>
                </a:moveTo>
                <a:cubicBezTo>
                  <a:pt x="11" y="120"/>
                  <a:pt x="10" y="122"/>
                  <a:pt x="10" y="124"/>
                </a:cubicBezTo>
                <a:cubicBezTo>
                  <a:pt x="10" y="126"/>
                  <a:pt x="11" y="128"/>
                  <a:pt x="12" y="129"/>
                </a:cubicBezTo>
                <a:cubicBezTo>
                  <a:pt x="12" y="129"/>
                  <a:pt x="12" y="129"/>
                  <a:pt x="12" y="129"/>
                </a:cubicBezTo>
                <a:cubicBezTo>
                  <a:pt x="13" y="130"/>
                  <a:pt x="15" y="131"/>
                  <a:pt x="17" y="131"/>
                </a:cubicBezTo>
                <a:cubicBezTo>
                  <a:pt x="19" y="131"/>
                  <a:pt x="21" y="130"/>
                  <a:pt x="23" y="129"/>
                </a:cubicBezTo>
                <a:cubicBezTo>
                  <a:pt x="24" y="128"/>
                  <a:pt x="25" y="126"/>
                  <a:pt x="25" y="124"/>
                </a:cubicBezTo>
                <a:cubicBezTo>
                  <a:pt x="25" y="122"/>
                  <a:pt x="24" y="120"/>
                  <a:pt x="23" y="118"/>
                </a:cubicBezTo>
                <a:cubicBezTo>
                  <a:pt x="23" y="118"/>
                  <a:pt x="23" y="118"/>
                  <a:pt x="23" y="118"/>
                </a:cubicBezTo>
                <a:cubicBezTo>
                  <a:pt x="21" y="117"/>
                  <a:pt x="19" y="116"/>
                  <a:pt x="17" y="116"/>
                </a:cubicBezTo>
                <a:cubicBezTo>
                  <a:pt x="15" y="116"/>
                  <a:pt x="13" y="117"/>
                  <a:pt x="12" y="118"/>
                </a:cubicBezTo>
                <a:close/>
                <a:moveTo>
                  <a:pt x="12" y="238"/>
                </a:moveTo>
                <a:cubicBezTo>
                  <a:pt x="11" y="239"/>
                  <a:pt x="10" y="241"/>
                  <a:pt x="10" y="243"/>
                </a:cubicBezTo>
                <a:cubicBezTo>
                  <a:pt x="10" y="245"/>
                  <a:pt x="11" y="247"/>
                  <a:pt x="12" y="249"/>
                </a:cubicBezTo>
                <a:cubicBezTo>
                  <a:pt x="13" y="250"/>
                  <a:pt x="15" y="251"/>
                  <a:pt x="17" y="251"/>
                </a:cubicBezTo>
                <a:cubicBezTo>
                  <a:pt x="19" y="251"/>
                  <a:pt x="21" y="250"/>
                  <a:pt x="23" y="249"/>
                </a:cubicBezTo>
                <a:cubicBezTo>
                  <a:pt x="23" y="249"/>
                  <a:pt x="23" y="249"/>
                  <a:pt x="23" y="249"/>
                </a:cubicBezTo>
                <a:cubicBezTo>
                  <a:pt x="24" y="247"/>
                  <a:pt x="25" y="245"/>
                  <a:pt x="25" y="243"/>
                </a:cubicBezTo>
                <a:cubicBezTo>
                  <a:pt x="25" y="241"/>
                  <a:pt x="24" y="239"/>
                  <a:pt x="23" y="238"/>
                </a:cubicBezTo>
                <a:cubicBezTo>
                  <a:pt x="23" y="238"/>
                  <a:pt x="23" y="238"/>
                  <a:pt x="23" y="238"/>
                </a:cubicBezTo>
                <a:cubicBezTo>
                  <a:pt x="21" y="237"/>
                  <a:pt x="19" y="236"/>
                  <a:pt x="17" y="236"/>
                </a:cubicBezTo>
                <a:cubicBezTo>
                  <a:pt x="15" y="236"/>
                  <a:pt x="13" y="237"/>
                  <a:pt x="12" y="238"/>
                </a:cubicBezTo>
                <a:cubicBezTo>
                  <a:pt x="12" y="238"/>
                  <a:pt x="12" y="238"/>
                  <a:pt x="12" y="238"/>
                </a:cubicBezTo>
                <a:close/>
                <a:moveTo>
                  <a:pt x="12" y="178"/>
                </a:moveTo>
                <a:cubicBezTo>
                  <a:pt x="11" y="179"/>
                  <a:pt x="10" y="181"/>
                  <a:pt x="10" y="183"/>
                </a:cubicBezTo>
                <a:cubicBezTo>
                  <a:pt x="10" y="186"/>
                  <a:pt x="11" y="187"/>
                  <a:pt x="12" y="189"/>
                </a:cubicBezTo>
                <a:cubicBezTo>
                  <a:pt x="13" y="190"/>
                  <a:pt x="15" y="191"/>
                  <a:pt x="17" y="191"/>
                </a:cubicBezTo>
                <a:cubicBezTo>
                  <a:pt x="19" y="191"/>
                  <a:pt x="21" y="190"/>
                  <a:pt x="23" y="189"/>
                </a:cubicBezTo>
                <a:cubicBezTo>
                  <a:pt x="23" y="189"/>
                  <a:pt x="23" y="189"/>
                  <a:pt x="23" y="189"/>
                </a:cubicBezTo>
                <a:cubicBezTo>
                  <a:pt x="24" y="187"/>
                  <a:pt x="25" y="186"/>
                  <a:pt x="25" y="183"/>
                </a:cubicBezTo>
                <a:cubicBezTo>
                  <a:pt x="25" y="181"/>
                  <a:pt x="24" y="179"/>
                  <a:pt x="23" y="178"/>
                </a:cubicBezTo>
                <a:cubicBezTo>
                  <a:pt x="23" y="178"/>
                  <a:pt x="23" y="178"/>
                  <a:pt x="23" y="178"/>
                </a:cubicBezTo>
                <a:cubicBezTo>
                  <a:pt x="21" y="177"/>
                  <a:pt x="19" y="176"/>
                  <a:pt x="17" y="176"/>
                </a:cubicBezTo>
                <a:cubicBezTo>
                  <a:pt x="15" y="176"/>
                  <a:pt x="13" y="177"/>
                  <a:pt x="12" y="178"/>
                </a:cubicBezTo>
                <a:close/>
                <a:moveTo>
                  <a:pt x="229" y="352"/>
                </a:moveTo>
                <a:cubicBezTo>
                  <a:pt x="231" y="352"/>
                  <a:pt x="233" y="352"/>
                  <a:pt x="234" y="350"/>
                </a:cubicBezTo>
                <a:cubicBezTo>
                  <a:pt x="234" y="350"/>
                  <a:pt x="234" y="350"/>
                  <a:pt x="234" y="350"/>
                </a:cubicBezTo>
                <a:cubicBezTo>
                  <a:pt x="235" y="349"/>
                  <a:pt x="236" y="347"/>
                  <a:pt x="236" y="345"/>
                </a:cubicBezTo>
                <a:cubicBezTo>
                  <a:pt x="236" y="343"/>
                  <a:pt x="235" y="341"/>
                  <a:pt x="234" y="340"/>
                </a:cubicBezTo>
                <a:cubicBezTo>
                  <a:pt x="234" y="340"/>
                  <a:pt x="234" y="340"/>
                  <a:pt x="234" y="340"/>
                </a:cubicBezTo>
                <a:cubicBezTo>
                  <a:pt x="233" y="338"/>
                  <a:pt x="231" y="337"/>
                  <a:pt x="229" y="337"/>
                </a:cubicBezTo>
                <a:cubicBezTo>
                  <a:pt x="227" y="337"/>
                  <a:pt x="225" y="338"/>
                  <a:pt x="223" y="340"/>
                </a:cubicBezTo>
                <a:cubicBezTo>
                  <a:pt x="223" y="340"/>
                  <a:pt x="223" y="340"/>
                  <a:pt x="223" y="340"/>
                </a:cubicBezTo>
                <a:cubicBezTo>
                  <a:pt x="222" y="341"/>
                  <a:pt x="221" y="343"/>
                  <a:pt x="221" y="345"/>
                </a:cubicBezTo>
                <a:cubicBezTo>
                  <a:pt x="221" y="347"/>
                  <a:pt x="222" y="349"/>
                  <a:pt x="223" y="350"/>
                </a:cubicBezTo>
                <a:cubicBezTo>
                  <a:pt x="225" y="352"/>
                  <a:pt x="227" y="352"/>
                  <a:pt x="229" y="352"/>
                </a:cubicBezTo>
                <a:close/>
                <a:moveTo>
                  <a:pt x="109" y="352"/>
                </a:moveTo>
                <a:cubicBezTo>
                  <a:pt x="111" y="352"/>
                  <a:pt x="113" y="352"/>
                  <a:pt x="114" y="350"/>
                </a:cubicBezTo>
                <a:cubicBezTo>
                  <a:pt x="116" y="349"/>
                  <a:pt x="117" y="347"/>
                  <a:pt x="117" y="345"/>
                </a:cubicBezTo>
                <a:cubicBezTo>
                  <a:pt x="117" y="343"/>
                  <a:pt x="116" y="341"/>
                  <a:pt x="114" y="340"/>
                </a:cubicBezTo>
                <a:cubicBezTo>
                  <a:pt x="114" y="340"/>
                  <a:pt x="114" y="340"/>
                  <a:pt x="114" y="340"/>
                </a:cubicBezTo>
                <a:cubicBezTo>
                  <a:pt x="113" y="338"/>
                  <a:pt x="111" y="337"/>
                  <a:pt x="109" y="337"/>
                </a:cubicBezTo>
                <a:cubicBezTo>
                  <a:pt x="107" y="337"/>
                  <a:pt x="105" y="338"/>
                  <a:pt x="104" y="340"/>
                </a:cubicBezTo>
                <a:cubicBezTo>
                  <a:pt x="104" y="340"/>
                  <a:pt x="104" y="340"/>
                  <a:pt x="104" y="340"/>
                </a:cubicBezTo>
                <a:cubicBezTo>
                  <a:pt x="102" y="341"/>
                  <a:pt x="101" y="343"/>
                  <a:pt x="101" y="345"/>
                </a:cubicBezTo>
                <a:cubicBezTo>
                  <a:pt x="101" y="347"/>
                  <a:pt x="102" y="349"/>
                  <a:pt x="104" y="350"/>
                </a:cubicBezTo>
                <a:cubicBezTo>
                  <a:pt x="104" y="350"/>
                  <a:pt x="104" y="350"/>
                  <a:pt x="104" y="350"/>
                </a:cubicBezTo>
                <a:cubicBezTo>
                  <a:pt x="105" y="352"/>
                  <a:pt x="107" y="352"/>
                  <a:pt x="109" y="352"/>
                </a:cubicBezTo>
                <a:close/>
                <a:moveTo>
                  <a:pt x="169" y="352"/>
                </a:moveTo>
                <a:cubicBezTo>
                  <a:pt x="171" y="352"/>
                  <a:pt x="173" y="352"/>
                  <a:pt x="174" y="350"/>
                </a:cubicBezTo>
                <a:cubicBezTo>
                  <a:pt x="176" y="349"/>
                  <a:pt x="176" y="347"/>
                  <a:pt x="176" y="345"/>
                </a:cubicBezTo>
                <a:cubicBezTo>
                  <a:pt x="176" y="343"/>
                  <a:pt x="176" y="341"/>
                  <a:pt x="174" y="340"/>
                </a:cubicBezTo>
                <a:cubicBezTo>
                  <a:pt x="174" y="340"/>
                  <a:pt x="174" y="340"/>
                  <a:pt x="174" y="340"/>
                </a:cubicBezTo>
                <a:cubicBezTo>
                  <a:pt x="173" y="338"/>
                  <a:pt x="171" y="337"/>
                  <a:pt x="169" y="337"/>
                </a:cubicBezTo>
                <a:cubicBezTo>
                  <a:pt x="167" y="337"/>
                  <a:pt x="165" y="338"/>
                  <a:pt x="163" y="340"/>
                </a:cubicBezTo>
                <a:cubicBezTo>
                  <a:pt x="163" y="340"/>
                  <a:pt x="163" y="340"/>
                  <a:pt x="163" y="340"/>
                </a:cubicBezTo>
                <a:cubicBezTo>
                  <a:pt x="162" y="341"/>
                  <a:pt x="161" y="343"/>
                  <a:pt x="161" y="345"/>
                </a:cubicBezTo>
                <a:cubicBezTo>
                  <a:pt x="161" y="347"/>
                  <a:pt x="162" y="349"/>
                  <a:pt x="163" y="350"/>
                </a:cubicBezTo>
                <a:cubicBezTo>
                  <a:pt x="165" y="352"/>
                  <a:pt x="167" y="352"/>
                  <a:pt x="169" y="352"/>
                </a:cubicBezTo>
                <a:close/>
                <a:moveTo>
                  <a:pt x="328" y="124"/>
                </a:moveTo>
                <a:cubicBezTo>
                  <a:pt x="328" y="122"/>
                  <a:pt x="327" y="120"/>
                  <a:pt x="326" y="118"/>
                </a:cubicBezTo>
                <a:cubicBezTo>
                  <a:pt x="324" y="117"/>
                  <a:pt x="322" y="116"/>
                  <a:pt x="320" y="116"/>
                </a:cubicBezTo>
                <a:cubicBezTo>
                  <a:pt x="318" y="116"/>
                  <a:pt x="316" y="117"/>
                  <a:pt x="315" y="118"/>
                </a:cubicBezTo>
                <a:cubicBezTo>
                  <a:pt x="314" y="120"/>
                  <a:pt x="313" y="122"/>
                  <a:pt x="313" y="124"/>
                </a:cubicBezTo>
                <a:cubicBezTo>
                  <a:pt x="313" y="126"/>
                  <a:pt x="314" y="128"/>
                  <a:pt x="315" y="129"/>
                </a:cubicBezTo>
                <a:cubicBezTo>
                  <a:pt x="315" y="129"/>
                  <a:pt x="315" y="129"/>
                  <a:pt x="315" y="129"/>
                </a:cubicBezTo>
                <a:cubicBezTo>
                  <a:pt x="316" y="130"/>
                  <a:pt x="318" y="131"/>
                  <a:pt x="320" y="131"/>
                </a:cubicBezTo>
                <a:cubicBezTo>
                  <a:pt x="322" y="131"/>
                  <a:pt x="324" y="130"/>
                  <a:pt x="326" y="129"/>
                </a:cubicBezTo>
                <a:cubicBezTo>
                  <a:pt x="326" y="129"/>
                  <a:pt x="326" y="129"/>
                  <a:pt x="326" y="129"/>
                </a:cubicBezTo>
                <a:cubicBezTo>
                  <a:pt x="327" y="128"/>
                  <a:pt x="328" y="126"/>
                  <a:pt x="328" y="124"/>
                </a:cubicBezTo>
                <a:close/>
                <a:moveTo>
                  <a:pt x="328" y="243"/>
                </a:moveTo>
                <a:cubicBezTo>
                  <a:pt x="328" y="241"/>
                  <a:pt x="327" y="239"/>
                  <a:pt x="326" y="238"/>
                </a:cubicBezTo>
                <a:cubicBezTo>
                  <a:pt x="326" y="238"/>
                  <a:pt x="326" y="238"/>
                  <a:pt x="326" y="238"/>
                </a:cubicBezTo>
                <a:cubicBezTo>
                  <a:pt x="324" y="237"/>
                  <a:pt x="322" y="236"/>
                  <a:pt x="320" y="236"/>
                </a:cubicBezTo>
                <a:cubicBezTo>
                  <a:pt x="318" y="236"/>
                  <a:pt x="316" y="237"/>
                  <a:pt x="315" y="238"/>
                </a:cubicBezTo>
                <a:cubicBezTo>
                  <a:pt x="315" y="238"/>
                  <a:pt x="315" y="238"/>
                  <a:pt x="315" y="238"/>
                </a:cubicBezTo>
                <a:cubicBezTo>
                  <a:pt x="314" y="239"/>
                  <a:pt x="313" y="241"/>
                  <a:pt x="313" y="243"/>
                </a:cubicBezTo>
                <a:cubicBezTo>
                  <a:pt x="313" y="245"/>
                  <a:pt x="314" y="247"/>
                  <a:pt x="315" y="249"/>
                </a:cubicBezTo>
                <a:cubicBezTo>
                  <a:pt x="316" y="250"/>
                  <a:pt x="318" y="251"/>
                  <a:pt x="320" y="251"/>
                </a:cubicBezTo>
                <a:cubicBezTo>
                  <a:pt x="322" y="251"/>
                  <a:pt x="324" y="250"/>
                  <a:pt x="326" y="249"/>
                </a:cubicBezTo>
                <a:cubicBezTo>
                  <a:pt x="327" y="247"/>
                  <a:pt x="328" y="245"/>
                  <a:pt x="328" y="243"/>
                </a:cubicBezTo>
                <a:close/>
                <a:moveTo>
                  <a:pt x="328" y="183"/>
                </a:moveTo>
                <a:cubicBezTo>
                  <a:pt x="328" y="181"/>
                  <a:pt x="327" y="179"/>
                  <a:pt x="326" y="178"/>
                </a:cubicBezTo>
                <a:cubicBezTo>
                  <a:pt x="324" y="177"/>
                  <a:pt x="322" y="176"/>
                  <a:pt x="320" y="176"/>
                </a:cubicBezTo>
                <a:cubicBezTo>
                  <a:pt x="318" y="176"/>
                  <a:pt x="316" y="177"/>
                  <a:pt x="315" y="178"/>
                </a:cubicBezTo>
                <a:cubicBezTo>
                  <a:pt x="314" y="179"/>
                  <a:pt x="313" y="181"/>
                  <a:pt x="313" y="183"/>
                </a:cubicBezTo>
                <a:cubicBezTo>
                  <a:pt x="313" y="186"/>
                  <a:pt x="314" y="187"/>
                  <a:pt x="315" y="189"/>
                </a:cubicBezTo>
                <a:cubicBezTo>
                  <a:pt x="316" y="190"/>
                  <a:pt x="318" y="191"/>
                  <a:pt x="320" y="191"/>
                </a:cubicBezTo>
                <a:cubicBezTo>
                  <a:pt x="322" y="191"/>
                  <a:pt x="324" y="190"/>
                  <a:pt x="326" y="189"/>
                </a:cubicBezTo>
                <a:cubicBezTo>
                  <a:pt x="327" y="187"/>
                  <a:pt x="328" y="186"/>
                  <a:pt x="328" y="183"/>
                </a:cubicBezTo>
                <a:close/>
                <a:moveTo>
                  <a:pt x="174" y="12"/>
                </a:moveTo>
                <a:cubicBezTo>
                  <a:pt x="173" y="11"/>
                  <a:pt x="171" y="10"/>
                  <a:pt x="169" y="10"/>
                </a:cubicBezTo>
                <a:cubicBezTo>
                  <a:pt x="167" y="10"/>
                  <a:pt x="165" y="11"/>
                  <a:pt x="163" y="12"/>
                </a:cubicBezTo>
                <a:cubicBezTo>
                  <a:pt x="162" y="13"/>
                  <a:pt x="161" y="15"/>
                  <a:pt x="161" y="17"/>
                </a:cubicBezTo>
                <a:cubicBezTo>
                  <a:pt x="161" y="20"/>
                  <a:pt x="162" y="21"/>
                  <a:pt x="163" y="23"/>
                </a:cubicBezTo>
                <a:cubicBezTo>
                  <a:pt x="163" y="23"/>
                  <a:pt x="163" y="23"/>
                  <a:pt x="163" y="23"/>
                </a:cubicBezTo>
                <a:cubicBezTo>
                  <a:pt x="165" y="24"/>
                  <a:pt x="167" y="25"/>
                  <a:pt x="169" y="25"/>
                </a:cubicBezTo>
                <a:cubicBezTo>
                  <a:pt x="171" y="25"/>
                  <a:pt x="173" y="24"/>
                  <a:pt x="174" y="23"/>
                </a:cubicBezTo>
                <a:cubicBezTo>
                  <a:pt x="174" y="23"/>
                  <a:pt x="174" y="23"/>
                  <a:pt x="174" y="23"/>
                </a:cubicBezTo>
                <a:cubicBezTo>
                  <a:pt x="176" y="21"/>
                  <a:pt x="176" y="20"/>
                  <a:pt x="176" y="17"/>
                </a:cubicBezTo>
                <a:cubicBezTo>
                  <a:pt x="176" y="15"/>
                  <a:pt x="176" y="13"/>
                  <a:pt x="174" y="12"/>
                </a:cubicBezTo>
                <a:close/>
                <a:moveTo>
                  <a:pt x="289" y="10"/>
                </a:moveTo>
                <a:cubicBezTo>
                  <a:pt x="287" y="10"/>
                  <a:pt x="285" y="11"/>
                  <a:pt x="284" y="12"/>
                </a:cubicBezTo>
                <a:cubicBezTo>
                  <a:pt x="284" y="12"/>
                  <a:pt x="284" y="12"/>
                  <a:pt x="284" y="12"/>
                </a:cubicBezTo>
                <a:cubicBezTo>
                  <a:pt x="282" y="13"/>
                  <a:pt x="281" y="15"/>
                  <a:pt x="281" y="17"/>
                </a:cubicBezTo>
                <a:cubicBezTo>
                  <a:pt x="281" y="19"/>
                  <a:pt x="282" y="21"/>
                  <a:pt x="284" y="23"/>
                </a:cubicBezTo>
                <a:cubicBezTo>
                  <a:pt x="285" y="24"/>
                  <a:pt x="287" y="25"/>
                  <a:pt x="289" y="25"/>
                </a:cubicBezTo>
                <a:cubicBezTo>
                  <a:pt x="291" y="25"/>
                  <a:pt x="293" y="24"/>
                  <a:pt x="294" y="23"/>
                </a:cubicBezTo>
                <a:cubicBezTo>
                  <a:pt x="294" y="23"/>
                  <a:pt x="294" y="23"/>
                  <a:pt x="294" y="23"/>
                </a:cubicBezTo>
                <a:cubicBezTo>
                  <a:pt x="296" y="21"/>
                  <a:pt x="296" y="20"/>
                  <a:pt x="296" y="17"/>
                </a:cubicBezTo>
                <a:cubicBezTo>
                  <a:pt x="296" y="15"/>
                  <a:pt x="296" y="13"/>
                  <a:pt x="294" y="12"/>
                </a:cubicBezTo>
                <a:cubicBezTo>
                  <a:pt x="293" y="11"/>
                  <a:pt x="291" y="10"/>
                  <a:pt x="289" y="10"/>
                </a:cubicBezTo>
                <a:close/>
                <a:moveTo>
                  <a:pt x="226" y="197"/>
                </a:moveTo>
                <a:cubicBezTo>
                  <a:pt x="226" y="196"/>
                  <a:pt x="226" y="196"/>
                  <a:pt x="226" y="196"/>
                </a:cubicBezTo>
                <a:cubicBezTo>
                  <a:pt x="226" y="195"/>
                  <a:pt x="226" y="195"/>
                  <a:pt x="226" y="194"/>
                </a:cubicBezTo>
                <a:cubicBezTo>
                  <a:pt x="226" y="171"/>
                  <a:pt x="226" y="171"/>
                  <a:pt x="226" y="171"/>
                </a:cubicBezTo>
                <a:cubicBezTo>
                  <a:pt x="226" y="171"/>
                  <a:pt x="226" y="170"/>
                  <a:pt x="226" y="170"/>
                </a:cubicBezTo>
                <a:cubicBezTo>
                  <a:pt x="226" y="170"/>
                  <a:pt x="226" y="169"/>
                  <a:pt x="226" y="169"/>
                </a:cubicBezTo>
                <a:cubicBezTo>
                  <a:pt x="226" y="134"/>
                  <a:pt x="226" y="134"/>
                  <a:pt x="226" y="134"/>
                </a:cubicBezTo>
                <a:cubicBezTo>
                  <a:pt x="226" y="132"/>
                  <a:pt x="225" y="130"/>
                  <a:pt x="223" y="128"/>
                </a:cubicBezTo>
                <a:cubicBezTo>
                  <a:pt x="222" y="127"/>
                  <a:pt x="220" y="126"/>
                  <a:pt x="217" y="126"/>
                </a:cubicBezTo>
                <a:cubicBezTo>
                  <a:pt x="120" y="126"/>
                  <a:pt x="120" y="126"/>
                  <a:pt x="120" y="126"/>
                </a:cubicBezTo>
                <a:cubicBezTo>
                  <a:pt x="118" y="126"/>
                  <a:pt x="116" y="127"/>
                  <a:pt x="114" y="128"/>
                </a:cubicBezTo>
                <a:cubicBezTo>
                  <a:pt x="113" y="130"/>
                  <a:pt x="112" y="132"/>
                  <a:pt x="112" y="134"/>
                </a:cubicBezTo>
                <a:cubicBezTo>
                  <a:pt x="112" y="231"/>
                  <a:pt x="112" y="231"/>
                  <a:pt x="112" y="231"/>
                </a:cubicBezTo>
                <a:cubicBezTo>
                  <a:pt x="112" y="234"/>
                  <a:pt x="113" y="236"/>
                  <a:pt x="114" y="237"/>
                </a:cubicBezTo>
                <a:cubicBezTo>
                  <a:pt x="114" y="237"/>
                  <a:pt x="114" y="237"/>
                  <a:pt x="114" y="237"/>
                </a:cubicBezTo>
                <a:cubicBezTo>
                  <a:pt x="116" y="239"/>
                  <a:pt x="118" y="240"/>
                  <a:pt x="120" y="240"/>
                </a:cubicBezTo>
                <a:cubicBezTo>
                  <a:pt x="217" y="240"/>
                  <a:pt x="217" y="240"/>
                  <a:pt x="217" y="240"/>
                </a:cubicBezTo>
                <a:cubicBezTo>
                  <a:pt x="220" y="240"/>
                  <a:pt x="222" y="239"/>
                  <a:pt x="223" y="237"/>
                </a:cubicBezTo>
                <a:cubicBezTo>
                  <a:pt x="225" y="236"/>
                  <a:pt x="226" y="234"/>
                  <a:pt x="226" y="231"/>
                </a:cubicBezTo>
                <a:cubicBezTo>
                  <a:pt x="226" y="197"/>
                  <a:pt x="226" y="197"/>
                  <a:pt x="226" y="197"/>
                </a:cubicBezTo>
                <a:close/>
                <a:moveTo>
                  <a:pt x="236" y="191"/>
                </a:moveTo>
                <a:cubicBezTo>
                  <a:pt x="254" y="191"/>
                  <a:pt x="254" y="191"/>
                  <a:pt x="254" y="191"/>
                </a:cubicBezTo>
                <a:cubicBezTo>
                  <a:pt x="255" y="191"/>
                  <a:pt x="255" y="191"/>
                  <a:pt x="256" y="191"/>
                </a:cubicBezTo>
                <a:cubicBezTo>
                  <a:pt x="256" y="175"/>
                  <a:pt x="256" y="175"/>
                  <a:pt x="256" y="175"/>
                </a:cubicBezTo>
                <a:cubicBezTo>
                  <a:pt x="255" y="175"/>
                  <a:pt x="255" y="175"/>
                  <a:pt x="254" y="175"/>
                </a:cubicBezTo>
                <a:cubicBezTo>
                  <a:pt x="236" y="175"/>
                  <a:pt x="236" y="175"/>
                  <a:pt x="236" y="175"/>
                </a:cubicBezTo>
                <a:cubicBezTo>
                  <a:pt x="236" y="191"/>
                  <a:pt x="236" y="191"/>
                  <a:pt x="236" y="191"/>
                </a:cubicBezTo>
                <a:close/>
                <a:moveTo>
                  <a:pt x="256" y="200"/>
                </a:moveTo>
                <a:cubicBezTo>
                  <a:pt x="255" y="200"/>
                  <a:pt x="255" y="200"/>
                  <a:pt x="254" y="200"/>
                </a:cubicBezTo>
                <a:cubicBezTo>
                  <a:pt x="236" y="200"/>
                  <a:pt x="236" y="200"/>
                  <a:pt x="236" y="200"/>
                </a:cubicBezTo>
                <a:cubicBezTo>
                  <a:pt x="236" y="231"/>
                  <a:pt x="236" y="231"/>
                  <a:pt x="236" y="231"/>
                </a:cubicBezTo>
                <a:cubicBezTo>
                  <a:pt x="236" y="236"/>
                  <a:pt x="234" y="241"/>
                  <a:pt x="230" y="244"/>
                </a:cubicBezTo>
                <a:cubicBezTo>
                  <a:pt x="227" y="248"/>
                  <a:pt x="222" y="250"/>
                  <a:pt x="217" y="250"/>
                </a:cubicBezTo>
                <a:cubicBezTo>
                  <a:pt x="120" y="250"/>
                  <a:pt x="120" y="250"/>
                  <a:pt x="120" y="250"/>
                </a:cubicBezTo>
                <a:cubicBezTo>
                  <a:pt x="115" y="250"/>
                  <a:pt x="111" y="248"/>
                  <a:pt x="107" y="244"/>
                </a:cubicBezTo>
                <a:cubicBezTo>
                  <a:pt x="107" y="244"/>
                  <a:pt x="107" y="244"/>
                  <a:pt x="107" y="244"/>
                </a:cubicBezTo>
                <a:cubicBezTo>
                  <a:pt x="107" y="244"/>
                  <a:pt x="107" y="244"/>
                  <a:pt x="107" y="244"/>
                </a:cubicBezTo>
                <a:cubicBezTo>
                  <a:pt x="104" y="241"/>
                  <a:pt x="102" y="236"/>
                  <a:pt x="102" y="231"/>
                </a:cubicBezTo>
                <a:cubicBezTo>
                  <a:pt x="102" y="200"/>
                  <a:pt x="102" y="200"/>
                  <a:pt x="102" y="200"/>
                </a:cubicBezTo>
                <a:cubicBezTo>
                  <a:pt x="82" y="200"/>
                  <a:pt x="82" y="200"/>
                  <a:pt x="82" y="200"/>
                </a:cubicBezTo>
                <a:cubicBezTo>
                  <a:pt x="82" y="246"/>
                  <a:pt x="82" y="246"/>
                  <a:pt x="82" y="246"/>
                </a:cubicBezTo>
                <a:cubicBezTo>
                  <a:pt x="82" y="253"/>
                  <a:pt x="84" y="259"/>
                  <a:pt x="89" y="263"/>
                </a:cubicBezTo>
                <a:cubicBezTo>
                  <a:pt x="89" y="263"/>
                  <a:pt x="89" y="263"/>
                  <a:pt x="89" y="263"/>
                </a:cubicBezTo>
                <a:cubicBezTo>
                  <a:pt x="93" y="267"/>
                  <a:pt x="99" y="270"/>
                  <a:pt x="105" y="270"/>
                </a:cubicBezTo>
                <a:cubicBezTo>
                  <a:pt x="233" y="270"/>
                  <a:pt x="233" y="270"/>
                  <a:pt x="233" y="270"/>
                </a:cubicBezTo>
                <a:cubicBezTo>
                  <a:pt x="239" y="270"/>
                  <a:pt x="245" y="267"/>
                  <a:pt x="249" y="263"/>
                </a:cubicBezTo>
                <a:cubicBezTo>
                  <a:pt x="249" y="263"/>
                  <a:pt x="249" y="263"/>
                  <a:pt x="249" y="263"/>
                </a:cubicBezTo>
                <a:cubicBezTo>
                  <a:pt x="253" y="259"/>
                  <a:pt x="256" y="253"/>
                  <a:pt x="256" y="246"/>
                </a:cubicBezTo>
                <a:cubicBezTo>
                  <a:pt x="256" y="200"/>
                  <a:pt x="256" y="200"/>
                  <a:pt x="256" y="200"/>
                </a:cubicBezTo>
                <a:close/>
                <a:moveTo>
                  <a:pt x="236" y="165"/>
                </a:moveTo>
                <a:cubicBezTo>
                  <a:pt x="254" y="165"/>
                  <a:pt x="254" y="165"/>
                  <a:pt x="254" y="165"/>
                </a:cubicBezTo>
                <a:cubicBezTo>
                  <a:pt x="255" y="165"/>
                  <a:pt x="255" y="165"/>
                  <a:pt x="256" y="165"/>
                </a:cubicBezTo>
                <a:cubicBezTo>
                  <a:pt x="256" y="119"/>
                  <a:pt x="256" y="119"/>
                  <a:pt x="256" y="119"/>
                </a:cubicBezTo>
                <a:cubicBezTo>
                  <a:pt x="256" y="113"/>
                  <a:pt x="253" y="107"/>
                  <a:pt x="249" y="103"/>
                </a:cubicBezTo>
                <a:cubicBezTo>
                  <a:pt x="245" y="98"/>
                  <a:pt x="239" y="96"/>
                  <a:pt x="233" y="96"/>
                </a:cubicBezTo>
                <a:cubicBezTo>
                  <a:pt x="105" y="96"/>
                  <a:pt x="105" y="96"/>
                  <a:pt x="105" y="96"/>
                </a:cubicBezTo>
                <a:cubicBezTo>
                  <a:pt x="99" y="96"/>
                  <a:pt x="93" y="98"/>
                  <a:pt x="89" y="103"/>
                </a:cubicBezTo>
                <a:cubicBezTo>
                  <a:pt x="84" y="107"/>
                  <a:pt x="82" y="113"/>
                  <a:pt x="82" y="119"/>
                </a:cubicBezTo>
                <a:cubicBezTo>
                  <a:pt x="82" y="165"/>
                  <a:pt x="82" y="165"/>
                  <a:pt x="82" y="165"/>
                </a:cubicBezTo>
                <a:cubicBezTo>
                  <a:pt x="102" y="165"/>
                  <a:pt x="102" y="165"/>
                  <a:pt x="102" y="165"/>
                </a:cubicBezTo>
                <a:cubicBezTo>
                  <a:pt x="102" y="134"/>
                  <a:pt x="102" y="134"/>
                  <a:pt x="102" y="134"/>
                </a:cubicBezTo>
                <a:cubicBezTo>
                  <a:pt x="102" y="129"/>
                  <a:pt x="104" y="124"/>
                  <a:pt x="107" y="121"/>
                </a:cubicBezTo>
                <a:cubicBezTo>
                  <a:pt x="111" y="118"/>
                  <a:pt x="115" y="116"/>
                  <a:pt x="120" y="116"/>
                </a:cubicBezTo>
                <a:cubicBezTo>
                  <a:pt x="217" y="116"/>
                  <a:pt x="217" y="116"/>
                  <a:pt x="217" y="116"/>
                </a:cubicBezTo>
                <a:cubicBezTo>
                  <a:pt x="222" y="116"/>
                  <a:pt x="227" y="118"/>
                  <a:pt x="230" y="121"/>
                </a:cubicBezTo>
                <a:cubicBezTo>
                  <a:pt x="230" y="121"/>
                  <a:pt x="230" y="121"/>
                  <a:pt x="230" y="121"/>
                </a:cubicBezTo>
                <a:cubicBezTo>
                  <a:pt x="234" y="124"/>
                  <a:pt x="236" y="129"/>
                  <a:pt x="236" y="134"/>
                </a:cubicBezTo>
                <a:cubicBezTo>
                  <a:pt x="236" y="165"/>
                  <a:pt x="236" y="165"/>
                  <a:pt x="236" y="165"/>
                </a:cubicBezTo>
                <a:close/>
                <a:moveTo>
                  <a:pt x="82" y="191"/>
                </a:moveTo>
                <a:cubicBezTo>
                  <a:pt x="102" y="191"/>
                  <a:pt x="102" y="191"/>
                  <a:pt x="102" y="191"/>
                </a:cubicBezTo>
                <a:cubicBezTo>
                  <a:pt x="102" y="175"/>
                  <a:pt x="102" y="175"/>
                  <a:pt x="102" y="175"/>
                </a:cubicBezTo>
                <a:cubicBezTo>
                  <a:pt x="82" y="175"/>
                  <a:pt x="82" y="175"/>
                  <a:pt x="82" y="175"/>
                </a:cubicBezTo>
                <a:cubicBezTo>
                  <a:pt x="82" y="191"/>
                  <a:pt x="82" y="191"/>
                  <a:pt x="82" y="191"/>
                </a:cubicBezTo>
                <a:close/>
                <a:moveTo>
                  <a:pt x="207" y="211"/>
                </a:moveTo>
                <a:cubicBezTo>
                  <a:pt x="201" y="211"/>
                  <a:pt x="197" y="216"/>
                  <a:pt x="197" y="221"/>
                </a:cubicBezTo>
                <a:cubicBezTo>
                  <a:pt x="197" y="227"/>
                  <a:pt x="201" y="231"/>
                  <a:pt x="207" y="231"/>
                </a:cubicBezTo>
                <a:cubicBezTo>
                  <a:pt x="213" y="231"/>
                  <a:pt x="217" y="227"/>
                  <a:pt x="217" y="221"/>
                </a:cubicBezTo>
                <a:cubicBezTo>
                  <a:pt x="217" y="216"/>
                  <a:pt x="213" y="211"/>
                  <a:pt x="207" y="211"/>
                </a:cubicBezTo>
                <a:close/>
                <a:moveTo>
                  <a:pt x="181" y="211"/>
                </a:moveTo>
                <a:cubicBezTo>
                  <a:pt x="175" y="211"/>
                  <a:pt x="171" y="216"/>
                  <a:pt x="171" y="221"/>
                </a:cubicBezTo>
                <a:cubicBezTo>
                  <a:pt x="171" y="227"/>
                  <a:pt x="175" y="231"/>
                  <a:pt x="181" y="231"/>
                </a:cubicBezTo>
                <a:cubicBezTo>
                  <a:pt x="187" y="231"/>
                  <a:pt x="191" y="227"/>
                  <a:pt x="191" y="221"/>
                </a:cubicBezTo>
                <a:cubicBezTo>
                  <a:pt x="191" y="216"/>
                  <a:pt x="187" y="211"/>
                  <a:pt x="181" y="211"/>
                </a:cubicBezTo>
                <a:close/>
                <a:moveTo>
                  <a:pt x="155" y="211"/>
                </a:moveTo>
                <a:cubicBezTo>
                  <a:pt x="149" y="211"/>
                  <a:pt x="145" y="216"/>
                  <a:pt x="145" y="221"/>
                </a:cubicBezTo>
                <a:cubicBezTo>
                  <a:pt x="145" y="227"/>
                  <a:pt x="149" y="231"/>
                  <a:pt x="155" y="231"/>
                </a:cubicBezTo>
                <a:cubicBezTo>
                  <a:pt x="161" y="231"/>
                  <a:pt x="165" y="227"/>
                  <a:pt x="165" y="221"/>
                </a:cubicBezTo>
                <a:cubicBezTo>
                  <a:pt x="165" y="216"/>
                  <a:pt x="161" y="211"/>
                  <a:pt x="155" y="211"/>
                </a:cubicBezTo>
                <a:close/>
                <a:moveTo>
                  <a:pt x="129" y="211"/>
                </a:moveTo>
                <a:cubicBezTo>
                  <a:pt x="124" y="211"/>
                  <a:pt x="119" y="216"/>
                  <a:pt x="119" y="221"/>
                </a:cubicBezTo>
                <a:cubicBezTo>
                  <a:pt x="119" y="227"/>
                  <a:pt x="124" y="231"/>
                  <a:pt x="129" y="231"/>
                </a:cubicBezTo>
                <a:cubicBezTo>
                  <a:pt x="135" y="231"/>
                  <a:pt x="139" y="227"/>
                  <a:pt x="139" y="221"/>
                </a:cubicBezTo>
                <a:cubicBezTo>
                  <a:pt x="139" y="216"/>
                  <a:pt x="135" y="211"/>
                  <a:pt x="129" y="211"/>
                </a:cubicBezTo>
                <a:close/>
                <a:moveTo>
                  <a:pt x="207" y="186"/>
                </a:moveTo>
                <a:cubicBezTo>
                  <a:pt x="201" y="186"/>
                  <a:pt x="197" y="190"/>
                  <a:pt x="197" y="196"/>
                </a:cubicBezTo>
                <a:cubicBezTo>
                  <a:pt x="197" y="202"/>
                  <a:pt x="201" y="206"/>
                  <a:pt x="207" y="206"/>
                </a:cubicBezTo>
                <a:cubicBezTo>
                  <a:pt x="213" y="206"/>
                  <a:pt x="217" y="202"/>
                  <a:pt x="217" y="196"/>
                </a:cubicBezTo>
                <a:cubicBezTo>
                  <a:pt x="217" y="190"/>
                  <a:pt x="213" y="186"/>
                  <a:pt x="207" y="186"/>
                </a:cubicBezTo>
                <a:close/>
                <a:moveTo>
                  <a:pt x="181" y="186"/>
                </a:moveTo>
                <a:cubicBezTo>
                  <a:pt x="175" y="186"/>
                  <a:pt x="171" y="190"/>
                  <a:pt x="171" y="196"/>
                </a:cubicBezTo>
                <a:cubicBezTo>
                  <a:pt x="171" y="202"/>
                  <a:pt x="175" y="206"/>
                  <a:pt x="181" y="206"/>
                </a:cubicBezTo>
                <a:cubicBezTo>
                  <a:pt x="187" y="206"/>
                  <a:pt x="191" y="202"/>
                  <a:pt x="191" y="196"/>
                </a:cubicBezTo>
                <a:cubicBezTo>
                  <a:pt x="191" y="190"/>
                  <a:pt x="187" y="186"/>
                  <a:pt x="181" y="186"/>
                </a:cubicBezTo>
                <a:close/>
                <a:moveTo>
                  <a:pt x="155" y="186"/>
                </a:moveTo>
                <a:cubicBezTo>
                  <a:pt x="149" y="186"/>
                  <a:pt x="145" y="190"/>
                  <a:pt x="145" y="196"/>
                </a:cubicBezTo>
                <a:cubicBezTo>
                  <a:pt x="145" y="202"/>
                  <a:pt x="149" y="206"/>
                  <a:pt x="155" y="206"/>
                </a:cubicBezTo>
                <a:cubicBezTo>
                  <a:pt x="161" y="206"/>
                  <a:pt x="165" y="202"/>
                  <a:pt x="165" y="196"/>
                </a:cubicBezTo>
                <a:cubicBezTo>
                  <a:pt x="165" y="190"/>
                  <a:pt x="161" y="186"/>
                  <a:pt x="155" y="186"/>
                </a:cubicBezTo>
                <a:close/>
                <a:moveTo>
                  <a:pt x="129" y="186"/>
                </a:moveTo>
                <a:cubicBezTo>
                  <a:pt x="124" y="186"/>
                  <a:pt x="119" y="190"/>
                  <a:pt x="119" y="196"/>
                </a:cubicBezTo>
                <a:cubicBezTo>
                  <a:pt x="119" y="202"/>
                  <a:pt x="124" y="206"/>
                  <a:pt x="129" y="206"/>
                </a:cubicBezTo>
                <a:cubicBezTo>
                  <a:pt x="135" y="206"/>
                  <a:pt x="139" y="202"/>
                  <a:pt x="139" y="196"/>
                </a:cubicBezTo>
                <a:cubicBezTo>
                  <a:pt x="139" y="190"/>
                  <a:pt x="135" y="186"/>
                  <a:pt x="129" y="186"/>
                </a:cubicBezTo>
                <a:close/>
                <a:moveTo>
                  <a:pt x="207" y="160"/>
                </a:moveTo>
                <a:cubicBezTo>
                  <a:pt x="201" y="160"/>
                  <a:pt x="197" y="165"/>
                  <a:pt x="197" y="170"/>
                </a:cubicBezTo>
                <a:cubicBezTo>
                  <a:pt x="197" y="176"/>
                  <a:pt x="201" y="181"/>
                  <a:pt x="207" y="181"/>
                </a:cubicBezTo>
                <a:cubicBezTo>
                  <a:pt x="213" y="181"/>
                  <a:pt x="217" y="176"/>
                  <a:pt x="217" y="170"/>
                </a:cubicBezTo>
                <a:cubicBezTo>
                  <a:pt x="217" y="165"/>
                  <a:pt x="213" y="160"/>
                  <a:pt x="207" y="160"/>
                </a:cubicBezTo>
                <a:close/>
                <a:moveTo>
                  <a:pt x="181" y="160"/>
                </a:moveTo>
                <a:cubicBezTo>
                  <a:pt x="175" y="160"/>
                  <a:pt x="171" y="165"/>
                  <a:pt x="171" y="170"/>
                </a:cubicBezTo>
                <a:cubicBezTo>
                  <a:pt x="171" y="176"/>
                  <a:pt x="175" y="181"/>
                  <a:pt x="181" y="181"/>
                </a:cubicBezTo>
                <a:cubicBezTo>
                  <a:pt x="187" y="181"/>
                  <a:pt x="191" y="176"/>
                  <a:pt x="191" y="170"/>
                </a:cubicBezTo>
                <a:cubicBezTo>
                  <a:pt x="191" y="165"/>
                  <a:pt x="187" y="160"/>
                  <a:pt x="181" y="160"/>
                </a:cubicBezTo>
                <a:close/>
                <a:moveTo>
                  <a:pt x="155" y="160"/>
                </a:moveTo>
                <a:cubicBezTo>
                  <a:pt x="149" y="160"/>
                  <a:pt x="145" y="165"/>
                  <a:pt x="145" y="170"/>
                </a:cubicBezTo>
                <a:cubicBezTo>
                  <a:pt x="145" y="176"/>
                  <a:pt x="149" y="181"/>
                  <a:pt x="155" y="181"/>
                </a:cubicBezTo>
                <a:cubicBezTo>
                  <a:pt x="161" y="181"/>
                  <a:pt x="165" y="176"/>
                  <a:pt x="165" y="170"/>
                </a:cubicBezTo>
                <a:cubicBezTo>
                  <a:pt x="165" y="165"/>
                  <a:pt x="161" y="160"/>
                  <a:pt x="155" y="160"/>
                </a:cubicBezTo>
                <a:close/>
                <a:moveTo>
                  <a:pt x="129" y="160"/>
                </a:moveTo>
                <a:cubicBezTo>
                  <a:pt x="124" y="160"/>
                  <a:pt x="119" y="165"/>
                  <a:pt x="119" y="170"/>
                </a:cubicBezTo>
                <a:cubicBezTo>
                  <a:pt x="119" y="176"/>
                  <a:pt x="124" y="181"/>
                  <a:pt x="129" y="181"/>
                </a:cubicBezTo>
                <a:cubicBezTo>
                  <a:pt x="135" y="181"/>
                  <a:pt x="139" y="176"/>
                  <a:pt x="139" y="170"/>
                </a:cubicBezTo>
                <a:cubicBezTo>
                  <a:pt x="139" y="165"/>
                  <a:pt x="135" y="160"/>
                  <a:pt x="129" y="160"/>
                </a:cubicBezTo>
                <a:close/>
                <a:moveTo>
                  <a:pt x="207" y="135"/>
                </a:moveTo>
                <a:cubicBezTo>
                  <a:pt x="201" y="135"/>
                  <a:pt x="197" y="139"/>
                  <a:pt x="197" y="145"/>
                </a:cubicBezTo>
                <a:cubicBezTo>
                  <a:pt x="197" y="151"/>
                  <a:pt x="201" y="155"/>
                  <a:pt x="207" y="155"/>
                </a:cubicBezTo>
                <a:cubicBezTo>
                  <a:pt x="213" y="155"/>
                  <a:pt x="217" y="151"/>
                  <a:pt x="217" y="145"/>
                </a:cubicBezTo>
                <a:cubicBezTo>
                  <a:pt x="217" y="139"/>
                  <a:pt x="213" y="135"/>
                  <a:pt x="207" y="135"/>
                </a:cubicBezTo>
                <a:close/>
                <a:moveTo>
                  <a:pt x="181" y="135"/>
                </a:moveTo>
                <a:cubicBezTo>
                  <a:pt x="175" y="135"/>
                  <a:pt x="171" y="139"/>
                  <a:pt x="171" y="145"/>
                </a:cubicBezTo>
                <a:cubicBezTo>
                  <a:pt x="171" y="151"/>
                  <a:pt x="175" y="155"/>
                  <a:pt x="181" y="155"/>
                </a:cubicBezTo>
                <a:cubicBezTo>
                  <a:pt x="187" y="155"/>
                  <a:pt x="191" y="151"/>
                  <a:pt x="191" y="145"/>
                </a:cubicBezTo>
                <a:cubicBezTo>
                  <a:pt x="191" y="139"/>
                  <a:pt x="187" y="135"/>
                  <a:pt x="181" y="135"/>
                </a:cubicBezTo>
                <a:close/>
                <a:moveTo>
                  <a:pt x="155" y="135"/>
                </a:moveTo>
                <a:cubicBezTo>
                  <a:pt x="149" y="135"/>
                  <a:pt x="145" y="139"/>
                  <a:pt x="145" y="145"/>
                </a:cubicBezTo>
                <a:cubicBezTo>
                  <a:pt x="145" y="151"/>
                  <a:pt x="149" y="155"/>
                  <a:pt x="155" y="155"/>
                </a:cubicBezTo>
                <a:cubicBezTo>
                  <a:pt x="161" y="155"/>
                  <a:pt x="165" y="151"/>
                  <a:pt x="165" y="145"/>
                </a:cubicBezTo>
                <a:cubicBezTo>
                  <a:pt x="165" y="139"/>
                  <a:pt x="161" y="135"/>
                  <a:pt x="155" y="135"/>
                </a:cubicBezTo>
                <a:close/>
                <a:moveTo>
                  <a:pt x="129" y="135"/>
                </a:moveTo>
                <a:cubicBezTo>
                  <a:pt x="124" y="135"/>
                  <a:pt x="119" y="139"/>
                  <a:pt x="119" y="145"/>
                </a:cubicBezTo>
                <a:cubicBezTo>
                  <a:pt x="119" y="151"/>
                  <a:pt x="124" y="155"/>
                  <a:pt x="129" y="155"/>
                </a:cubicBezTo>
                <a:cubicBezTo>
                  <a:pt x="135" y="155"/>
                  <a:pt x="139" y="151"/>
                  <a:pt x="139" y="145"/>
                </a:cubicBezTo>
                <a:cubicBezTo>
                  <a:pt x="139" y="139"/>
                  <a:pt x="135" y="135"/>
                  <a:pt x="129" y="135"/>
                </a:cubicBezTo>
                <a:close/>
                <a:moveTo>
                  <a:pt x="56" y="12"/>
                </a:moveTo>
                <a:cubicBezTo>
                  <a:pt x="54" y="11"/>
                  <a:pt x="52" y="10"/>
                  <a:pt x="50" y="10"/>
                </a:cubicBezTo>
                <a:cubicBezTo>
                  <a:pt x="48" y="10"/>
                  <a:pt x="46" y="11"/>
                  <a:pt x="45" y="12"/>
                </a:cubicBezTo>
                <a:cubicBezTo>
                  <a:pt x="45" y="12"/>
                  <a:pt x="45" y="12"/>
                  <a:pt x="45" y="12"/>
                </a:cubicBezTo>
                <a:cubicBezTo>
                  <a:pt x="43" y="13"/>
                  <a:pt x="43" y="15"/>
                  <a:pt x="43" y="17"/>
                </a:cubicBezTo>
                <a:cubicBezTo>
                  <a:pt x="43" y="20"/>
                  <a:pt x="43" y="21"/>
                  <a:pt x="45" y="23"/>
                </a:cubicBezTo>
                <a:cubicBezTo>
                  <a:pt x="45" y="23"/>
                  <a:pt x="45" y="23"/>
                  <a:pt x="45" y="23"/>
                </a:cubicBezTo>
                <a:cubicBezTo>
                  <a:pt x="46" y="24"/>
                  <a:pt x="48" y="25"/>
                  <a:pt x="50" y="25"/>
                </a:cubicBezTo>
                <a:cubicBezTo>
                  <a:pt x="52" y="25"/>
                  <a:pt x="54" y="24"/>
                  <a:pt x="56" y="23"/>
                </a:cubicBezTo>
                <a:cubicBezTo>
                  <a:pt x="56" y="23"/>
                  <a:pt x="56" y="23"/>
                  <a:pt x="56" y="23"/>
                </a:cubicBezTo>
                <a:cubicBezTo>
                  <a:pt x="57" y="21"/>
                  <a:pt x="58" y="20"/>
                  <a:pt x="58" y="17"/>
                </a:cubicBezTo>
                <a:cubicBezTo>
                  <a:pt x="58" y="15"/>
                  <a:pt x="57" y="13"/>
                  <a:pt x="56"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cxnSp>
        <p:nvCxnSpPr>
          <p:cNvPr id="149" name="Conector reto 148"/>
          <p:cNvCxnSpPr/>
          <p:nvPr/>
        </p:nvCxnSpPr>
        <p:spPr>
          <a:xfrm>
            <a:off x="8981440" y="4069731"/>
            <a:ext cx="1496723" cy="0"/>
          </a:xfrm>
          <a:prstGeom prst="line">
            <a:avLst/>
          </a:prstGeom>
          <a:ln w="101600">
            <a:solidFill>
              <a:srgbClr val="ECC520"/>
            </a:solidFill>
          </a:ln>
        </p:spPr>
        <p:style>
          <a:lnRef idx="1">
            <a:schemeClr val="accent1"/>
          </a:lnRef>
          <a:fillRef idx="0">
            <a:schemeClr val="accent1"/>
          </a:fillRef>
          <a:effectRef idx="0">
            <a:schemeClr val="accent1"/>
          </a:effectRef>
          <a:fontRef idx="minor">
            <a:schemeClr val="tx1"/>
          </a:fontRef>
        </p:style>
      </p:cxnSp>
      <p:grpSp>
        <p:nvGrpSpPr>
          <p:cNvPr id="207" name="Agrupar 206"/>
          <p:cNvGrpSpPr/>
          <p:nvPr/>
        </p:nvGrpSpPr>
        <p:grpSpPr>
          <a:xfrm>
            <a:off x="8981871" y="4348204"/>
            <a:ext cx="1470067" cy="1472200"/>
            <a:chOff x="1588" y="0"/>
            <a:chExt cx="1095374" cy="1096963"/>
          </a:xfrm>
          <a:solidFill>
            <a:schemeClr val="bg1">
              <a:alpha val="30000"/>
            </a:schemeClr>
          </a:solidFill>
        </p:grpSpPr>
        <p:sp>
          <p:nvSpPr>
            <p:cNvPr id="153" name="Freeform 70"/>
            <p:cNvSpPr>
              <a:spLocks noEditPoints="1"/>
            </p:cNvSpPr>
            <p:nvPr/>
          </p:nvSpPr>
          <p:spPr bwMode="auto">
            <a:xfrm>
              <a:off x="1588" y="0"/>
              <a:ext cx="1095374" cy="1096963"/>
            </a:xfrm>
            <a:custGeom>
              <a:avLst/>
              <a:gdLst>
                <a:gd name="T0" fmla="*/ 690 w 690"/>
                <a:gd name="T1" fmla="*/ 691 h 691"/>
                <a:gd name="T2" fmla="*/ 0 w 690"/>
                <a:gd name="T3" fmla="*/ 691 h 691"/>
                <a:gd name="T4" fmla="*/ 0 w 690"/>
                <a:gd name="T5" fmla="*/ 0 h 691"/>
                <a:gd name="T6" fmla="*/ 690 w 690"/>
                <a:gd name="T7" fmla="*/ 0 h 691"/>
                <a:gd name="T8" fmla="*/ 690 w 690"/>
                <a:gd name="T9" fmla="*/ 691 h 691"/>
                <a:gd name="T10" fmla="*/ 22 w 690"/>
                <a:gd name="T11" fmla="*/ 669 h 691"/>
                <a:gd name="T12" fmla="*/ 668 w 690"/>
                <a:gd name="T13" fmla="*/ 669 h 691"/>
                <a:gd name="T14" fmla="*/ 668 w 690"/>
                <a:gd name="T15" fmla="*/ 22 h 691"/>
                <a:gd name="T16" fmla="*/ 22 w 690"/>
                <a:gd name="T17" fmla="*/ 22 h 691"/>
                <a:gd name="T18" fmla="*/ 22 w 690"/>
                <a:gd name="T19" fmla="*/ 669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0" h="691">
                  <a:moveTo>
                    <a:pt x="690" y="691"/>
                  </a:moveTo>
                  <a:lnTo>
                    <a:pt x="0" y="691"/>
                  </a:lnTo>
                  <a:lnTo>
                    <a:pt x="0" y="0"/>
                  </a:lnTo>
                  <a:lnTo>
                    <a:pt x="690" y="0"/>
                  </a:lnTo>
                  <a:lnTo>
                    <a:pt x="690" y="691"/>
                  </a:lnTo>
                  <a:close/>
                  <a:moveTo>
                    <a:pt x="22" y="669"/>
                  </a:moveTo>
                  <a:lnTo>
                    <a:pt x="668" y="669"/>
                  </a:lnTo>
                  <a:lnTo>
                    <a:pt x="668" y="22"/>
                  </a:lnTo>
                  <a:lnTo>
                    <a:pt x="22" y="22"/>
                  </a:lnTo>
                  <a:lnTo>
                    <a:pt x="22" y="6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4" name="Rectangle 71"/>
            <p:cNvSpPr>
              <a:spLocks noChangeArrowheads="1"/>
            </p:cNvSpPr>
            <p:nvPr/>
          </p:nvSpPr>
          <p:spPr bwMode="auto">
            <a:xfrm>
              <a:off x="55679" y="136525"/>
              <a:ext cx="996454" cy="4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5" name="Rectangle 72"/>
            <p:cNvSpPr>
              <a:spLocks noChangeArrowheads="1"/>
            </p:cNvSpPr>
            <p:nvPr/>
          </p:nvSpPr>
          <p:spPr bwMode="auto">
            <a:xfrm>
              <a:off x="69850" y="682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6" name="Rectangle 73"/>
            <p:cNvSpPr>
              <a:spLocks noChangeArrowheads="1"/>
            </p:cNvSpPr>
            <p:nvPr/>
          </p:nvSpPr>
          <p:spPr bwMode="auto">
            <a:xfrm>
              <a:off x="138113" y="682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7" name="Rectangle 74"/>
            <p:cNvSpPr>
              <a:spLocks noChangeArrowheads="1"/>
            </p:cNvSpPr>
            <p:nvPr/>
          </p:nvSpPr>
          <p:spPr bwMode="auto">
            <a:xfrm>
              <a:off x="206375" y="682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9" name="Rectangle 76"/>
            <p:cNvSpPr>
              <a:spLocks noChangeArrowheads="1"/>
            </p:cNvSpPr>
            <p:nvPr/>
          </p:nvSpPr>
          <p:spPr bwMode="auto">
            <a:xfrm>
              <a:off x="344488" y="68263"/>
              <a:ext cx="684212"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0" name="Freeform 77"/>
            <p:cNvSpPr>
              <a:spLocks noEditPoints="1"/>
            </p:cNvSpPr>
            <p:nvPr/>
          </p:nvSpPr>
          <p:spPr bwMode="auto">
            <a:xfrm>
              <a:off x="258763" y="393700"/>
              <a:ext cx="581025" cy="446088"/>
            </a:xfrm>
            <a:custGeom>
              <a:avLst/>
              <a:gdLst>
                <a:gd name="T0" fmla="*/ 132 w 136"/>
                <a:gd name="T1" fmla="*/ 104 h 104"/>
                <a:gd name="T2" fmla="*/ 4 w 136"/>
                <a:gd name="T3" fmla="*/ 104 h 104"/>
                <a:gd name="T4" fmla="*/ 0 w 136"/>
                <a:gd name="T5" fmla="*/ 102 h 104"/>
                <a:gd name="T6" fmla="*/ 1 w 136"/>
                <a:gd name="T7" fmla="*/ 98 h 104"/>
                <a:gd name="T8" fmla="*/ 65 w 136"/>
                <a:gd name="T9" fmla="*/ 2 h 104"/>
                <a:gd name="T10" fmla="*/ 71 w 136"/>
                <a:gd name="T11" fmla="*/ 2 h 104"/>
                <a:gd name="T12" fmla="*/ 135 w 136"/>
                <a:gd name="T13" fmla="*/ 98 h 104"/>
                <a:gd name="T14" fmla="*/ 136 w 136"/>
                <a:gd name="T15" fmla="*/ 102 h 104"/>
                <a:gd name="T16" fmla="*/ 132 w 136"/>
                <a:gd name="T17" fmla="*/ 104 h 104"/>
                <a:gd name="T18" fmla="*/ 11 w 136"/>
                <a:gd name="T19" fmla="*/ 96 h 104"/>
                <a:gd name="T20" fmla="*/ 125 w 136"/>
                <a:gd name="T21" fmla="*/ 96 h 104"/>
                <a:gd name="T22" fmla="*/ 68 w 136"/>
                <a:gd name="T23" fmla="*/ 11 h 104"/>
                <a:gd name="T24" fmla="*/ 11 w 136"/>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104">
                  <a:moveTo>
                    <a:pt x="132" y="104"/>
                  </a:moveTo>
                  <a:cubicBezTo>
                    <a:pt x="4" y="104"/>
                    <a:pt x="4" y="104"/>
                    <a:pt x="4" y="104"/>
                  </a:cubicBezTo>
                  <a:cubicBezTo>
                    <a:pt x="3" y="104"/>
                    <a:pt x="1" y="103"/>
                    <a:pt x="0" y="102"/>
                  </a:cubicBezTo>
                  <a:cubicBezTo>
                    <a:pt x="0" y="101"/>
                    <a:pt x="0" y="99"/>
                    <a:pt x="1" y="98"/>
                  </a:cubicBezTo>
                  <a:cubicBezTo>
                    <a:pt x="65" y="2"/>
                    <a:pt x="65" y="2"/>
                    <a:pt x="65" y="2"/>
                  </a:cubicBezTo>
                  <a:cubicBezTo>
                    <a:pt x="66" y="0"/>
                    <a:pt x="70" y="0"/>
                    <a:pt x="71" y="2"/>
                  </a:cubicBezTo>
                  <a:cubicBezTo>
                    <a:pt x="135" y="98"/>
                    <a:pt x="135" y="98"/>
                    <a:pt x="135" y="98"/>
                  </a:cubicBezTo>
                  <a:cubicBezTo>
                    <a:pt x="136" y="99"/>
                    <a:pt x="136" y="101"/>
                    <a:pt x="136" y="102"/>
                  </a:cubicBezTo>
                  <a:cubicBezTo>
                    <a:pt x="135" y="103"/>
                    <a:pt x="133" y="104"/>
                    <a:pt x="132" y="104"/>
                  </a:cubicBezTo>
                  <a:close/>
                  <a:moveTo>
                    <a:pt x="11" y="96"/>
                  </a:moveTo>
                  <a:cubicBezTo>
                    <a:pt x="125" y="96"/>
                    <a:pt x="125" y="96"/>
                    <a:pt x="125" y="96"/>
                  </a:cubicBezTo>
                  <a:cubicBezTo>
                    <a:pt x="68" y="11"/>
                    <a:pt x="68" y="11"/>
                    <a:pt x="68" y="11"/>
                  </a:cubicBezTo>
                  <a:lnTo>
                    <a:pt x="11"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1" name="Rectangle 78"/>
            <p:cNvSpPr>
              <a:spLocks noChangeArrowheads="1"/>
            </p:cNvSpPr>
            <p:nvPr/>
          </p:nvSpPr>
          <p:spPr bwMode="auto">
            <a:xfrm>
              <a:off x="531813" y="547688"/>
              <a:ext cx="349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2" name="Rectangle 79"/>
            <p:cNvSpPr>
              <a:spLocks noChangeArrowheads="1"/>
            </p:cNvSpPr>
            <p:nvPr/>
          </p:nvSpPr>
          <p:spPr bwMode="auto">
            <a:xfrm>
              <a:off x="531813" y="7366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3" name="Rectangle 80"/>
            <p:cNvSpPr>
              <a:spLocks noChangeArrowheads="1"/>
            </p:cNvSpPr>
            <p:nvPr/>
          </p:nvSpPr>
          <p:spPr bwMode="auto">
            <a:xfrm>
              <a:off x="120650"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4" name="Rectangle 81"/>
            <p:cNvSpPr>
              <a:spLocks noChangeArrowheads="1"/>
            </p:cNvSpPr>
            <p:nvPr/>
          </p:nvSpPr>
          <p:spPr bwMode="auto">
            <a:xfrm>
              <a:off x="258763"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5" name="Rectangle 82"/>
            <p:cNvSpPr>
              <a:spLocks noChangeArrowheads="1"/>
            </p:cNvSpPr>
            <p:nvPr/>
          </p:nvSpPr>
          <p:spPr bwMode="auto">
            <a:xfrm>
              <a:off x="327025"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6" name="Rectangle 83"/>
            <p:cNvSpPr>
              <a:spLocks noChangeArrowheads="1"/>
            </p:cNvSpPr>
            <p:nvPr/>
          </p:nvSpPr>
          <p:spPr bwMode="auto">
            <a:xfrm>
              <a:off x="395288"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7" name="Rectangle 84"/>
            <p:cNvSpPr>
              <a:spLocks noChangeArrowheads="1"/>
            </p:cNvSpPr>
            <p:nvPr/>
          </p:nvSpPr>
          <p:spPr bwMode="auto">
            <a:xfrm>
              <a:off x="463550"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8" name="Rectangle 85"/>
            <p:cNvSpPr>
              <a:spLocks noChangeArrowheads="1"/>
            </p:cNvSpPr>
            <p:nvPr/>
          </p:nvSpPr>
          <p:spPr bwMode="auto">
            <a:xfrm>
              <a:off x="531813"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9" name="Rectangle 86"/>
            <p:cNvSpPr>
              <a:spLocks noChangeArrowheads="1"/>
            </p:cNvSpPr>
            <p:nvPr/>
          </p:nvSpPr>
          <p:spPr bwMode="auto">
            <a:xfrm>
              <a:off x="600075"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0" name="Rectangle 87"/>
            <p:cNvSpPr>
              <a:spLocks noChangeArrowheads="1"/>
            </p:cNvSpPr>
            <p:nvPr/>
          </p:nvSpPr>
          <p:spPr bwMode="auto">
            <a:xfrm>
              <a:off x="668338"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1" name="Rectangle 88"/>
            <p:cNvSpPr>
              <a:spLocks noChangeArrowheads="1"/>
            </p:cNvSpPr>
            <p:nvPr/>
          </p:nvSpPr>
          <p:spPr bwMode="auto">
            <a:xfrm>
              <a:off x="736600"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2" name="Rectangle 89"/>
            <p:cNvSpPr>
              <a:spLocks noChangeArrowheads="1"/>
            </p:cNvSpPr>
            <p:nvPr/>
          </p:nvSpPr>
          <p:spPr bwMode="auto">
            <a:xfrm>
              <a:off x="806450"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3" name="Rectangle 90"/>
            <p:cNvSpPr>
              <a:spLocks noChangeArrowheads="1"/>
            </p:cNvSpPr>
            <p:nvPr/>
          </p:nvSpPr>
          <p:spPr bwMode="auto">
            <a:xfrm>
              <a:off x="874713"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4" name="Rectangle 91"/>
            <p:cNvSpPr>
              <a:spLocks noChangeArrowheads="1"/>
            </p:cNvSpPr>
            <p:nvPr/>
          </p:nvSpPr>
          <p:spPr bwMode="auto">
            <a:xfrm>
              <a:off x="190500"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5" name="Rectangle 92"/>
            <p:cNvSpPr>
              <a:spLocks noChangeArrowheads="1"/>
            </p:cNvSpPr>
            <p:nvPr/>
          </p:nvSpPr>
          <p:spPr bwMode="auto">
            <a:xfrm>
              <a:off x="942975"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6" name="Rectangle 93"/>
            <p:cNvSpPr>
              <a:spLocks noChangeArrowheads="1"/>
            </p:cNvSpPr>
            <p:nvPr/>
          </p:nvSpPr>
          <p:spPr bwMode="auto">
            <a:xfrm>
              <a:off x="120650"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7" name="Rectangle 94"/>
            <p:cNvSpPr>
              <a:spLocks noChangeArrowheads="1"/>
            </p:cNvSpPr>
            <p:nvPr/>
          </p:nvSpPr>
          <p:spPr bwMode="auto">
            <a:xfrm>
              <a:off x="258763"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8" name="Rectangle 95"/>
            <p:cNvSpPr>
              <a:spLocks noChangeArrowheads="1"/>
            </p:cNvSpPr>
            <p:nvPr/>
          </p:nvSpPr>
          <p:spPr bwMode="auto">
            <a:xfrm>
              <a:off x="190500"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9" name="Rectangle 96"/>
            <p:cNvSpPr>
              <a:spLocks noChangeArrowheads="1"/>
            </p:cNvSpPr>
            <p:nvPr/>
          </p:nvSpPr>
          <p:spPr bwMode="auto">
            <a:xfrm>
              <a:off x="874713"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0" name="Rectangle 97"/>
            <p:cNvSpPr>
              <a:spLocks noChangeArrowheads="1"/>
            </p:cNvSpPr>
            <p:nvPr/>
          </p:nvSpPr>
          <p:spPr bwMode="auto">
            <a:xfrm>
              <a:off x="327025"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1" name="Rectangle 98"/>
            <p:cNvSpPr>
              <a:spLocks noChangeArrowheads="1"/>
            </p:cNvSpPr>
            <p:nvPr/>
          </p:nvSpPr>
          <p:spPr bwMode="auto">
            <a:xfrm>
              <a:off x="395288"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2" name="Rectangle 99"/>
            <p:cNvSpPr>
              <a:spLocks noChangeArrowheads="1"/>
            </p:cNvSpPr>
            <p:nvPr/>
          </p:nvSpPr>
          <p:spPr bwMode="auto">
            <a:xfrm>
              <a:off x="463550"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3" name="Rectangle 100"/>
            <p:cNvSpPr>
              <a:spLocks noChangeArrowheads="1"/>
            </p:cNvSpPr>
            <p:nvPr/>
          </p:nvSpPr>
          <p:spPr bwMode="auto">
            <a:xfrm>
              <a:off x="531813"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4" name="Rectangle 101"/>
            <p:cNvSpPr>
              <a:spLocks noChangeArrowheads="1"/>
            </p:cNvSpPr>
            <p:nvPr/>
          </p:nvSpPr>
          <p:spPr bwMode="auto">
            <a:xfrm>
              <a:off x="600075"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5" name="Rectangle 102"/>
            <p:cNvSpPr>
              <a:spLocks noChangeArrowheads="1"/>
            </p:cNvSpPr>
            <p:nvPr/>
          </p:nvSpPr>
          <p:spPr bwMode="auto">
            <a:xfrm>
              <a:off x="668338"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6" name="Rectangle 103"/>
            <p:cNvSpPr>
              <a:spLocks noChangeArrowheads="1"/>
            </p:cNvSpPr>
            <p:nvPr/>
          </p:nvSpPr>
          <p:spPr bwMode="auto">
            <a:xfrm>
              <a:off x="736600"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7" name="Rectangle 104"/>
            <p:cNvSpPr>
              <a:spLocks noChangeArrowheads="1"/>
            </p:cNvSpPr>
            <p:nvPr/>
          </p:nvSpPr>
          <p:spPr bwMode="auto">
            <a:xfrm>
              <a:off x="806450"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8" name="Rectangle 105"/>
            <p:cNvSpPr>
              <a:spLocks noChangeArrowheads="1"/>
            </p:cNvSpPr>
            <p:nvPr/>
          </p:nvSpPr>
          <p:spPr bwMode="auto">
            <a:xfrm>
              <a:off x="942975"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9" name="Rectangle 106"/>
            <p:cNvSpPr>
              <a:spLocks noChangeArrowheads="1"/>
            </p:cNvSpPr>
            <p:nvPr/>
          </p:nvSpPr>
          <p:spPr bwMode="auto">
            <a:xfrm>
              <a:off x="942975" y="393700"/>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0" name="Rectangle 107"/>
            <p:cNvSpPr>
              <a:spLocks noChangeArrowheads="1"/>
            </p:cNvSpPr>
            <p:nvPr/>
          </p:nvSpPr>
          <p:spPr bwMode="auto">
            <a:xfrm>
              <a:off x="942975" y="461963"/>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1" name="Rectangle 108"/>
            <p:cNvSpPr>
              <a:spLocks noChangeArrowheads="1"/>
            </p:cNvSpPr>
            <p:nvPr/>
          </p:nvSpPr>
          <p:spPr bwMode="auto">
            <a:xfrm>
              <a:off x="942975" y="531813"/>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2" name="Rectangle 109"/>
            <p:cNvSpPr>
              <a:spLocks noChangeArrowheads="1"/>
            </p:cNvSpPr>
            <p:nvPr/>
          </p:nvSpPr>
          <p:spPr bwMode="auto">
            <a:xfrm>
              <a:off x="942975" y="6000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3" name="Rectangle 110"/>
            <p:cNvSpPr>
              <a:spLocks noChangeArrowheads="1"/>
            </p:cNvSpPr>
            <p:nvPr/>
          </p:nvSpPr>
          <p:spPr bwMode="auto">
            <a:xfrm>
              <a:off x="942975" y="668338"/>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4" name="Rectangle 111"/>
            <p:cNvSpPr>
              <a:spLocks noChangeArrowheads="1"/>
            </p:cNvSpPr>
            <p:nvPr/>
          </p:nvSpPr>
          <p:spPr bwMode="auto">
            <a:xfrm>
              <a:off x="942975" y="736600"/>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5" name="Rectangle 112"/>
            <p:cNvSpPr>
              <a:spLocks noChangeArrowheads="1"/>
            </p:cNvSpPr>
            <p:nvPr/>
          </p:nvSpPr>
          <p:spPr bwMode="auto">
            <a:xfrm>
              <a:off x="942975" y="804863"/>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6" name="Rectangle 113"/>
            <p:cNvSpPr>
              <a:spLocks noChangeArrowheads="1"/>
            </p:cNvSpPr>
            <p:nvPr/>
          </p:nvSpPr>
          <p:spPr bwMode="auto">
            <a:xfrm>
              <a:off x="942975" y="873125"/>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7" name="Rectangle 114"/>
            <p:cNvSpPr>
              <a:spLocks noChangeArrowheads="1"/>
            </p:cNvSpPr>
            <p:nvPr/>
          </p:nvSpPr>
          <p:spPr bwMode="auto">
            <a:xfrm>
              <a:off x="942975" y="325438"/>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8" name="Rectangle 115"/>
            <p:cNvSpPr>
              <a:spLocks noChangeArrowheads="1"/>
            </p:cNvSpPr>
            <p:nvPr/>
          </p:nvSpPr>
          <p:spPr bwMode="auto">
            <a:xfrm>
              <a:off x="120650" y="3937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9" name="Rectangle 116"/>
            <p:cNvSpPr>
              <a:spLocks noChangeArrowheads="1"/>
            </p:cNvSpPr>
            <p:nvPr/>
          </p:nvSpPr>
          <p:spPr bwMode="auto">
            <a:xfrm>
              <a:off x="120650" y="32543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0" name="Rectangle 117"/>
            <p:cNvSpPr>
              <a:spLocks noChangeArrowheads="1"/>
            </p:cNvSpPr>
            <p:nvPr/>
          </p:nvSpPr>
          <p:spPr bwMode="auto">
            <a:xfrm>
              <a:off x="120650" y="4619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1" name="Rectangle 118"/>
            <p:cNvSpPr>
              <a:spLocks noChangeArrowheads="1"/>
            </p:cNvSpPr>
            <p:nvPr/>
          </p:nvSpPr>
          <p:spPr bwMode="auto">
            <a:xfrm>
              <a:off x="120650" y="531813"/>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2" name="Rectangle 119"/>
            <p:cNvSpPr>
              <a:spLocks noChangeArrowheads="1"/>
            </p:cNvSpPr>
            <p:nvPr/>
          </p:nvSpPr>
          <p:spPr bwMode="auto">
            <a:xfrm>
              <a:off x="120650" y="6000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3" name="Rectangle 120"/>
            <p:cNvSpPr>
              <a:spLocks noChangeArrowheads="1"/>
            </p:cNvSpPr>
            <p:nvPr/>
          </p:nvSpPr>
          <p:spPr bwMode="auto">
            <a:xfrm>
              <a:off x="120650" y="66833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4" name="Rectangle 121"/>
            <p:cNvSpPr>
              <a:spLocks noChangeArrowheads="1"/>
            </p:cNvSpPr>
            <p:nvPr/>
          </p:nvSpPr>
          <p:spPr bwMode="auto">
            <a:xfrm>
              <a:off x="120650" y="7366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5" name="Rectangle 122"/>
            <p:cNvSpPr>
              <a:spLocks noChangeArrowheads="1"/>
            </p:cNvSpPr>
            <p:nvPr/>
          </p:nvSpPr>
          <p:spPr bwMode="auto">
            <a:xfrm>
              <a:off x="120650" y="8048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6" name="Rectangle 123"/>
            <p:cNvSpPr>
              <a:spLocks noChangeArrowheads="1"/>
            </p:cNvSpPr>
            <p:nvPr/>
          </p:nvSpPr>
          <p:spPr bwMode="auto">
            <a:xfrm>
              <a:off x="120650" y="873125"/>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213" name="CaixaDeTexto 212"/>
          <p:cNvSpPr txBox="1"/>
          <p:nvPr/>
        </p:nvSpPr>
        <p:spPr>
          <a:xfrm>
            <a:off x="799085" y="3360420"/>
            <a:ext cx="585216" cy="400110"/>
          </a:xfrm>
          <a:prstGeom prst="rect">
            <a:avLst/>
          </a:prstGeom>
          <a:noFill/>
        </p:spPr>
        <p:txBody>
          <a:bodyPr wrap="square" rtlCol="0">
            <a:spAutoFit/>
          </a:bodyPr>
          <a:lstStyle/>
          <a:p>
            <a:pPr algn="ctr"/>
            <a:r>
              <a:rPr lang="pt-BR" sz="2000" dirty="0">
                <a:solidFill>
                  <a:schemeClr val="bg1"/>
                </a:solidFill>
              </a:rPr>
              <a:t>+</a:t>
            </a:r>
          </a:p>
        </p:txBody>
      </p:sp>
      <p:sp>
        <p:nvSpPr>
          <p:cNvPr id="214" name="CaixaDeTexto 213"/>
          <p:cNvSpPr txBox="1"/>
          <p:nvPr/>
        </p:nvSpPr>
        <p:spPr>
          <a:xfrm>
            <a:off x="10443384" y="3822634"/>
            <a:ext cx="585216" cy="400110"/>
          </a:xfrm>
          <a:prstGeom prst="rect">
            <a:avLst/>
          </a:prstGeom>
          <a:noFill/>
        </p:spPr>
        <p:txBody>
          <a:bodyPr wrap="square" rtlCol="0">
            <a:spAutoFit/>
          </a:bodyPr>
          <a:lstStyle/>
          <a:p>
            <a:pPr algn="ctr"/>
            <a:r>
              <a:rPr lang="pt-BR" sz="2000" dirty="0">
                <a:solidFill>
                  <a:schemeClr val="bg1"/>
                </a:solidFill>
              </a:rPr>
              <a:t>+</a:t>
            </a:r>
          </a:p>
        </p:txBody>
      </p:sp>
      <p:sp>
        <p:nvSpPr>
          <p:cNvPr id="215" name="CaixaDeTexto 214"/>
          <p:cNvSpPr txBox="1"/>
          <p:nvPr/>
        </p:nvSpPr>
        <p:spPr>
          <a:xfrm>
            <a:off x="10257351" y="2951586"/>
            <a:ext cx="585216" cy="584775"/>
          </a:xfrm>
          <a:prstGeom prst="rect">
            <a:avLst/>
          </a:prstGeom>
          <a:noFill/>
        </p:spPr>
        <p:txBody>
          <a:bodyPr wrap="square" rtlCol="0">
            <a:spAutoFit/>
          </a:bodyPr>
          <a:lstStyle/>
          <a:p>
            <a:pPr algn="ctr"/>
            <a:r>
              <a:rPr lang="pt-BR" sz="3200" b="1" dirty="0">
                <a:solidFill>
                  <a:schemeClr val="bg1"/>
                </a:solidFill>
              </a:rPr>
              <a:t>+</a:t>
            </a:r>
          </a:p>
        </p:txBody>
      </p:sp>
      <p:grpSp>
        <p:nvGrpSpPr>
          <p:cNvPr id="227" name="Agrupar 226"/>
          <p:cNvGrpSpPr/>
          <p:nvPr/>
        </p:nvGrpSpPr>
        <p:grpSpPr>
          <a:xfrm>
            <a:off x="10811549" y="3271449"/>
            <a:ext cx="780055" cy="782320"/>
            <a:chOff x="6350" y="0"/>
            <a:chExt cx="1093787" cy="1096963"/>
          </a:xfrm>
          <a:solidFill>
            <a:schemeClr val="bg1">
              <a:alpha val="20000"/>
            </a:schemeClr>
          </a:solidFill>
        </p:grpSpPr>
        <p:sp>
          <p:nvSpPr>
            <p:cNvPr id="219" name="Freeform 127"/>
            <p:cNvSpPr>
              <a:spLocks/>
            </p:cNvSpPr>
            <p:nvPr/>
          </p:nvSpPr>
          <p:spPr bwMode="auto">
            <a:xfrm>
              <a:off x="6350" y="0"/>
              <a:ext cx="1093787" cy="719138"/>
            </a:xfrm>
            <a:custGeom>
              <a:avLst/>
              <a:gdLst>
                <a:gd name="T0" fmla="*/ 204 w 256"/>
                <a:gd name="T1" fmla="*/ 168 h 168"/>
                <a:gd name="T2" fmla="*/ 172 w 256"/>
                <a:gd name="T3" fmla="*/ 168 h 168"/>
                <a:gd name="T4" fmla="*/ 172 w 256"/>
                <a:gd name="T5" fmla="*/ 160 h 168"/>
                <a:gd name="T6" fmla="*/ 204 w 256"/>
                <a:gd name="T7" fmla="*/ 160 h 168"/>
                <a:gd name="T8" fmla="*/ 248 w 256"/>
                <a:gd name="T9" fmla="*/ 116 h 168"/>
                <a:gd name="T10" fmla="*/ 212 w 256"/>
                <a:gd name="T11" fmla="*/ 76 h 168"/>
                <a:gd name="T12" fmla="*/ 208 w 256"/>
                <a:gd name="T13" fmla="*/ 76 h 168"/>
                <a:gd name="T14" fmla="*/ 208 w 256"/>
                <a:gd name="T15" fmla="*/ 72 h 168"/>
                <a:gd name="T16" fmla="*/ 176 w 256"/>
                <a:gd name="T17" fmla="*/ 40 h 168"/>
                <a:gd name="T18" fmla="*/ 170 w 256"/>
                <a:gd name="T19" fmla="*/ 40 h 168"/>
                <a:gd name="T20" fmla="*/ 169 w 256"/>
                <a:gd name="T21" fmla="*/ 38 h 168"/>
                <a:gd name="T22" fmla="*/ 116 w 256"/>
                <a:gd name="T23" fmla="*/ 8 h 168"/>
                <a:gd name="T24" fmla="*/ 56 w 256"/>
                <a:gd name="T25" fmla="*/ 68 h 168"/>
                <a:gd name="T26" fmla="*/ 56 w 256"/>
                <a:gd name="T27" fmla="*/ 72 h 168"/>
                <a:gd name="T28" fmla="*/ 52 w 256"/>
                <a:gd name="T29" fmla="*/ 72 h 168"/>
                <a:gd name="T30" fmla="*/ 8 w 256"/>
                <a:gd name="T31" fmla="*/ 116 h 168"/>
                <a:gd name="T32" fmla="*/ 52 w 256"/>
                <a:gd name="T33" fmla="*/ 160 h 168"/>
                <a:gd name="T34" fmla="*/ 84 w 256"/>
                <a:gd name="T35" fmla="*/ 160 h 168"/>
                <a:gd name="T36" fmla="*/ 84 w 256"/>
                <a:gd name="T37" fmla="*/ 168 h 168"/>
                <a:gd name="T38" fmla="*/ 52 w 256"/>
                <a:gd name="T39" fmla="*/ 168 h 168"/>
                <a:gd name="T40" fmla="*/ 0 w 256"/>
                <a:gd name="T41" fmla="*/ 116 h 168"/>
                <a:gd name="T42" fmla="*/ 48 w 256"/>
                <a:gd name="T43" fmla="*/ 64 h 168"/>
                <a:gd name="T44" fmla="*/ 116 w 256"/>
                <a:gd name="T45" fmla="*/ 0 h 168"/>
                <a:gd name="T46" fmla="*/ 174 w 256"/>
                <a:gd name="T47" fmla="*/ 32 h 168"/>
                <a:gd name="T48" fmla="*/ 176 w 256"/>
                <a:gd name="T49" fmla="*/ 32 h 168"/>
                <a:gd name="T50" fmla="*/ 216 w 256"/>
                <a:gd name="T51" fmla="*/ 68 h 168"/>
                <a:gd name="T52" fmla="*/ 256 w 256"/>
                <a:gd name="T53" fmla="*/ 116 h 168"/>
                <a:gd name="T54" fmla="*/ 204 w 256"/>
                <a:gd name="T5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6" h="168">
                  <a:moveTo>
                    <a:pt x="204" y="168"/>
                  </a:moveTo>
                  <a:cubicBezTo>
                    <a:pt x="172" y="168"/>
                    <a:pt x="172" y="168"/>
                    <a:pt x="172" y="168"/>
                  </a:cubicBezTo>
                  <a:cubicBezTo>
                    <a:pt x="172" y="160"/>
                    <a:pt x="172" y="160"/>
                    <a:pt x="172" y="160"/>
                  </a:cubicBezTo>
                  <a:cubicBezTo>
                    <a:pt x="204" y="160"/>
                    <a:pt x="204" y="160"/>
                    <a:pt x="204" y="160"/>
                  </a:cubicBezTo>
                  <a:cubicBezTo>
                    <a:pt x="228" y="160"/>
                    <a:pt x="248" y="140"/>
                    <a:pt x="248" y="116"/>
                  </a:cubicBezTo>
                  <a:cubicBezTo>
                    <a:pt x="248" y="93"/>
                    <a:pt x="233" y="76"/>
                    <a:pt x="212" y="76"/>
                  </a:cubicBezTo>
                  <a:cubicBezTo>
                    <a:pt x="208" y="76"/>
                    <a:pt x="208" y="76"/>
                    <a:pt x="208" y="76"/>
                  </a:cubicBezTo>
                  <a:cubicBezTo>
                    <a:pt x="208" y="72"/>
                    <a:pt x="208" y="72"/>
                    <a:pt x="208" y="72"/>
                  </a:cubicBezTo>
                  <a:cubicBezTo>
                    <a:pt x="208" y="57"/>
                    <a:pt x="200" y="40"/>
                    <a:pt x="176" y="40"/>
                  </a:cubicBezTo>
                  <a:cubicBezTo>
                    <a:pt x="170" y="40"/>
                    <a:pt x="170" y="40"/>
                    <a:pt x="170" y="40"/>
                  </a:cubicBezTo>
                  <a:cubicBezTo>
                    <a:pt x="169" y="38"/>
                    <a:pt x="169" y="38"/>
                    <a:pt x="169" y="38"/>
                  </a:cubicBezTo>
                  <a:cubicBezTo>
                    <a:pt x="158" y="19"/>
                    <a:pt x="138" y="8"/>
                    <a:pt x="116" y="8"/>
                  </a:cubicBezTo>
                  <a:cubicBezTo>
                    <a:pt x="83" y="8"/>
                    <a:pt x="56" y="35"/>
                    <a:pt x="56" y="68"/>
                  </a:cubicBezTo>
                  <a:cubicBezTo>
                    <a:pt x="56" y="72"/>
                    <a:pt x="56" y="72"/>
                    <a:pt x="56" y="72"/>
                  </a:cubicBezTo>
                  <a:cubicBezTo>
                    <a:pt x="52" y="72"/>
                    <a:pt x="52" y="72"/>
                    <a:pt x="52" y="72"/>
                  </a:cubicBezTo>
                  <a:cubicBezTo>
                    <a:pt x="28" y="72"/>
                    <a:pt x="8" y="92"/>
                    <a:pt x="8" y="116"/>
                  </a:cubicBezTo>
                  <a:cubicBezTo>
                    <a:pt x="8" y="140"/>
                    <a:pt x="28" y="160"/>
                    <a:pt x="52" y="160"/>
                  </a:cubicBezTo>
                  <a:cubicBezTo>
                    <a:pt x="84" y="160"/>
                    <a:pt x="84" y="160"/>
                    <a:pt x="84" y="160"/>
                  </a:cubicBezTo>
                  <a:cubicBezTo>
                    <a:pt x="84" y="168"/>
                    <a:pt x="84" y="168"/>
                    <a:pt x="84" y="168"/>
                  </a:cubicBezTo>
                  <a:cubicBezTo>
                    <a:pt x="52" y="168"/>
                    <a:pt x="52" y="168"/>
                    <a:pt x="52" y="168"/>
                  </a:cubicBezTo>
                  <a:cubicBezTo>
                    <a:pt x="23" y="168"/>
                    <a:pt x="0" y="145"/>
                    <a:pt x="0" y="116"/>
                  </a:cubicBezTo>
                  <a:cubicBezTo>
                    <a:pt x="0" y="89"/>
                    <a:pt x="21" y="66"/>
                    <a:pt x="48" y="64"/>
                  </a:cubicBezTo>
                  <a:cubicBezTo>
                    <a:pt x="50" y="28"/>
                    <a:pt x="80" y="0"/>
                    <a:pt x="116" y="0"/>
                  </a:cubicBezTo>
                  <a:cubicBezTo>
                    <a:pt x="141" y="0"/>
                    <a:pt x="162" y="12"/>
                    <a:pt x="174" y="32"/>
                  </a:cubicBezTo>
                  <a:cubicBezTo>
                    <a:pt x="176" y="32"/>
                    <a:pt x="176" y="32"/>
                    <a:pt x="176" y="32"/>
                  </a:cubicBezTo>
                  <a:cubicBezTo>
                    <a:pt x="199" y="32"/>
                    <a:pt x="214" y="46"/>
                    <a:pt x="216" y="68"/>
                  </a:cubicBezTo>
                  <a:cubicBezTo>
                    <a:pt x="239" y="70"/>
                    <a:pt x="256" y="90"/>
                    <a:pt x="256" y="116"/>
                  </a:cubicBezTo>
                  <a:cubicBezTo>
                    <a:pt x="256" y="145"/>
                    <a:pt x="233" y="168"/>
                    <a:pt x="204"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0" name="Freeform 128"/>
            <p:cNvSpPr>
              <a:spLocks noEditPoints="1"/>
            </p:cNvSpPr>
            <p:nvPr/>
          </p:nvSpPr>
          <p:spPr bwMode="auto">
            <a:xfrm>
              <a:off x="279400" y="171450"/>
              <a:ext cx="547687" cy="547688"/>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128"/>
                  </a:moveTo>
                  <a:cubicBezTo>
                    <a:pt x="29" y="128"/>
                    <a:pt x="0" y="99"/>
                    <a:pt x="0" y="64"/>
                  </a:cubicBezTo>
                  <a:cubicBezTo>
                    <a:pt x="0" y="29"/>
                    <a:pt x="29" y="0"/>
                    <a:pt x="64" y="0"/>
                  </a:cubicBezTo>
                  <a:cubicBezTo>
                    <a:pt x="99" y="0"/>
                    <a:pt x="128" y="29"/>
                    <a:pt x="128" y="64"/>
                  </a:cubicBezTo>
                  <a:cubicBezTo>
                    <a:pt x="128" y="99"/>
                    <a:pt x="99" y="128"/>
                    <a:pt x="64" y="128"/>
                  </a:cubicBezTo>
                  <a:close/>
                  <a:moveTo>
                    <a:pt x="64" y="8"/>
                  </a:moveTo>
                  <a:cubicBezTo>
                    <a:pt x="33" y="8"/>
                    <a:pt x="8" y="33"/>
                    <a:pt x="8" y="64"/>
                  </a:cubicBezTo>
                  <a:cubicBezTo>
                    <a:pt x="8" y="95"/>
                    <a:pt x="33" y="120"/>
                    <a:pt x="64" y="120"/>
                  </a:cubicBezTo>
                  <a:cubicBezTo>
                    <a:pt x="95" y="120"/>
                    <a:pt x="120" y="95"/>
                    <a:pt x="120" y="64"/>
                  </a:cubicBezTo>
                  <a:cubicBezTo>
                    <a:pt x="120" y="33"/>
                    <a:pt x="95" y="8"/>
                    <a:pt x="6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1" name="Freeform 129"/>
            <p:cNvSpPr>
              <a:spLocks noEditPoints="1"/>
            </p:cNvSpPr>
            <p:nvPr/>
          </p:nvSpPr>
          <p:spPr bwMode="auto">
            <a:xfrm>
              <a:off x="365125" y="257175"/>
              <a:ext cx="376237" cy="37623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8 h 88"/>
                <a:gd name="T12" fmla="*/ 8 w 88"/>
                <a:gd name="T13" fmla="*/ 44 h 88"/>
                <a:gd name="T14" fmla="*/ 44 w 88"/>
                <a:gd name="T15" fmla="*/ 80 h 88"/>
                <a:gd name="T16" fmla="*/ 80 w 88"/>
                <a:gd name="T17" fmla="*/ 44 h 88"/>
                <a:gd name="T18" fmla="*/ 44 w 88"/>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8"/>
                  </a:moveTo>
                  <a:cubicBezTo>
                    <a:pt x="24" y="8"/>
                    <a:pt x="8" y="24"/>
                    <a:pt x="8" y="44"/>
                  </a:cubicBezTo>
                  <a:cubicBezTo>
                    <a:pt x="8" y="64"/>
                    <a:pt x="24" y="80"/>
                    <a:pt x="44" y="80"/>
                  </a:cubicBezTo>
                  <a:cubicBezTo>
                    <a:pt x="64" y="80"/>
                    <a:pt x="80" y="64"/>
                    <a:pt x="80" y="44"/>
                  </a:cubicBezTo>
                  <a:cubicBezTo>
                    <a:pt x="80" y="24"/>
                    <a:pt x="64" y="8"/>
                    <a:pt x="4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2" name="Freeform 130"/>
            <p:cNvSpPr>
              <a:spLocks/>
            </p:cNvSpPr>
            <p:nvPr/>
          </p:nvSpPr>
          <p:spPr bwMode="auto">
            <a:xfrm>
              <a:off x="450850" y="342900"/>
              <a:ext cx="103187" cy="103188"/>
            </a:xfrm>
            <a:custGeom>
              <a:avLst/>
              <a:gdLst>
                <a:gd name="T0" fmla="*/ 8 w 24"/>
                <a:gd name="T1" fmla="*/ 24 h 24"/>
                <a:gd name="T2" fmla="*/ 0 w 24"/>
                <a:gd name="T3" fmla="*/ 24 h 24"/>
                <a:gd name="T4" fmla="*/ 24 w 24"/>
                <a:gd name="T5" fmla="*/ 0 h 24"/>
                <a:gd name="T6" fmla="*/ 24 w 24"/>
                <a:gd name="T7" fmla="*/ 8 h 24"/>
                <a:gd name="T8" fmla="*/ 8 w 24"/>
                <a:gd name="T9" fmla="*/ 24 h 24"/>
              </a:gdLst>
              <a:ahLst/>
              <a:cxnLst>
                <a:cxn ang="0">
                  <a:pos x="T0" y="T1"/>
                </a:cxn>
                <a:cxn ang="0">
                  <a:pos x="T2" y="T3"/>
                </a:cxn>
                <a:cxn ang="0">
                  <a:pos x="T4" y="T5"/>
                </a:cxn>
                <a:cxn ang="0">
                  <a:pos x="T6" y="T7"/>
                </a:cxn>
                <a:cxn ang="0">
                  <a:pos x="T8" y="T9"/>
                </a:cxn>
              </a:cxnLst>
              <a:rect l="0" t="0" r="r" b="b"/>
              <a:pathLst>
                <a:path w="24" h="24">
                  <a:moveTo>
                    <a:pt x="8" y="24"/>
                  </a:moveTo>
                  <a:cubicBezTo>
                    <a:pt x="0" y="24"/>
                    <a:pt x="0" y="24"/>
                    <a:pt x="0" y="24"/>
                  </a:cubicBezTo>
                  <a:cubicBezTo>
                    <a:pt x="0" y="11"/>
                    <a:pt x="11" y="0"/>
                    <a:pt x="24" y="0"/>
                  </a:cubicBezTo>
                  <a:cubicBezTo>
                    <a:pt x="24" y="8"/>
                    <a:pt x="24" y="8"/>
                    <a:pt x="24" y="8"/>
                  </a:cubicBezTo>
                  <a:cubicBezTo>
                    <a:pt x="15" y="8"/>
                    <a:pt x="8" y="15"/>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3" name="Freeform 131"/>
            <p:cNvSpPr>
              <a:spLocks/>
            </p:cNvSpPr>
            <p:nvPr/>
          </p:nvSpPr>
          <p:spPr bwMode="auto">
            <a:xfrm>
              <a:off x="468313" y="685800"/>
              <a:ext cx="169862" cy="411163"/>
            </a:xfrm>
            <a:custGeom>
              <a:avLst/>
              <a:gdLst>
                <a:gd name="T0" fmla="*/ 20 w 40"/>
                <a:gd name="T1" fmla="*/ 96 h 96"/>
                <a:gd name="T2" fmla="*/ 0 w 40"/>
                <a:gd name="T3" fmla="*/ 76 h 96"/>
                <a:gd name="T4" fmla="*/ 0 w 40"/>
                <a:gd name="T5" fmla="*/ 0 h 96"/>
                <a:gd name="T6" fmla="*/ 8 w 40"/>
                <a:gd name="T7" fmla="*/ 0 h 96"/>
                <a:gd name="T8" fmla="*/ 8 w 40"/>
                <a:gd name="T9" fmla="*/ 76 h 96"/>
                <a:gd name="T10" fmla="*/ 20 w 40"/>
                <a:gd name="T11" fmla="*/ 88 h 96"/>
                <a:gd name="T12" fmla="*/ 32 w 40"/>
                <a:gd name="T13" fmla="*/ 76 h 96"/>
                <a:gd name="T14" fmla="*/ 32 w 40"/>
                <a:gd name="T15" fmla="*/ 0 h 96"/>
                <a:gd name="T16" fmla="*/ 40 w 40"/>
                <a:gd name="T17" fmla="*/ 0 h 96"/>
                <a:gd name="T18" fmla="*/ 40 w 40"/>
                <a:gd name="T19" fmla="*/ 76 h 96"/>
                <a:gd name="T20" fmla="*/ 20 w 40"/>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96">
                  <a:moveTo>
                    <a:pt x="20" y="96"/>
                  </a:moveTo>
                  <a:cubicBezTo>
                    <a:pt x="9" y="96"/>
                    <a:pt x="0" y="87"/>
                    <a:pt x="0" y="76"/>
                  </a:cubicBezTo>
                  <a:cubicBezTo>
                    <a:pt x="0" y="0"/>
                    <a:pt x="0" y="0"/>
                    <a:pt x="0" y="0"/>
                  </a:cubicBezTo>
                  <a:cubicBezTo>
                    <a:pt x="8" y="0"/>
                    <a:pt x="8" y="0"/>
                    <a:pt x="8" y="0"/>
                  </a:cubicBezTo>
                  <a:cubicBezTo>
                    <a:pt x="8" y="76"/>
                    <a:pt x="8" y="76"/>
                    <a:pt x="8" y="76"/>
                  </a:cubicBezTo>
                  <a:cubicBezTo>
                    <a:pt x="8" y="83"/>
                    <a:pt x="13" y="88"/>
                    <a:pt x="20" y="88"/>
                  </a:cubicBezTo>
                  <a:cubicBezTo>
                    <a:pt x="27" y="88"/>
                    <a:pt x="32" y="83"/>
                    <a:pt x="32" y="76"/>
                  </a:cubicBezTo>
                  <a:cubicBezTo>
                    <a:pt x="32" y="0"/>
                    <a:pt x="32" y="0"/>
                    <a:pt x="32" y="0"/>
                  </a:cubicBezTo>
                  <a:cubicBezTo>
                    <a:pt x="40" y="0"/>
                    <a:pt x="40" y="0"/>
                    <a:pt x="40" y="0"/>
                  </a:cubicBezTo>
                  <a:cubicBezTo>
                    <a:pt x="40" y="76"/>
                    <a:pt x="40" y="76"/>
                    <a:pt x="40" y="76"/>
                  </a:cubicBezTo>
                  <a:cubicBezTo>
                    <a:pt x="40" y="87"/>
                    <a:pt x="31"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4" name="Rectangle 132"/>
            <p:cNvSpPr>
              <a:spLocks noChangeArrowheads="1"/>
            </p:cNvSpPr>
            <p:nvPr/>
          </p:nvSpPr>
          <p:spPr bwMode="auto">
            <a:xfrm>
              <a:off x="536575" y="822325"/>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5" name="Rectangle 133"/>
            <p:cNvSpPr>
              <a:spLocks noChangeArrowheads="1"/>
            </p:cNvSpPr>
            <p:nvPr/>
          </p:nvSpPr>
          <p:spPr bwMode="auto">
            <a:xfrm>
              <a:off x="536575" y="890588"/>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6" name="Rectangle 134"/>
            <p:cNvSpPr>
              <a:spLocks noChangeArrowheads="1"/>
            </p:cNvSpPr>
            <p:nvPr/>
          </p:nvSpPr>
          <p:spPr bwMode="auto">
            <a:xfrm>
              <a:off x="536575" y="958850"/>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315303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4">
            <a:extLst>
              <a:ext uri="{FF2B5EF4-FFF2-40B4-BE49-F238E27FC236}">
                <a16:creationId xmlns:a16="http://schemas.microsoft.com/office/drawing/2014/main" id="{8F711C5C-9F8E-4A0F-A09E-40A84D600B6A}"/>
              </a:ext>
            </a:extLst>
          </p:cNvPr>
          <p:cNvSpPr/>
          <p:nvPr/>
        </p:nvSpPr>
        <p:spPr>
          <a:xfrm>
            <a:off x="0" y="0"/>
            <a:ext cx="1686757" cy="6858000"/>
          </a:xfrm>
          <a:prstGeom prst="rect">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1">
            <a:extLst>
              <a:ext uri="{FF2B5EF4-FFF2-40B4-BE49-F238E27FC236}">
                <a16:creationId xmlns:a16="http://schemas.microsoft.com/office/drawing/2014/main" id="{AB705CFA-4847-4E27-9026-5FA999F90229}"/>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DBD610"/>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PRODUCT</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25" name="Picture 24">
            <a:extLst>
              <a:ext uri="{FF2B5EF4-FFF2-40B4-BE49-F238E27FC236}">
                <a16:creationId xmlns:a16="http://schemas.microsoft.com/office/drawing/2014/main" id="{23F7EAE5-4B95-455C-825E-778D99A3E0BB}"/>
              </a:ext>
            </a:extLst>
          </p:cNvPr>
          <p:cNvPicPr>
            <a:picLocks noChangeAspect="1"/>
          </p:cNvPicPr>
          <p:nvPr/>
        </p:nvPicPr>
        <p:blipFill>
          <a:blip r:embed="rId2"/>
          <a:stretch>
            <a:fillRect/>
          </a:stretch>
        </p:blipFill>
        <p:spPr>
          <a:xfrm>
            <a:off x="1708529" y="407297"/>
            <a:ext cx="10242168" cy="6108721"/>
          </a:xfrm>
          <a:prstGeom prst="rect">
            <a:avLst/>
          </a:prstGeom>
        </p:spPr>
      </p:pic>
    </p:spTree>
    <p:extLst>
      <p:ext uri="{BB962C8B-B14F-4D97-AF65-F5344CB8AC3E}">
        <p14:creationId xmlns:p14="http://schemas.microsoft.com/office/powerpoint/2010/main" val="404532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779B27-6501-409F-81BF-3209480D3249}"/>
              </a:ext>
            </a:extLst>
          </p:cNvPr>
          <p:cNvSpPr/>
          <p:nvPr/>
        </p:nvSpPr>
        <p:spPr>
          <a:xfrm>
            <a:off x="7875815" y="2130583"/>
            <a:ext cx="3477985" cy="4496898"/>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tângulo 4">
            <a:extLst>
              <a:ext uri="{FF2B5EF4-FFF2-40B4-BE49-F238E27FC236}">
                <a16:creationId xmlns:a16="http://schemas.microsoft.com/office/drawing/2014/main" id="{8F711C5C-9F8E-4A0F-A09E-40A84D600B6A}"/>
              </a:ext>
            </a:extLst>
          </p:cNvPr>
          <p:cNvSpPr/>
          <p:nvPr/>
        </p:nvSpPr>
        <p:spPr>
          <a:xfrm>
            <a:off x="0" y="0"/>
            <a:ext cx="1686757" cy="6858000"/>
          </a:xfrm>
          <a:prstGeom prst="rect">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1">
            <a:extLst>
              <a:ext uri="{FF2B5EF4-FFF2-40B4-BE49-F238E27FC236}">
                <a16:creationId xmlns:a16="http://schemas.microsoft.com/office/drawing/2014/main" id="{AB705CFA-4847-4E27-9026-5FA999F90229}"/>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DBD610"/>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PRODUCT</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CaixaDeTexto 217">
            <a:extLst>
              <a:ext uri="{FF2B5EF4-FFF2-40B4-BE49-F238E27FC236}">
                <a16:creationId xmlns:a16="http://schemas.microsoft.com/office/drawing/2014/main" id="{ABCB907E-D025-4A5A-AF9C-EF770EA934E7}"/>
              </a:ext>
            </a:extLst>
          </p:cNvPr>
          <p:cNvSpPr txBox="1"/>
          <p:nvPr/>
        </p:nvSpPr>
        <p:spPr>
          <a:xfrm>
            <a:off x="5318207" y="554074"/>
            <a:ext cx="3031932" cy="1538883"/>
          </a:xfrm>
          <a:prstGeom prst="rect">
            <a:avLst/>
          </a:prstGeom>
          <a:noFill/>
        </p:spPr>
        <p:txBody>
          <a:bodyPr wrap="square" rtlCol="0">
            <a:spAutoFit/>
          </a:bodyPr>
          <a:lstStyle/>
          <a:p>
            <a:r>
              <a:rPr lang="pt-BR" sz="5400" b="1" i="1" spc="300" dirty="0">
                <a:solidFill>
                  <a:srgbClr val="ECC520"/>
                </a:solidFill>
                <a:latin typeface="Segoe UI" panose="020B0502040204020203" pitchFamily="34" charset="0"/>
                <a:ea typeface="Segoe UI" panose="020B0502040204020203" pitchFamily="34" charset="0"/>
                <a:cs typeface="Segoe UI" panose="020B0502040204020203" pitchFamily="34" charset="0"/>
              </a:rPr>
              <a:t>+ </a:t>
            </a:r>
            <a:r>
              <a:rPr lang="en-US" sz="3600" i="1" spc="300" dirty="0">
                <a:solidFill>
                  <a:srgbClr val="043CAC"/>
                </a:solidFill>
                <a:latin typeface="Segoe UI" panose="020B0502040204020203" pitchFamily="34" charset="0"/>
                <a:ea typeface="Segoe UI" panose="020B0502040204020203" pitchFamily="34" charset="0"/>
                <a:cs typeface="Segoe UI" panose="020B0502040204020203" pitchFamily="34" charset="0"/>
              </a:rPr>
              <a:t>Mobile</a:t>
            </a:r>
          </a:p>
          <a:p>
            <a:r>
              <a:rPr lang="en-US" sz="36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rPr>
              <a:t>  </a:t>
            </a:r>
            <a:r>
              <a:rPr lang="en-US" sz="40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rPr>
              <a:t>Printer</a:t>
            </a:r>
            <a:endParaRPr lang="en-US" sz="36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CaixaDeTexto 217">
            <a:extLst>
              <a:ext uri="{FF2B5EF4-FFF2-40B4-BE49-F238E27FC236}">
                <a16:creationId xmlns:a16="http://schemas.microsoft.com/office/drawing/2014/main" id="{10A00B3E-B4A1-4F8F-BDC9-D61B5CCD1749}"/>
              </a:ext>
            </a:extLst>
          </p:cNvPr>
          <p:cNvSpPr txBox="1"/>
          <p:nvPr/>
        </p:nvSpPr>
        <p:spPr>
          <a:xfrm>
            <a:off x="2356758" y="757889"/>
            <a:ext cx="3243943" cy="1261884"/>
          </a:xfrm>
          <a:prstGeom prst="rect">
            <a:avLst/>
          </a:prstGeom>
          <a:noFill/>
        </p:spPr>
        <p:txBody>
          <a:bodyPr wrap="square" rtlCol="0">
            <a:spAutoFit/>
          </a:bodyPr>
          <a:lstStyle/>
          <a:p>
            <a:pPr algn="ctr"/>
            <a:r>
              <a:rPr lang="en-US" sz="3600" i="1" spc="300" dirty="0">
                <a:solidFill>
                  <a:srgbClr val="043CAC"/>
                </a:solidFill>
                <a:latin typeface="Segoe UI" panose="020B0502040204020203" pitchFamily="34" charset="0"/>
                <a:ea typeface="Segoe UI" panose="020B0502040204020203" pitchFamily="34" charset="0"/>
                <a:cs typeface="Segoe UI" panose="020B0502040204020203" pitchFamily="34" charset="0"/>
              </a:rPr>
              <a:t>Recyclable </a:t>
            </a:r>
            <a:r>
              <a:rPr lang="en-US" sz="40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rPr>
              <a:t>Paper</a:t>
            </a:r>
            <a:endParaRPr lang="pt-BR" sz="36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2350CFFF-8D1C-48F8-A78F-EC50A00A28F1}"/>
              </a:ext>
            </a:extLst>
          </p:cNvPr>
          <p:cNvSpPr/>
          <p:nvPr/>
        </p:nvSpPr>
        <p:spPr>
          <a:xfrm>
            <a:off x="5001986" y="2413613"/>
            <a:ext cx="3233057" cy="4063387"/>
          </a:xfrm>
          <a:prstGeom prst="rect">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xaDeTexto 217">
            <a:extLst>
              <a:ext uri="{FF2B5EF4-FFF2-40B4-BE49-F238E27FC236}">
                <a16:creationId xmlns:a16="http://schemas.microsoft.com/office/drawing/2014/main" id="{8CAB82A4-732E-4215-A1F7-79FAC949D1B5}"/>
              </a:ext>
            </a:extLst>
          </p:cNvPr>
          <p:cNvSpPr txBox="1"/>
          <p:nvPr/>
        </p:nvSpPr>
        <p:spPr>
          <a:xfrm>
            <a:off x="7808179" y="554074"/>
            <a:ext cx="3031932" cy="1538883"/>
          </a:xfrm>
          <a:prstGeom prst="rect">
            <a:avLst/>
          </a:prstGeom>
          <a:noFill/>
        </p:spPr>
        <p:txBody>
          <a:bodyPr wrap="square" rtlCol="0">
            <a:spAutoFit/>
          </a:bodyPr>
          <a:lstStyle/>
          <a:p>
            <a:r>
              <a:rPr lang="pt-BR" sz="5400" b="1" i="1" spc="300" dirty="0">
                <a:solidFill>
                  <a:srgbClr val="ECC520"/>
                </a:solidFill>
                <a:latin typeface="Segoe UI" panose="020B0502040204020203" pitchFamily="34" charset="0"/>
                <a:ea typeface="Segoe UI" panose="020B0502040204020203" pitchFamily="34" charset="0"/>
                <a:cs typeface="Segoe UI" panose="020B0502040204020203" pitchFamily="34" charset="0"/>
              </a:rPr>
              <a:t>+ </a:t>
            </a:r>
            <a:r>
              <a:rPr lang="en-US" sz="3600" i="1" spc="300" dirty="0">
                <a:solidFill>
                  <a:srgbClr val="043CAC"/>
                </a:solidFill>
                <a:latin typeface="Segoe UI" panose="020B0502040204020203" pitchFamily="34" charset="0"/>
                <a:ea typeface="Segoe UI" panose="020B0502040204020203" pitchFamily="34" charset="0"/>
                <a:cs typeface="Segoe UI" panose="020B0502040204020203" pitchFamily="34" charset="0"/>
              </a:rPr>
              <a:t>Mobile</a:t>
            </a:r>
          </a:p>
          <a:p>
            <a:r>
              <a:rPr lang="en-US" sz="36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rPr>
              <a:t>      </a:t>
            </a:r>
            <a:r>
              <a:rPr lang="en-US" sz="40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rPr>
              <a:t>App</a:t>
            </a:r>
            <a:endParaRPr lang="en-US" sz="36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Forma Livre: Forma 114">
            <a:extLst>
              <a:ext uri="{FF2B5EF4-FFF2-40B4-BE49-F238E27FC236}">
                <a16:creationId xmlns:a16="http://schemas.microsoft.com/office/drawing/2014/main" id="{828816B5-D12F-4C09-AC91-68FFCBDFA1F6}"/>
              </a:ext>
            </a:extLst>
          </p:cNvPr>
          <p:cNvSpPr/>
          <p:nvPr/>
        </p:nvSpPr>
        <p:spPr>
          <a:xfrm>
            <a:off x="7887739" y="2063317"/>
            <a:ext cx="393192" cy="4607708"/>
          </a:xfrm>
          <a:custGeom>
            <a:avLst/>
            <a:gdLst>
              <a:gd name="connsiteX0" fmla="*/ 384048 w 384048"/>
              <a:gd name="connsiteY0" fmla="*/ 0 h 3931920"/>
              <a:gd name="connsiteX1" fmla="*/ 0 w 384048"/>
              <a:gd name="connsiteY1" fmla="*/ 0 h 3931920"/>
              <a:gd name="connsiteX2" fmla="*/ 0 w 384048"/>
              <a:gd name="connsiteY2" fmla="*/ 3931920 h 3931920"/>
              <a:gd name="connsiteX3" fmla="*/ 377952 w 384048"/>
              <a:gd name="connsiteY3" fmla="*/ 3931920 h 3931920"/>
              <a:gd name="connsiteX0" fmla="*/ 384048 w 384048"/>
              <a:gd name="connsiteY0" fmla="*/ 0 h 3931920"/>
              <a:gd name="connsiteX1" fmla="*/ 0 w 384048"/>
              <a:gd name="connsiteY1" fmla="*/ 0 h 3931920"/>
              <a:gd name="connsiteX2" fmla="*/ 0 w 384048"/>
              <a:gd name="connsiteY2" fmla="*/ 3931920 h 3931920"/>
              <a:gd name="connsiteX3" fmla="*/ 383032 w 384048"/>
              <a:gd name="connsiteY3" fmla="*/ 3931920 h 3931920"/>
              <a:gd name="connsiteX0" fmla="*/ 38404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 name="connsiteX0" fmla="*/ 38658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 name="connsiteX0" fmla="*/ 39166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Lst>
            <a:ahLst/>
            <a:cxnLst>
              <a:cxn ang="0">
                <a:pos x="connsiteX0" y="connsiteY0"/>
              </a:cxn>
              <a:cxn ang="0">
                <a:pos x="connsiteX1" y="connsiteY1"/>
              </a:cxn>
              <a:cxn ang="0">
                <a:pos x="connsiteX2" y="connsiteY2"/>
              </a:cxn>
              <a:cxn ang="0">
                <a:pos x="connsiteX3" y="connsiteY3"/>
              </a:cxn>
            </a:cxnLst>
            <a:rect l="l" t="t" r="r" b="b"/>
            <a:pathLst>
              <a:path w="393192" h="3931920">
                <a:moveTo>
                  <a:pt x="391668" y="0"/>
                </a:moveTo>
                <a:lnTo>
                  <a:pt x="0" y="0"/>
                </a:lnTo>
                <a:lnTo>
                  <a:pt x="0" y="3931920"/>
                </a:lnTo>
                <a:lnTo>
                  <a:pt x="393192" y="393192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974AF5E6-BFB3-46C7-94D2-46CCA09913F4}"/>
              </a:ext>
            </a:extLst>
          </p:cNvPr>
          <p:cNvSpPr/>
          <p:nvPr/>
        </p:nvSpPr>
        <p:spPr>
          <a:xfrm>
            <a:off x="2356758" y="2092956"/>
            <a:ext cx="3026882" cy="4224755"/>
          </a:xfrm>
          <a:prstGeom prst="rect">
            <a:avLst/>
          </a:prstGeom>
          <a:solidFill>
            <a:srgbClr val="45A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rma Livre: Forma 114">
            <a:extLst>
              <a:ext uri="{FF2B5EF4-FFF2-40B4-BE49-F238E27FC236}">
                <a16:creationId xmlns:a16="http://schemas.microsoft.com/office/drawing/2014/main" id="{628378E3-1F9E-4AC2-B918-ED85E573BFF7}"/>
              </a:ext>
            </a:extLst>
          </p:cNvPr>
          <p:cNvSpPr/>
          <p:nvPr/>
        </p:nvSpPr>
        <p:spPr>
          <a:xfrm flipV="1">
            <a:off x="4990448" y="2402726"/>
            <a:ext cx="393192" cy="4224755"/>
          </a:xfrm>
          <a:custGeom>
            <a:avLst/>
            <a:gdLst>
              <a:gd name="connsiteX0" fmla="*/ 384048 w 384048"/>
              <a:gd name="connsiteY0" fmla="*/ 0 h 3931920"/>
              <a:gd name="connsiteX1" fmla="*/ 0 w 384048"/>
              <a:gd name="connsiteY1" fmla="*/ 0 h 3931920"/>
              <a:gd name="connsiteX2" fmla="*/ 0 w 384048"/>
              <a:gd name="connsiteY2" fmla="*/ 3931920 h 3931920"/>
              <a:gd name="connsiteX3" fmla="*/ 377952 w 384048"/>
              <a:gd name="connsiteY3" fmla="*/ 3931920 h 3931920"/>
              <a:gd name="connsiteX0" fmla="*/ 384048 w 384048"/>
              <a:gd name="connsiteY0" fmla="*/ 0 h 3931920"/>
              <a:gd name="connsiteX1" fmla="*/ 0 w 384048"/>
              <a:gd name="connsiteY1" fmla="*/ 0 h 3931920"/>
              <a:gd name="connsiteX2" fmla="*/ 0 w 384048"/>
              <a:gd name="connsiteY2" fmla="*/ 3931920 h 3931920"/>
              <a:gd name="connsiteX3" fmla="*/ 383032 w 384048"/>
              <a:gd name="connsiteY3" fmla="*/ 3931920 h 3931920"/>
              <a:gd name="connsiteX0" fmla="*/ 38404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 name="connsiteX0" fmla="*/ 38658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 name="connsiteX0" fmla="*/ 39166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Lst>
            <a:ahLst/>
            <a:cxnLst>
              <a:cxn ang="0">
                <a:pos x="connsiteX0" y="connsiteY0"/>
              </a:cxn>
              <a:cxn ang="0">
                <a:pos x="connsiteX1" y="connsiteY1"/>
              </a:cxn>
              <a:cxn ang="0">
                <a:pos x="connsiteX2" y="connsiteY2"/>
              </a:cxn>
              <a:cxn ang="0">
                <a:pos x="connsiteX3" y="connsiteY3"/>
              </a:cxn>
            </a:cxnLst>
            <a:rect l="l" t="t" r="r" b="b"/>
            <a:pathLst>
              <a:path w="393192" h="3931920">
                <a:moveTo>
                  <a:pt x="391668" y="0"/>
                </a:moveTo>
                <a:lnTo>
                  <a:pt x="0" y="0"/>
                </a:lnTo>
                <a:lnTo>
                  <a:pt x="0" y="3931920"/>
                </a:lnTo>
                <a:lnTo>
                  <a:pt x="393192" y="393192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15">
            <a:extLst>
              <a:ext uri="{FF2B5EF4-FFF2-40B4-BE49-F238E27FC236}">
                <a16:creationId xmlns:a16="http://schemas.microsoft.com/office/drawing/2014/main" id="{7CAFCCB9-2266-4777-A586-F3D26015E492}"/>
              </a:ext>
            </a:extLst>
          </p:cNvPr>
          <p:cNvSpPr txBox="1"/>
          <p:nvPr/>
        </p:nvSpPr>
        <p:spPr>
          <a:xfrm>
            <a:off x="2662153" y="2402726"/>
            <a:ext cx="2175568" cy="2244717"/>
          </a:xfrm>
          <a:prstGeom prst="rect">
            <a:avLst/>
          </a:prstGeom>
          <a:noFill/>
        </p:spPr>
        <p:txBody>
          <a:bodyPr wrap="square" rtlCol="0">
            <a:spAutoFit/>
          </a:bodyPr>
          <a:lstStyle/>
          <a:p>
            <a:pPr>
              <a:lnSpc>
                <a:spcPct val="90000"/>
              </a:lnSpc>
              <a:spcBef>
                <a:spcPts val="200"/>
              </a:spcBef>
              <a:spcAft>
                <a:spcPts val="200"/>
              </a:spcAft>
            </a:pPr>
            <a:r>
              <a:rPr lang="pt-BR" sz="2400" b="1" i="1" dirty="0">
                <a:solidFill>
                  <a:srgbClr val="FFFF00"/>
                </a:solidFill>
                <a:latin typeface="Segoe UI" panose="020B0502040204020203" pitchFamily="34" charset="0"/>
                <a:ea typeface="Segoe UI" panose="020B0502040204020203" pitchFamily="34" charset="0"/>
                <a:cs typeface="Segoe UI" panose="020B0502040204020203" pitchFamily="34" charset="0"/>
              </a:rPr>
              <a:t>Sustainable</a:t>
            </a:r>
          </a:p>
          <a:p>
            <a:pPr>
              <a:lnSpc>
                <a:spcPct val="90000"/>
              </a:lnSpc>
              <a:spcBef>
                <a:spcPts val="200"/>
              </a:spcBef>
              <a:spcAft>
                <a:spcPts val="200"/>
              </a:spcAft>
            </a:pPr>
            <a:endParaRPr lang="pt-BR" sz="1500" b="1" i="1" dirty="0">
              <a:solidFill>
                <a:srgbClr val="FFFF00"/>
              </a:soli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b="1" i="1" dirty="0">
                <a:solidFill>
                  <a:schemeClr val="bg1"/>
                </a:solidFill>
                <a:latin typeface="Segoe UI" panose="020B0502040204020203" pitchFamily="34" charset="0"/>
                <a:cs typeface="Segoe UI" panose="020B0502040204020203" pitchFamily="34" charset="0"/>
              </a:rPr>
              <a:t>The cost of the paper should be the least possible</a:t>
            </a:r>
            <a:r>
              <a:rPr lang="en-US" sz="1500" i="1" dirty="0">
                <a:solidFill>
                  <a:schemeClr val="bg1"/>
                </a:solidFill>
                <a:latin typeface="Segoe UI" panose="020B0502040204020203" pitchFamily="34" charset="0"/>
                <a:cs typeface="Segoe UI" panose="020B0502040204020203" pitchFamily="34" charset="0"/>
              </a:rPr>
              <a:t>, so all the cost charged and collected by the product should be only for the supply of the recycle stream.</a:t>
            </a:r>
            <a:endParaRPr lang="pt-BR" sz="1500" i="1" dirty="0">
              <a:solidFill>
                <a:schemeClr val="bg1"/>
              </a:solidFill>
              <a:latin typeface="Segoe UI" panose="020B0502040204020203" pitchFamily="34" charset="0"/>
              <a:cs typeface="Segoe UI" panose="020B0502040204020203" pitchFamily="34" charset="0"/>
            </a:endParaRPr>
          </a:p>
        </p:txBody>
      </p:sp>
      <p:sp>
        <p:nvSpPr>
          <p:cNvPr id="16" name="CaixaDeTexto 115">
            <a:extLst>
              <a:ext uri="{FF2B5EF4-FFF2-40B4-BE49-F238E27FC236}">
                <a16:creationId xmlns:a16="http://schemas.microsoft.com/office/drawing/2014/main" id="{1B7EF022-B79D-464F-B568-753285C20A70}"/>
              </a:ext>
            </a:extLst>
          </p:cNvPr>
          <p:cNvSpPr txBox="1"/>
          <p:nvPr/>
        </p:nvSpPr>
        <p:spPr>
          <a:xfrm>
            <a:off x="5547905" y="2683682"/>
            <a:ext cx="2175568" cy="2618666"/>
          </a:xfrm>
          <a:prstGeom prst="rect">
            <a:avLst/>
          </a:prstGeom>
          <a:noFill/>
        </p:spPr>
        <p:txBody>
          <a:bodyPr wrap="square" rtlCol="0">
            <a:spAutoFit/>
          </a:bodyPr>
          <a:lstStyle/>
          <a:p>
            <a:pPr>
              <a:lnSpc>
                <a:spcPct val="90000"/>
              </a:lnSpc>
              <a:spcBef>
                <a:spcPts val="200"/>
              </a:spcBef>
              <a:spcAft>
                <a:spcPts val="200"/>
              </a:spcAft>
            </a:pPr>
            <a:r>
              <a:rPr lang="pt-BR" sz="2400" b="1" i="1" dirty="0">
                <a:solidFill>
                  <a:srgbClr val="45A56A"/>
                </a:solidFill>
                <a:latin typeface="Segoe UI" panose="020B0502040204020203" pitchFamily="34" charset="0"/>
                <a:ea typeface="Segoe UI" panose="020B0502040204020203" pitchFamily="34" charset="0"/>
                <a:cs typeface="Segoe UI" panose="020B0502040204020203" pitchFamily="34" charset="0"/>
              </a:rPr>
              <a:t>B2B </a:t>
            </a:r>
            <a:r>
              <a:rPr lang="pt-BR" sz="2400" b="1" i="1" dirty="0">
                <a:solidFill>
                  <a:srgbClr val="ECC520"/>
                </a:solidFill>
                <a:latin typeface="Segoe UI" panose="020B0502040204020203" pitchFamily="34" charset="0"/>
                <a:ea typeface="Segoe UI" panose="020B0502040204020203" pitchFamily="34" charset="0"/>
                <a:cs typeface="Segoe UI" panose="020B0502040204020203" pitchFamily="34" charset="0"/>
              </a:rPr>
              <a:t>+</a:t>
            </a:r>
            <a:r>
              <a:rPr lang="pt-BR" sz="2400" b="1" i="1" dirty="0">
                <a:solidFill>
                  <a:srgbClr val="45A56A"/>
                </a:solidFill>
                <a:latin typeface="Segoe UI" panose="020B0502040204020203" pitchFamily="34" charset="0"/>
                <a:ea typeface="Segoe UI" panose="020B0502040204020203" pitchFamily="34" charset="0"/>
                <a:cs typeface="Segoe UI" panose="020B0502040204020203" pitchFamily="34" charset="0"/>
              </a:rPr>
              <a:t> B2C</a:t>
            </a:r>
          </a:p>
          <a:p>
            <a:pPr>
              <a:lnSpc>
                <a:spcPct val="90000"/>
              </a:lnSpc>
              <a:spcBef>
                <a:spcPts val="200"/>
              </a:spcBef>
              <a:spcAft>
                <a:spcPts val="200"/>
              </a:spcAft>
            </a:pPr>
            <a:endParaRPr lang="en-US" sz="1500" i="1" dirty="0">
              <a:solidFill>
                <a:schemeClr val="bg1"/>
              </a:solidFill>
              <a:latin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i="1" dirty="0">
                <a:solidFill>
                  <a:schemeClr val="bg1"/>
                </a:solidFill>
                <a:latin typeface="Segoe UI" panose="020B0502040204020203" pitchFamily="34" charset="0"/>
                <a:cs typeface="Segoe UI" panose="020B0502040204020203" pitchFamily="34" charset="0"/>
              </a:rPr>
              <a:t>The printer should be made from </a:t>
            </a:r>
            <a:r>
              <a:rPr lang="en-US" sz="1500" b="1" i="1" dirty="0">
                <a:solidFill>
                  <a:schemeClr val="bg1"/>
                </a:solidFill>
                <a:latin typeface="Segoe UI" panose="020B0502040204020203" pitchFamily="34" charset="0"/>
                <a:cs typeface="Segoe UI" panose="020B0502040204020203" pitchFamily="34" charset="0"/>
              </a:rPr>
              <a:t>recyclable products </a:t>
            </a:r>
            <a:r>
              <a:rPr lang="en-US" sz="1500" i="1" dirty="0">
                <a:solidFill>
                  <a:schemeClr val="bg1"/>
                </a:solidFill>
                <a:latin typeface="Segoe UI" panose="020B0502040204020203" pitchFamily="34" charset="0"/>
                <a:cs typeface="Segoe UI" panose="020B0502040204020203" pitchFamily="34" charset="0"/>
              </a:rPr>
              <a:t>and sold at a price that is accessible to all regardless of social class and business owners who do not accept cards or prefer to accept money.</a:t>
            </a:r>
            <a:endParaRPr lang="pt-BR" sz="1500" i="1" dirty="0">
              <a:solidFill>
                <a:schemeClr val="bg1"/>
              </a:solidFill>
              <a:latin typeface="Segoe UI" panose="020B0502040204020203" pitchFamily="34" charset="0"/>
              <a:cs typeface="Segoe UI" panose="020B0502040204020203" pitchFamily="34" charset="0"/>
            </a:endParaRPr>
          </a:p>
        </p:txBody>
      </p:sp>
      <p:sp>
        <p:nvSpPr>
          <p:cNvPr id="17" name="CaixaDeTexto 115">
            <a:extLst>
              <a:ext uri="{FF2B5EF4-FFF2-40B4-BE49-F238E27FC236}">
                <a16:creationId xmlns:a16="http://schemas.microsoft.com/office/drawing/2014/main" id="{438CAB76-954A-4EE3-A915-0681E0047642}"/>
              </a:ext>
            </a:extLst>
          </p:cNvPr>
          <p:cNvSpPr txBox="1"/>
          <p:nvPr/>
        </p:nvSpPr>
        <p:spPr>
          <a:xfrm>
            <a:off x="8274803" y="2222342"/>
            <a:ext cx="2872167" cy="4054956"/>
          </a:xfrm>
          <a:prstGeom prst="rect">
            <a:avLst/>
          </a:prstGeom>
          <a:noFill/>
        </p:spPr>
        <p:txBody>
          <a:bodyPr wrap="square" rtlCol="0">
            <a:spAutoFit/>
          </a:bodyPr>
          <a:lstStyle/>
          <a:p>
            <a:pPr>
              <a:lnSpc>
                <a:spcPct val="90000"/>
              </a:lnSpc>
              <a:spcBef>
                <a:spcPts val="200"/>
              </a:spcBef>
              <a:spcAft>
                <a:spcPts val="200"/>
              </a:spcAft>
            </a:pPr>
            <a:r>
              <a:rPr lang="pt-BR" sz="20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Mobile application</a:t>
            </a:r>
          </a:p>
          <a:p>
            <a:pPr>
              <a:lnSpc>
                <a:spcPct val="90000"/>
              </a:lnSpc>
              <a:spcBef>
                <a:spcPts val="200"/>
              </a:spcBef>
              <a:spcAft>
                <a:spcPts val="200"/>
              </a:spcAft>
            </a:pPr>
            <a:endParaRPr lang="pt-BR" sz="1500" b="1" i="1" dirty="0">
              <a:solidFill>
                <a:srgbClr val="043CAC"/>
              </a:soli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i="1" dirty="0">
                <a:solidFill>
                  <a:schemeClr val="bg1"/>
                </a:solidFill>
                <a:latin typeface="Segoe UI" panose="020B0502040204020203" pitchFamily="34" charset="0"/>
                <a:cs typeface="Segoe UI" panose="020B0502040204020203" pitchFamily="34" charset="0"/>
              </a:rPr>
              <a:t>Must be distributed at no cost to users.</a:t>
            </a:r>
          </a:p>
          <a:p>
            <a:pPr>
              <a:lnSpc>
                <a:spcPct val="90000"/>
              </a:lnSpc>
              <a:spcBef>
                <a:spcPts val="200"/>
              </a:spcBef>
              <a:spcAft>
                <a:spcPts val="200"/>
              </a:spcAft>
            </a:pPr>
            <a:r>
              <a:rPr lang="en-US" sz="1500" i="1" dirty="0">
                <a:solidFill>
                  <a:schemeClr val="bg1"/>
                </a:solidFill>
                <a:latin typeface="Segoe UI" panose="020B0502040204020203" pitchFamily="34" charset="0"/>
                <a:cs typeface="Segoe UI" panose="020B0502040204020203" pitchFamily="34" charset="0"/>
              </a:rPr>
              <a:t>Partnerships can be made with </a:t>
            </a:r>
            <a:r>
              <a:rPr lang="en-US" sz="1500" b="1" i="1" dirty="0">
                <a:solidFill>
                  <a:srgbClr val="45A56A"/>
                </a:solidFill>
                <a:latin typeface="Segoe UI" panose="020B0502040204020203" pitchFamily="34" charset="0"/>
                <a:cs typeface="Segoe UI" panose="020B0502040204020203" pitchFamily="34" charset="0"/>
              </a:rPr>
              <a:t>exchange shops </a:t>
            </a:r>
            <a:r>
              <a:rPr lang="en-US" sz="1500" i="1" dirty="0">
                <a:solidFill>
                  <a:schemeClr val="bg1"/>
                </a:solidFill>
                <a:latin typeface="Segoe UI" panose="020B0502040204020203" pitchFamily="34" charset="0"/>
                <a:cs typeface="Segoe UI" panose="020B0502040204020203" pitchFamily="34" charset="0"/>
              </a:rPr>
              <a:t>for better day-to-day conversion rates (where a negotiated amount should be agreed upon and passed on to CIFRON), </a:t>
            </a:r>
            <a:r>
              <a:rPr lang="en-US" sz="1500" b="1" i="1" dirty="0">
                <a:solidFill>
                  <a:srgbClr val="043CAC"/>
                </a:solidFill>
                <a:latin typeface="Segoe UI" panose="020B0502040204020203" pitchFamily="34" charset="0"/>
                <a:cs typeface="Segoe UI" panose="020B0502040204020203" pitchFamily="34" charset="0"/>
              </a:rPr>
              <a:t>governments</a:t>
            </a:r>
            <a:r>
              <a:rPr lang="en-US" sz="1500" i="1" dirty="0">
                <a:solidFill>
                  <a:schemeClr val="bg1"/>
                </a:solidFill>
                <a:latin typeface="Segoe UI" panose="020B0502040204020203" pitchFamily="34" charset="0"/>
                <a:cs typeface="Segoe UI" panose="020B0502040204020203" pitchFamily="34" charset="0"/>
              </a:rPr>
              <a:t> (where with the reduction of the government's need to make money. Rates reduction may be negotiated for countries that use CIFRON) and </a:t>
            </a:r>
            <a:r>
              <a:rPr lang="en-US" sz="1500" b="1" i="1" dirty="0">
                <a:solidFill>
                  <a:srgbClr val="45A56A"/>
                </a:solidFill>
                <a:latin typeface="Segoe UI" panose="020B0502040204020203" pitchFamily="34" charset="0"/>
                <a:cs typeface="Segoe UI" panose="020B0502040204020203" pitchFamily="34" charset="0"/>
              </a:rPr>
              <a:t>police</a:t>
            </a:r>
            <a:r>
              <a:rPr lang="en-US" sz="1500" i="1" dirty="0">
                <a:solidFill>
                  <a:schemeClr val="bg1"/>
                </a:solidFill>
                <a:latin typeface="Segoe UI" panose="020B0502040204020203" pitchFamily="34" charset="0"/>
                <a:cs typeface="Segoe UI" panose="020B0502040204020203" pitchFamily="34" charset="0"/>
              </a:rPr>
              <a:t> (where it can be made a partnership to search for criminals through the tracking of money)</a:t>
            </a:r>
            <a:endParaRPr lang="pt-BR" sz="1500" i="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1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ector reto 33"/>
          <p:cNvCxnSpPr>
            <a:cxnSpLocks/>
          </p:cNvCxnSpPr>
          <p:nvPr/>
        </p:nvCxnSpPr>
        <p:spPr>
          <a:xfrm>
            <a:off x="5906931" y="4256230"/>
            <a:ext cx="0" cy="873760"/>
          </a:xfrm>
          <a:prstGeom prst="line">
            <a:avLst/>
          </a:prstGeom>
          <a:ln w="38100" cap="rnd">
            <a:solidFill>
              <a:srgbClr val="ECC520"/>
            </a:solidFill>
            <a:prstDash val="sysDot"/>
            <a:round/>
          </a:ln>
        </p:spPr>
        <p:style>
          <a:lnRef idx="1">
            <a:schemeClr val="accent1"/>
          </a:lnRef>
          <a:fillRef idx="0">
            <a:schemeClr val="accent1"/>
          </a:fillRef>
          <a:effectRef idx="0">
            <a:schemeClr val="accent1"/>
          </a:effectRef>
          <a:fontRef idx="minor">
            <a:schemeClr val="tx1"/>
          </a:fontRef>
        </p:style>
      </p:cxnSp>
      <p:sp>
        <p:nvSpPr>
          <p:cNvPr id="25" name="CaixaDeTexto 39"/>
          <p:cNvSpPr txBox="1"/>
          <p:nvPr/>
        </p:nvSpPr>
        <p:spPr>
          <a:xfrm>
            <a:off x="4774644" y="1756863"/>
            <a:ext cx="585216" cy="400110"/>
          </a:xfrm>
          <a:prstGeom prst="rect">
            <a:avLst/>
          </a:prstGeom>
          <a:noFill/>
        </p:spPr>
        <p:txBody>
          <a:bodyPr wrap="square" rtlCol="0">
            <a:spAutoFit/>
          </a:bodyPr>
          <a:lstStyle/>
          <a:p>
            <a:pPr algn="ctr"/>
            <a:r>
              <a:rPr lang="pt-BR" sz="2000" dirty="0">
                <a:solidFill>
                  <a:schemeClr val="bg1">
                    <a:lumMod val="65000"/>
                  </a:schemeClr>
                </a:solidFill>
              </a:rPr>
              <a:t>+</a:t>
            </a:r>
          </a:p>
        </p:txBody>
      </p:sp>
      <p:sp>
        <p:nvSpPr>
          <p:cNvPr id="26" name="Retângulo 40"/>
          <p:cNvSpPr/>
          <p:nvPr/>
        </p:nvSpPr>
        <p:spPr>
          <a:xfrm rot="2700000">
            <a:off x="7199804" y="1774364"/>
            <a:ext cx="229616" cy="229616"/>
          </a:xfrm>
          <a:prstGeom prst="rect">
            <a:avLst/>
          </a:prstGeom>
          <a:noFill/>
          <a:ln>
            <a:solidFill>
              <a:srgbClr val="043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43"/>
          <p:cNvSpPr txBox="1"/>
          <p:nvPr/>
        </p:nvSpPr>
        <p:spPr>
          <a:xfrm>
            <a:off x="5418297" y="1226799"/>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sp>
        <p:nvSpPr>
          <p:cNvPr id="29" name="CaixaDeTexto 44"/>
          <p:cNvSpPr txBox="1"/>
          <p:nvPr/>
        </p:nvSpPr>
        <p:spPr>
          <a:xfrm>
            <a:off x="6403874" y="1170144"/>
            <a:ext cx="585216" cy="307777"/>
          </a:xfrm>
          <a:prstGeom prst="rect">
            <a:avLst/>
          </a:prstGeom>
          <a:noFill/>
        </p:spPr>
        <p:txBody>
          <a:bodyPr wrap="square" rtlCol="0">
            <a:spAutoFit/>
          </a:bodyPr>
          <a:lstStyle/>
          <a:p>
            <a:pPr algn="ctr"/>
            <a:r>
              <a:rPr lang="pt-BR" sz="1400" dirty="0">
                <a:solidFill>
                  <a:schemeClr val="bg1">
                    <a:lumMod val="65000"/>
                  </a:schemeClr>
                </a:solidFill>
              </a:rPr>
              <a:t>+</a:t>
            </a:r>
          </a:p>
        </p:txBody>
      </p:sp>
      <p:sp>
        <p:nvSpPr>
          <p:cNvPr id="30" name="CaixaDeTexto 45"/>
          <p:cNvSpPr txBox="1"/>
          <p:nvPr/>
        </p:nvSpPr>
        <p:spPr>
          <a:xfrm>
            <a:off x="6091238" y="1579284"/>
            <a:ext cx="585216" cy="338554"/>
          </a:xfrm>
          <a:prstGeom prst="rect">
            <a:avLst/>
          </a:prstGeom>
          <a:noFill/>
        </p:spPr>
        <p:txBody>
          <a:bodyPr wrap="square" rtlCol="0">
            <a:spAutoFit/>
          </a:bodyPr>
          <a:lstStyle/>
          <a:p>
            <a:pPr algn="ctr"/>
            <a:r>
              <a:rPr lang="pt-BR" sz="1600" b="1" dirty="0">
                <a:solidFill>
                  <a:schemeClr val="bg1">
                    <a:lumMod val="65000"/>
                  </a:schemeClr>
                </a:solidFill>
              </a:rPr>
              <a:t>+</a:t>
            </a:r>
          </a:p>
        </p:txBody>
      </p:sp>
      <p:sp>
        <p:nvSpPr>
          <p:cNvPr id="31" name="Forma Livre: Forma 68"/>
          <p:cNvSpPr/>
          <p:nvPr/>
        </p:nvSpPr>
        <p:spPr>
          <a:xfrm>
            <a:off x="5204733" y="2519515"/>
            <a:ext cx="85725" cy="379095"/>
          </a:xfrm>
          <a:custGeom>
            <a:avLst/>
            <a:gdLst>
              <a:gd name="connsiteX0" fmla="*/ 80010 w 85725"/>
              <a:gd name="connsiteY0" fmla="*/ 0 h 379095"/>
              <a:gd name="connsiteX1" fmla="*/ 0 w 85725"/>
              <a:gd name="connsiteY1" fmla="*/ 55245 h 379095"/>
              <a:gd name="connsiteX2" fmla="*/ 83820 w 85725"/>
              <a:gd name="connsiteY2" fmla="*/ 112395 h 379095"/>
              <a:gd name="connsiteX3" fmla="*/ 5715 w 85725"/>
              <a:gd name="connsiteY3" fmla="*/ 169545 h 379095"/>
              <a:gd name="connsiteX4" fmla="*/ 85725 w 85725"/>
              <a:gd name="connsiteY4" fmla="*/ 219075 h 379095"/>
              <a:gd name="connsiteX5" fmla="*/ 3810 w 85725"/>
              <a:gd name="connsiteY5" fmla="*/ 274320 h 379095"/>
              <a:gd name="connsiteX6" fmla="*/ 81915 w 85725"/>
              <a:gd name="connsiteY6" fmla="*/ 321945 h 379095"/>
              <a:gd name="connsiteX7" fmla="*/ 5715 w 85725"/>
              <a:gd name="connsiteY7" fmla="*/ 37909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379095">
                <a:moveTo>
                  <a:pt x="80010" y="0"/>
                </a:moveTo>
                <a:lnTo>
                  <a:pt x="0" y="55245"/>
                </a:lnTo>
                <a:lnTo>
                  <a:pt x="83820" y="112395"/>
                </a:lnTo>
                <a:lnTo>
                  <a:pt x="5715" y="169545"/>
                </a:lnTo>
                <a:lnTo>
                  <a:pt x="85725" y="219075"/>
                </a:lnTo>
                <a:lnTo>
                  <a:pt x="3810" y="274320"/>
                </a:lnTo>
                <a:lnTo>
                  <a:pt x="81915" y="321945"/>
                </a:lnTo>
                <a:lnTo>
                  <a:pt x="5715" y="379095"/>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Freeform 513"/>
          <p:cNvSpPr>
            <a:spLocks/>
          </p:cNvSpPr>
          <p:nvPr/>
        </p:nvSpPr>
        <p:spPr bwMode="auto">
          <a:xfrm>
            <a:off x="5375924" y="3384719"/>
            <a:ext cx="252507" cy="248622"/>
          </a:xfrm>
          <a:custGeom>
            <a:avLst/>
            <a:gdLst>
              <a:gd name="T0" fmla="*/ 99 w 195"/>
              <a:gd name="T1" fmla="*/ 0 h 192"/>
              <a:gd name="T2" fmla="*/ 0 w 195"/>
              <a:gd name="T3" fmla="*/ 96 h 192"/>
              <a:gd name="T4" fmla="*/ 99 w 195"/>
              <a:gd name="T5" fmla="*/ 192 h 192"/>
              <a:gd name="T6" fmla="*/ 195 w 195"/>
              <a:gd name="T7" fmla="*/ 96 h 192"/>
              <a:gd name="T8" fmla="*/ 99 w 195"/>
              <a:gd name="T9" fmla="*/ 0 h 192"/>
            </a:gdLst>
            <a:ahLst/>
            <a:cxnLst>
              <a:cxn ang="0">
                <a:pos x="T0" y="T1"/>
              </a:cxn>
              <a:cxn ang="0">
                <a:pos x="T2" y="T3"/>
              </a:cxn>
              <a:cxn ang="0">
                <a:pos x="T4" y="T5"/>
              </a:cxn>
              <a:cxn ang="0">
                <a:pos x="T6" y="T7"/>
              </a:cxn>
              <a:cxn ang="0">
                <a:pos x="T8" y="T9"/>
              </a:cxn>
            </a:cxnLst>
            <a:rect l="0" t="0" r="r" b="b"/>
            <a:pathLst>
              <a:path w="195" h="192">
                <a:moveTo>
                  <a:pt x="99" y="0"/>
                </a:moveTo>
                <a:lnTo>
                  <a:pt x="0" y="96"/>
                </a:lnTo>
                <a:lnTo>
                  <a:pt x="99" y="192"/>
                </a:lnTo>
                <a:lnTo>
                  <a:pt x="195" y="96"/>
                </a:lnTo>
                <a:lnTo>
                  <a:pt x="99" y="0"/>
                </a:lnTo>
                <a:close/>
              </a:path>
            </a:pathLst>
          </a:custGeom>
          <a:solidFill>
            <a:srgbClr val="043CAC"/>
          </a:solidFill>
          <a:ln>
            <a:noFill/>
          </a:ln>
          <a:extLst/>
        </p:spPr>
        <p:txBody>
          <a:bodyPr vert="horz" wrap="square" lIns="91440" tIns="45720" rIns="91440" bIns="45720" numCol="1" anchor="t" anchorCtr="0" compatLnSpc="1">
            <a:prstTxWarp prst="textNoShape">
              <a:avLst/>
            </a:prstTxWarp>
          </a:bodyPr>
          <a:lstStyle/>
          <a:p>
            <a:endParaRPr lang="pt-BR"/>
          </a:p>
        </p:txBody>
      </p:sp>
      <p:sp>
        <p:nvSpPr>
          <p:cNvPr id="33" name="Freeform 514"/>
          <p:cNvSpPr>
            <a:spLocks/>
          </p:cNvSpPr>
          <p:nvPr/>
        </p:nvSpPr>
        <p:spPr bwMode="auto">
          <a:xfrm>
            <a:off x="7620763" y="3038185"/>
            <a:ext cx="248622" cy="248622"/>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Lst>
            <a:ahLst/>
            <a:cxnLst>
              <a:cxn ang="0">
                <a:pos x="T0" y="T1"/>
              </a:cxn>
              <a:cxn ang="0">
                <a:pos x="T2" y="T3"/>
              </a:cxn>
              <a:cxn ang="0">
                <a:pos x="T4" y="T5"/>
              </a:cxn>
              <a:cxn ang="0">
                <a:pos x="T6" y="T7"/>
              </a:cxn>
              <a:cxn ang="0">
                <a:pos x="T8" y="T9"/>
              </a:cxn>
            </a:cxnLst>
            <a:rect l="0" t="0" r="r" b="b"/>
            <a:pathLst>
              <a:path w="192" h="192">
                <a:moveTo>
                  <a:pt x="96" y="0"/>
                </a:moveTo>
                <a:lnTo>
                  <a:pt x="0" y="96"/>
                </a:lnTo>
                <a:lnTo>
                  <a:pt x="96" y="192"/>
                </a:lnTo>
                <a:lnTo>
                  <a:pt x="192" y="96"/>
                </a:lnTo>
                <a:lnTo>
                  <a:pt x="96" y="0"/>
                </a:lnTo>
                <a:close/>
              </a:path>
            </a:pathLst>
          </a:custGeom>
          <a:solidFill>
            <a:srgbClr val="043CAC"/>
          </a:solidFill>
          <a:ln>
            <a:noFill/>
          </a:ln>
          <a:extLst/>
        </p:spPr>
        <p:txBody>
          <a:bodyPr vert="horz" wrap="square" lIns="91440" tIns="45720" rIns="91440" bIns="45720" numCol="1" anchor="t" anchorCtr="0" compatLnSpc="1">
            <a:prstTxWarp prst="textNoShape">
              <a:avLst/>
            </a:prstTxWarp>
          </a:bodyPr>
          <a:lstStyle/>
          <a:p>
            <a:endParaRPr lang="pt-BR"/>
          </a:p>
        </p:txBody>
      </p:sp>
      <p:sp>
        <p:nvSpPr>
          <p:cNvPr id="34" name="Oval 515"/>
          <p:cNvSpPr>
            <a:spLocks noChangeArrowheads="1"/>
          </p:cNvSpPr>
          <p:nvPr/>
        </p:nvSpPr>
        <p:spPr bwMode="auto">
          <a:xfrm>
            <a:off x="6870879" y="3552442"/>
            <a:ext cx="99051" cy="100662"/>
          </a:xfrm>
          <a:prstGeom prst="ellipse">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pt-BR"/>
          </a:p>
        </p:txBody>
      </p:sp>
      <p:sp>
        <p:nvSpPr>
          <p:cNvPr id="35" name="Oval 516"/>
          <p:cNvSpPr>
            <a:spLocks noChangeArrowheads="1"/>
          </p:cNvSpPr>
          <p:nvPr/>
        </p:nvSpPr>
        <p:spPr bwMode="auto">
          <a:xfrm>
            <a:off x="4807092" y="3031122"/>
            <a:ext cx="159274" cy="157979"/>
          </a:xfrm>
          <a:prstGeom prst="ellipse">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pt-BR"/>
          </a:p>
        </p:txBody>
      </p:sp>
      <p:sp>
        <p:nvSpPr>
          <p:cNvPr id="36" name="Oval 517"/>
          <p:cNvSpPr>
            <a:spLocks noChangeArrowheads="1"/>
          </p:cNvSpPr>
          <p:nvPr/>
        </p:nvSpPr>
        <p:spPr bwMode="auto">
          <a:xfrm>
            <a:off x="5697170" y="4143819"/>
            <a:ext cx="101467" cy="100662"/>
          </a:xfrm>
          <a:prstGeom prst="ellipse">
            <a:avLst/>
          </a:pr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pt-BR"/>
          </a:p>
        </p:txBody>
      </p:sp>
      <p:sp>
        <p:nvSpPr>
          <p:cNvPr id="43" name="Freeform 524"/>
          <p:cNvSpPr>
            <a:spLocks noEditPoints="1"/>
          </p:cNvSpPr>
          <p:nvPr/>
        </p:nvSpPr>
        <p:spPr bwMode="auto">
          <a:xfrm>
            <a:off x="4972488" y="1485377"/>
            <a:ext cx="2604056" cy="1749418"/>
          </a:xfrm>
          <a:custGeom>
            <a:avLst/>
            <a:gdLst>
              <a:gd name="T0" fmla="*/ 609 w 754"/>
              <a:gd name="T1" fmla="*/ 506 h 506"/>
              <a:gd name="T2" fmla="*/ 145 w 754"/>
              <a:gd name="T3" fmla="*/ 506 h 506"/>
              <a:gd name="T4" fmla="*/ 0 w 754"/>
              <a:gd name="T5" fmla="*/ 351 h 506"/>
              <a:gd name="T6" fmla="*/ 105 w 754"/>
              <a:gd name="T7" fmla="*/ 202 h 506"/>
              <a:gd name="T8" fmla="*/ 235 w 754"/>
              <a:gd name="T9" fmla="*/ 78 h 506"/>
              <a:gd name="T10" fmla="*/ 298 w 754"/>
              <a:gd name="T11" fmla="*/ 95 h 506"/>
              <a:gd name="T12" fmla="*/ 441 w 754"/>
              <a:gd name="T13" fmla="*/ 0 h 506"/>
              <a:gd name="T14" fmla="*/ 601 w 754"/>
              <a:gd name="T15" fmla="*/ 171 h 506"/>
              <a:gd name="T16" fmla="*/ 599 w 754"/>
              <a:gd name="T17" fmla="*/ 196 h 506"/>
              <a:gd name="T18" fmla="*/ 609 w 754"/>
              <a:gd name="T19" fmla="*/ 196 h 506"/>
              <a:gd name="T20" fmla="*/ 754 w 754"/>
              <a:gd name="T21" fmla="*/ 351 h 506"/>
              <a:gd name="T22" fmla="*/ 609 w 754"/>
              <a:gd name="T23" fmla="*/ 506 h 506"/>
              <a:gd name="T24" fmla="*/ 235 w 754"/>
              <a:gd name="T25" fmla="*/ 94 h 506"/>
              <a:gd name="T26" fmla="*/ 120 w 754"/>
              <a:gd name="T27" fmla="*/ 209 h 506"/>
              <a:gd name="T28" fmla="*/ 114 w 754"/>
              <a:gd name="T29" fmla="*/ 216 h 506"/>
              <a:gd name="T30" fmla="*/ 16 w 754"/>
              <a:gd name="T31" fmla="*/ 351 h 506"/>
              <a:gd name="T32" fmla="*/ 145 w 754"/>
              <a:gd name="T33" fmla="*/ 490 h 506"/>
              <a:gd name="T34" fmla="*/ 609 w 754"/>
              <a:gd name="T35" fmla="*/ 490 h 506"/>
              <a:gd name="T36" fmla="*/ 738 w 754"/>
              <a:gd name="T37" fmla="*/ 351 h 506"/>
              <a:gd name="T38" fmla="*/ 609 w 754"/>
              <a:gd name="T39" fmla="*/ 212 h 506"/>
              <a:gd name="T40" fmla="*/ 591 w 754"/>
              <a:gd name="T41" fmla="*/ 213 h 506"/>
              <a:gd name="T42" fmla="*/ 584 w 754"/>
              <a:gd name="T43" fmla="*/ 211 h 506"/>
              <a:gd name="T44" fmla="*/ 582 w 754"/>
              <a:gd name="T45" fmla="*/ 204 h 506"/>
              <a:gd name="T46" fmla="*/ 585 w 754"/>
              <a:gd name="T47" fmla="*/ 171 h 506"/>
              <a:gd name="T48" fmla="*/ 441 w 754"/>
              <a:gd name="T49" fmla="*/ 16 h 506"/>
              <a:gd name="T50" fmla="*/ 309 w 754"/>
              <a:gd name="T51" fmla="*/ 110 h 506"/>
              <a:gd name="T52" fmla="*/ 303 w 754"/>
              <a:gd name="T53" fmla="*/ 114 h 506"/>
              <a:gd name="T54" fmla="*/ 297 w 754"/>
              <a:gd name="T55" fmla="*/ 113 h 506"/>
              <a:gd name="T56" fmla="*/ 235 w 754"/>
              <a:gd name="T57" fmla="*/ 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4" h="506">
                <a:moveTo>
                  <a:pt x="609" y="506"/>
                </a:moveTo>
                <a:cubicBezTo>
                  <a:pt x="145" y="506"/>
                  <a:pt x="145" y="506"/>
                  <a:pt x="145" y="506"/>
                </a:cubicBezTo>
                <a:cubicBezTo>
                  <a:pt x="65" y="506"/>
                  <a:pt x="0" y="436"/>
                  <a:pt x="0" y="351"/>
                </a:cubicBezTo>
                <a:cubicBezTo>
                  <a:pt x="0" y="281"/>
                  <a:pt x="43" y="221"/>
                  <a:pt x="105" y="202"/>
                </a:cubicBezTo>
                <a:cubicBezTo>
                  <a:pt x="112" y="132"/>
                  <a:pt x="169" y="78"/>
                  <a:pt x="235" y="78"/>
                </a:cubicBezTo>
                <a:cubicBezTo>
                  <a:pt x="257" y="78"/>
                  <a:pt x="278" y="84"/>
                  <a:pt x="298" y="95"/>
                </a:cubicBezTo>
                <a:cubicBezTo>
                  <a:pt x="325" y="37"/>
                  <a:pt x="380" y="0"/>
                  <a:pt x="441" y="0"/>
                </a:cubicBezTo>
                <a:cubicBezTo>
                  <a:pt x="529" y="0"/>
                  <a:pt x="601" y="77"/>
                  <a:pt x="601" y="171"/>
                </a:cubicBezTo>
                <a:cubicBezTo>
                  <a:pt x="601" y="180"/>
                  <a:pt x="600" y="188"/>
                  <a:pt x="599" y="196"/>
                </a:cubicBezTo>
                <a:cubicBezTo>
                  <a:pt x="603" y="196"/>
                  <a:pt x="606" y="196"/>
                  <a:pt x="609" y="196"/>
                </a:cubicBezTo>
                <a:cubicBezTo>
                  <a:pt x="689" y="196"/>
                  <a:pt x="754" y="265"/>
                  <a:pt x="754" y="351"/>
                </a:cubicBezTo>
                <a:cubicBezTo>
                  <a:pt x="754" y="436"/>
                  <a:pt x="689" y="506"/>
                  <a:pt x="609" y="506"/>
                </a:cubicBezTo>
                <a:close/>
                <a:moveTo>
                  <a:pt x="235" y="94"/>
                </a:moveTo>
                <a:cubicBezTo>
                  <a:pt x="175" y="94"/>
                  <a:pt x="125" y="144"/>
                  <a:pt x="120" y="209"/>
                </a:cubicBezTo>
                <a:cubicBezTo>
                  <a:pt x="120" y="212"/>
                  <a:pt x="118" y="215"/>
                  <a:pt x="114" y="216"/>
                </a:cubicBezTo>
                <a:cubicBezTo>
                  <a:pt x="56" y="231"/>
                  <a:pt x="16" y="287"/>
                  <a:pt x="16" y="351"/>
                </a:cubicBezTo>
                <a:cubicBezTo>
                  <a:pt x="16" y="427"/>
                  <a:pt x="74" y="490"/>
                  <a:pt x="145" y="490"/>
                </a:cubicBezTo>
                <a:cubicBezTo>
                  <a:pt x="609" y="490"/>
                  <a:pt x="609" y="490"/>
                  <a:pt x="609" y="490"/>
                </a:cubicBezTo>
                <a:cubicBezTo>
                  <a:pt x="680" y="490"/>
                  <a:pt x="738" y="427"/>
                  <a:pt x="738" y="351"/>
                </a:cubicBezTo>
                <a:cubicBezTo>
                  <a:pt x="738" y="274"/>
                  <a:pt x="680" y="212"/>
                  <a:pt x="609" y="212"/>
                </a:cubicBezTo>
                <a:cubicBezTo>
                  <a:pt x="603" y="212"/>
                  <a:pt x="597" y="212"/>
                  <a:pt x="591" y="213"/>
                </a:cubicBezTo>
                <a:cubicBezTo>
                  <a:pt x="588" y="214"/>
                  <a:pt x="586" y="213"/>
                  <a:pt x="584" y="211"/>
                </a:cubicBezTo>
                <a:cubicBezTo>
                  <a:pt x="582" y="209"/>
                  <a:pt x="581" y="206"/>
                  <a:pt x="582" y="204"/>
                </a:cubicBezTo>
                <a:cubicBezTo>
                  <a:pt x="584" y="193"/>
                  <a:pt x="585" y="182"/>
                  <a:pt x="585" y="171"/>
                </a:cubicBezTo>
                <a:cubicBezTo>
                  <a:pt x="585" y="86"/>
                  <a:pt x="520" y="16"/>
                  <a:pt x="441" y="16"/>
                </a:cubicBezTo>
                <a:cubicBezTo>
                  <a:pt x="383" y="16"/>
                  <a:pt x="331" y="53"/>
                  <a:pt x="309" y="110"/>
                </a:cubicBezTo>
                <a:cubicBezTo>
                  <a:pt x="308" y="112"/>
                  <a:pt x="306" y="114"/>
                  <a:pt x="303" y="114"/>
                </a:cubicBezTo>
                <a:cubicBezTo>
                  <a:pt x="301" y="115"/>
                  <a:pt x="299" y="115"/>
                  <a:pt x="297" y="113"/>
                </a:cubicBezTo>
                <a:cubicBezTo>
                  <a:pt x="278" y="101"/>
                  <a:pt x="257" y="94"/>
                  <a:pt x="235" y="94"/>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pt-BR"/>
          </a:p>
        </p:txBody>
      </p:sp>
      <p:grpSp>
        <p:nvGrpSpPr>
          <p:cNvPr id="55" name="Group 54"/>
          <p:cNvGrpSpPr/>
          <p:nvPr/>
        </p:nvGrpSpPr>
        <p:grpSpPr>
          <a:xfrm>
            <a:off x="4704006" y="3162125"/>
            <a:ext cx="444265" cy="925319"/>
            <a:chOff x="4545300" y="3917566"/>
            <a:chExt cx="444265" cy="925319"/>
          </a:xfrm>
        </p:grpSpPr>
        <p:cxnSp>
          <p:nvCxnSpPr>
            <p:cNvPr id="47" name="Conector reto 18"/>
            <p:cNvCxnSpPr/>
            <p:nvPr/>
          </p:nvCxnSpPr>
          <p:spPr>
            <a:xfrm>
              <a:off x="4989565" y="3917566"/>
              <a:ext cx="0" cy="92531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Conector reto 18"/>
            <p:cNvCxnSpPr/>
            <p:nvPr/>
          </p:nvCxnSpPr>
          <p:spPr>
            <a:xfrm flipH="1">
              <a:off x="4545300" y="4842885"/>
              <a:ext cx="44426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flipH="1">
            <a:off x="5810276" y="3270985"/>
            <a:ext cx="444265" cy="2412816"/>
            <a:chOff x="5720467" y="2341247"/>
            <a:chExt cx="444265" cy="1997148"/>
          </a:xfrm>
        </p:grpSpPr>
        <p:cxnSp>
          <p:nvCxnSpPr>
            <p:cNvPr id="51" name="Conector reto 18"/>
            <p:cNvCxnSpPr/>
            <p:nvPr/>
          </p:nvCxnSpPr>
          <p:spPr>
            <a:xfrm flipH="1">
              <a:off x="6164732" y="2341247"/>
              <a:ext cx="0" cy="199714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Conector reto 18"/>
            <p:cNvCxnSpPr/>
            <p:nvPr/>
          </p:nvCxnSpPr>
          <p:spPr>
            <a:xfrm flipH="1">
              <a:off x="5720467" y="4338395"/>
              <a:ext cx="44426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flipH="1">
            <a:off x="7402317" y="3142275"/>
            <a:ext cx="444265" cy="934283"/>
            <a:chOff x="4545300" y="3908602"/>
            <a:chExt cx="444265" cy="934283"/>
          </a:xfrm>
        </p:grpSpPr>
        <p:cxnSp>
          <p:nvCxnSpPr>
            <p:cNvPr id="57" name="Conector reto 18"/>
            <p:cNvCxnSpPr/>
            <p:nvPr/>
          </p:nvCxnSpPr>
          <p:spPr>
            <a:xfrm flipH="1">
              <a:off x="4989565" y="3908602"/>
              <a:ext cx="0" cy="9342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Conector reto 18"/>
            <p:cNvCxnSpPr/>
            <p:nvPr/>
          </p:nvCxnSpPr>
          <p:spPr>
            <a:xfrm flipH="1">
              <a:off x="4545300" y="4842885"/>
              <a:ext cx="44426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1" name="Triângulo Retângulo 1"/>
          <p:cNvSpPr/>
          <p:nvPr/>
        </p:nvSpPr>
        <p:spPr>
          <a:xfrm flipH="1">
            <a:off x="4910300" y="3843970"/>
            <a:ext cx="186251" cy="186251"/>
          </a:xfrm>
          <a:prstGeom prst="rtTriangl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Triângulo Retângulo 1"/>
          <p:cNvSpPr/>
          <p:nvPr/>
        </p:nvSpPr>
        <p:spPr>
          <a:xfrm>
            <a:off x="7470776" y="3833084"/>
            <a:ext cx="186251" cy="186251"/>
          </a:xfrm>
          <a:prstGeom prst="rtTriangl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Triângulo Retângulo 1"/>
          <p:cNvSpPr/>
          <p:nvPr/>
        </p:nvSpPr>
        <p:spPr>
          <a:xfrm>
            <a:off x="5904987" y="5409848"/>
            <a:ext cx="186251" cy="186251"/>
          </a:xfrm>
          <a:prstGeom prst="rtTriangl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CaixaDeTexto 115"/>
          <p:cNvSpPr txBox="1"/>
          <p:nvPr/>
        </p:nvSpPr>
        <p:spPr>
          <a:xfrm>
            <a:off x="1165872" y="4866642"/>
            <a:ext cx="1389942" cy="300082"/>
          </a:xfrm>
          <a:prstGeom prst="rect">
            <a:avLst/>
          </a:prstGeom>
          <a:noFill/>
        </p:spPr>
        <p:txBody>
          <a:bodyPr wrap="square" rtlCol="0">
            <a:spAutoFit/>
          </a:bodyPr>
          <a:lstStyle/>
          <a:p>
            <a:pPr algn="r">
              <a:lnSpc>
                <a:spcPct val="90000"/>
              </a:lnSpc>
              <a:spcBef>
                <a:spcPts val="200"/>
              </a:spcBef>
              <a:spcAft>
                <a:spcPts val="200"/>
              </a:spcAft>
            </a:pPr>
            <a:r>
              <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Own Website</a:t>
            </a:r>
          </a:p>
        </p:txBody>
      </p:sp>
      <p:sp>
        <p:nvSpPr>
          <p:cNvPr id="71" name="CaixaDeTexto 115"/>
          <p:cNvSpPr txBox="1"/>
          <p:nvPr/>
        </p:nvSpPr>
        <p:spPr>
          <a:xfrm>
            <a:off x="3469718" y="3659894"/>
            <a:ext cx="1389942" cy="300082"/>
          </a:xfrm>
          <a:prstGeom prst="rect">
            <a:avLst/>
          </a:prstGeom>
          <a:noFill/>
        </p:spPr>
        <p:txBody>
          <a:bodyPr wrap="square" rtlCol="0">
            <a:spAutoFit/>
          </a:bodyPr>
          <a:lstStyle/>
          <a:p>
            <a:pPr algn="r">
              <a:lnSpc>
                <a:spcPct val="90000"/>
              </a:lnSpc>
              <a:spcBef>
                <a:spcPts val="200"/>
              </a:spcBef>
              <a:spcAft>
                <a:spcPts val="200"/>
              </a:spcAft>
            </a:pPr>
            <a:r>
              <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Amazon</a:t>
            </a:r>
          </a:p>
        </p:txBody>
      </p:sp>
      <p:grpSp>
        <p:nvGrpSpPr>
          <p:cNvPr id="73" name="Group 72"/>
          <p:cNvGrpSpPr/>
          <p:nvPr/>
        </p:nvGrpSpPr>
        <p:grpSpPr>
          <a:xfrm>
            <a:off x="2195636" y="2821563"/>
            <a:ext cx="2687140" cy="2458993"/>
            <a:chOff x="1840036" y="3166555"/>
            <a:chExt cx="2687140" cy="2458993"/>
          </a:xfrm>
        </p:grpSpPr>
        <p:sp>
          <p:nvSpPr>
            <p:cNvPr id="19" name="Triângulo Retângulo 1"/>
            <p:cNvSpPr/>
            <p:nvPr/>
          </p:nvSpPr>
          <p:spPr>
            <a:xfrm flipH="1">
              <a:off x="2264862" y="5315322"/>
              <a:ext cx="236582" cy="236582"/>
            </a:xfrm>
            <a:prstGeom prst="rtTriangl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 name="Group 7"/>
            <p:cNvGrpSpPr/>
            <p:nvPr/>
          </p:nvGrpSpPr>
          <p:grpSpPr>
            <a:xfrm flipV="1">
              <a:off x="2567148" y="3166555"/>
              <a:ext cx="1960028" cy="2458993"/>
              <a:chOff x="1294892" y="665501"/>
              <a:chExt cx="1960028" cy="2458993"/>
            </a:xfrm>
          </p:grpSpPr>
          <p:cxnSp>
            <p:nvCxnSpPr>
              <p:cNvPr id="44" name="Conector reto 16"/>
              <p:cNvCxnSpPr/>
              <p:nvPr/>
            </p:nvCxnSpPr>
            <p:spPr>
              <a:xfrm>
                <a:off x="1299351" y="665501"/>
                <a:ext cx="0" cy="22740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to 17"/>
              <p:cNvCxnSpPr/>
              <p:nvPr/>
            </p:nvCxnSpPr>
            <p:spPr>
              <a:xfrm flipH="1" flipV="1">
                <a:off x="1294892" y="2931652"/>
                <a:ext cx="192914" cy="1928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Conector reto 18"/>
              <p:cNvCxnSpPr/>
              <p:nvPr/>
            </p:nvCxnSpPr>
            <p:spPr>
              <a:xfrm flipH="1" flipV="1">
                <a:off x="1482168" y="3123876"/>
                <a:ext cx="177275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72" name="Conector reto 18"/>
            <p:cNvCxnSpPr/>
            <p:nvPr/>
          </p:nvCxnSpPr>
          <p:spPr>
            <a:xfrm flipH="1">
              <a:off x="1840036" y="5623585"/>
              <a:ext cx="74050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flipH="1">
            <a:off x="7643906" y="2828081"/>
            <a:ext cx="2569611" cy="2458993"/>
            <a:chOff x="1937478" y="3166555"/>
            <a:chExt cx="2569611" cy="2458993"/>
          </a:xfrm>
        </p:grpSpPr>
        <p:sp>
          <p:nvSpPr>
            <p:cNvPr id="75" name="Triângulo Retângulo 1"/>
            <p:cNvSpPr/>
            <p:nvPr/>
          </p:nvSpPr>
          <p:spPr>
            <a:xfrm flipH="1">
              <a:off x="2264862" y="5315322"/>
              <a:ext cx="236582" cy="236582"/>
            </a:xfrm>
            <a:prstGeom prst="rtTriangl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6" name="Group 75"/>
            <p:cNvGrpSpPr/>
            <p:nvPr/>
          </p:nvGrpSpPr>
          <p:grpSpPr>
            <a:xfrm flipV="1">
              <a:off x="2567148" y="3166555"/>
              <a:ext cx="1939941" cy="2458993"/>
              <a:chOff x="1294892" y="665501"/>
              <a:chExt cx="1939941" cy="2458993"/>
            </a:xfrm>
          </p:grpSpPr>
          <p:cxnSp>
            <p:nvCxnSpPr>
              <p:cNvPr id="78" name="Conector reto 16"/>
              <p:cNvCxnSpPr/>
              <p:nvPr/>
            </p:nvCxnSpPr>
            <p:spPr>
              <a:xfrm>
                <a:off x="1299351" y="665501"/>
                <a:ext cx="0" cy="22740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Conector reto 17"/>
              <p:cNvCxnSpPr/>
              <p:nvPr/>
            </p:nvCxnSpPr>
            <p:spPr>
              <a:xfrm flipH="1" flipV="1">
                <a:off x="1294892" y="2931652"/>
                <a:ext cx="192914" cy="1928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to 18"/>
              <p:cNvCxnSpPr/>
              <p:nvPr/>
            </p:nvCxnSpPr>
            <p:spPr>
              <a:xfrm flipH="1" flipV="1">
                <a:off x="1482168" y="3123876"/>
                <a:ext cx="175266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77" name="Conector reto 18"/>
            <p:cNvCxnSpPr/>
            <p:nvPr/>
          </p:nvCxnSpPr>
          <p:spPr>
            <a:xfrm flipH="1">
              <a:off x="1937478" y="5623585"/>
              <a:ext cx="64305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1" name="CaixaDeTexto 115"/>
          <p:cNvSpPr txBox="1"/>
          <p:nvPr/>
        </p:nvSpPr>
        <p:spPr>
          <a:xfrm>
            <a:off x="7655478" y="3736251"/>
            <a:ext cx="1389942" cy="300082"/>
          </a:xfrm>
          <a:prstGeom prst="rect">
            <a:avLst/>
          </a:prstGeom>
          <a:noFill/>
        </p:spPr>
        <p:txBody>
          <a:bodyPr wrap="square" rtlCol="0">
            <a:spAutoFit/>
          </a:bodyPr>
          <a:lstStyle/>
          <a:p>
            <a:pPr>
              <a:lnSpc>
                <a:spcPct val="90000"/>
              </a:lnSpc>
              <a:spcBef>
                <a:spcPts val="200"/>
              </a:spcBef>
              <a:spcAft>
                <a:spcPts val="200"/>
              </a:spcAft>
            </a:pPr>
            <a:r>
              <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Gas Station</a:t>
            </a:r>
          </a:p>
        </p:txBody>
      </p:sp>
      <p:sp>
        <p:nvSpPr>
          <p:cNvPr id="82" name="CaixaDeTexto 115"/>
          <p:cNvSpPr txBox="1"/>
          <p:nvPr/>
        </p:nvSpPr>
        <p:spPr>
          <a:xfrm>
            <a:off x="9886133" y="4897100"/>
            <a:ext cx="1389942" cy="300082"/>
          </a:xfrm>
          <a:prstGeom prst="rect">
            <a:avLst/>
          </a:prstGeom>
          <a:noFill/>
        </p:spPr>
        <p:txBody>
          <a:bodyPr wrap="square" rtlCol="0">
            <a:spAutoFit/>
          </a:bodyPr>
          <a:lstStyle/>
          <a:p>
            <a:pPr algn="r">
              <a:lnSpc>
                <a:spcPct val="90000"/>
              </a:lnSpc>
              <a:spcBef>
                <a:spcPts val="200"/>
              </a:spcBef>
              <a:spcAft>
                <a:spcPts val="200"/>
              </a:spcAft>
            </a:pPr>
            <a:r>
              <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Fitness center</a:t>
            </a:r>
          </a:p>
        </p:txBody>
      </p:sp>
      <p:sp>
        <p:nvSpPr>
          <p:cNvPr id="84" name="CaixaDeTexto 115"/>
          <p:cNvSpPr txBox="1"/>
          <p:nvPr/>
        </p:nvSpPr>
        <p:spPr>
          <a:xfrm>
            <a:off x="6077556" y="5303428"/>
            <a:ext cx="1389942" cy="300082"/>
          </a:xfrm>
          <a:prstGeom prst="rect">
            <a:avLst/>
          </a:prstGeom>
          <a:noFill/>
        </p:spPr>
        <p:txBody>
          <a:bodyPr wrap="square" rtlCol="0">
            <a:spAutoFit/>
          </a:bodyPr>
          <a:lstStyle/>
          <a:p>
            <a:pPr>
              <a:lnSpc>
                <a:spcPct val="90000"/>
              </a:lnSpc>
              <a:spcBef>
                <a:spcPts val="200"/>
              </a:spcBef>
              <a:spcAft>
                <a:spcPts val="200"/>
              </a:spcAft>
            </a:pPr>
            <a:r>
              <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SuperMarkets</a:t>
            </a:r>
          </a:p>
        </p:txBody>
      </p:sp>
      <p:sp>
        <p:nvSpPr>
          <p:cNvPr id="175" name="Freeform 513"/>
          <p:cNvSpPr>
            <a:spLocks/>
          </p:cNvSpPr>
          <p:nvPr/>
        </p:nvSpPr>
        <p:spPr bwMode="auto">
          <a:xfrm>
            <a:off x="6806183" y="2854839"/>
            <a:ext cx="168679" cy="166084"/>
          </a:xfrm>
          <a:custGeom>
            <a:avLst/>
            <a:gdLst>
              <a:gd name="T0" fmla="*/ 99 w 195"/>
              <a:gd name="T1" fmla="*/ 0 h 192"/>
              <a:gd name="T2" fmla="*/ 0 w 195"/>
              <a:gd name="T3" fmla="*/ 96 h 192"/>
              <a:gd name="T4" fmla="*/ 99 w 195"/>
              <a:gd name="T5" fmla="*/ 192 h 192"/>
              <a:gd name="T6" fmla="*/ 195 w 195"/>
              <a:gd name="T7" fmla="*/ 96 h 192"/>
              <a:gd name="T8" fmla="*/ 99 w 195"/>
              <a:gd name="T9" fmla="*/ 0 h 192"/>
            </a:gdLst>
            <a:ahLst/>
            <a:cxnLst>
              <a:cxn ang="0">
                <a:pos x="T0" y="T1"/>
              </a:cxn>
              <a:cxn ang="0">
                <a:pos x="T2" y="T3"/>
              </a:cxn>
              <a:cxn ang="0">
                <a:pos x="T4" y="T5"/>
              </a:cxn>
              <a:cxn ang="0">
                <a:pos x="T6" y="T7"/>
              </a:cxn>
              <a:cxn ang="0">
                <a:pos x="T8" y="T9"/>
              </a:cxn>
            </a:cxnLst>
            <a:rect l="0" t="0" r="r" b="b"/>
            <a:pathLst>
              <a:path w="195" h="192">
                <a:moveTo>
                  <a:pt x="99" y="0"/>
                </a:moveTo>
                <a:lnTo>
                  <a:pt x="0" y="96"/>
                </a:lnTo>
                <a:lnTo>
                  <a:pt x="99" y="192"/>
                </a:lnTo>
                <a:lnTo>
                  <a:pt x="195" y="96"/>
                </a:lnTo>
                <a:lnTo>
                  <a:pt x="99" y="0"/>
                </a:lnTo>
                <a:close/>
              </a:path>
            </a:pathLst>
          </a:custGeom>
          <a:solidFill>
            <a:srgbClr val="043CAC"/>
          </a:solidFill>
          <a:ln>
            <a:noFill/>
          </a:ln>
          <a:extLst/>
        </p:spPr>
        <p:txBody>
          <a:bodyPr vert="horz" wrap="square" lIns="91440" tIns="45720" rIns="91440" bIns="45720" numCol="1" anchor="t" anchorCtr="0" compatLnSpc="1">
            <a:prstTxWarp prst="textNoShape">
              <a:avLst/>
            </a:prstTxWarp>
          </a:bodyPr>
          <a:lstStyle/>
          <a:p>
            <a:endParaRPr lang="pt-BR"/>
          </a:p>
        </p:txBody>
      </p:sp>
      <p:cxnSp>
        <p:nvCxnSpPr>
          <p:cNvPr id="176" name="Conector reto 33"/>
          <p:cNvCxnSpPr/>
          <p:nvPr/>
        </p:nvCxnSpPr>
        <p:spPr>
          <a:xfrm>
            <a:off x="2811201" y="3060360"/>
            <a:ext cx="0" cy="489315"/>
          </a:xfrm>
          <a:prstGeom prst="line">
            <a:avLst/>
          </a:prstGeom>
          <a:ln w="38100" cap="rnd">
            <a:solidFill>
              <a:srgbClr val="ECC520"/>
            </a:solidFill>
            <a:prstDash val="sysDot"/>
            <a:round/>
          </a:ln>
        </p:spPr>
        <p:style>
          <a:lnRef idx="1">
            <a:schemeClr val="accent1"/>
          </a:lnRef>
          <a:fillRef idx="0">
            <a:schemeClr val="accent1"/>
          </a:fillRef>
          <a:effectRef idx="0">
            <a:schemeClr val="accent1"/>
          </a:effectRef>
          <a:fontRef idx="minor">
            <a:schemeClr val="tx1"/>
          </a:fontRef>
        </p:style>
      </p:cxnSp>
      <p:cxnSp>
        <p:nvCxnSpPr>
          <p:cNvPr id="178" name="Conector reto 33"/>
          <p:cNvCxnSpPr/>
          <p:nvPr/>
        </p:nvCxnSpPr>
        <p:spPr>
          <a:xfrm>
            <a:off x="9663556" y="4289003"/>
            <a:ext cx="0" cy="489315"/>
          </a:xfrm>
          <a:prstGeom prst="line">
            <a:avLst/>
          </a:prstGeom>
          <a:ln w="38100" cap="rnd">
            <a:solidFill>
              <a:srgbClr val="ECC520"/>
            </a:solidFill>
            <a:prstDash val="sysDot"/>
            <a:round/>
          </a:ln>
        </p:spPr>
        <p:style>
          <a:lnRef idx="1">
            <a:schemeClr val="accent1"/>
          </a:lnRef>
          <a:fillRef idx="0">
            <a:schemeClr val="accent1"/>
          </a:fillRef>
          <a:effectRef idx="0">
            <a:schemeClr val="accent1"/>
          </a:effectRef>
          <a:fontRef idx="minor">
            <a:schemeClr val="tx1"/>
          </a:fontRef>
        </p:style>
      </p:cxnSp>
      <p:sp>
        <p:nvSpPr>
          <p:cNvPr id="179" name="Retângulo 41"/>
          <p:cNvSpPr/>
          <p:nvPr/>
        </p:nvSpPr>
        <p:spPr>
          <a:xfrm rot="2700000">
            <a:off x="5882904" y="1542143"/>
            <a:ext cx="111473" cy="111473"/>
          </a:xfrm>
          <a:prstGeom prst="rect">
            <a:avLst/>
          </a:prstGeom>
          <a:noFill/>
          <a:ln w="28575">
            <a:solidFill>
              <a:srgbClr val="043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Retângulo: Cantos Arredondados 9"/>
          <p:cNvSpPr/>
          <p:nvPr/>
        </p:nvSpPr>
        <p:spPr>
          <a:xfrm>
            <a:off x="751038" y="341922"/>
            <a:ext cx="10620103" cy="752260"/>
          </a:xfrm>
          <a:prstGeom prst="roundRect">
            <a:avLst>
              <a:gd name="adj" fmla="val 50000"/>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CaixaDeTexto 7"/>
          <p:cNvSpPr txBox="1"/>
          <p:nvPr/>
        </p:nvSpPr>
        <p:spPr>
          <a:xfrm>
            <a:off x="10020128" y="406947"/>
            <a:ext cx="1519305" cy="584775"/>
          </a:xfrm>
          <a:prstGeom prst="rect">
            <a:avLst/>
          </a:prstGeom>
          <a:noFill/>
        </p:spPr>
        <p:txBody>
          <a:bodyPr wrap="square" rtlCol="0">
            <a:spAutoFit/>
          </a:bodyPr>
          <a:lstStyle/>
          <a:p>
            <a:pPr algn="ctr"/>
            <a:r>
              <a:rPr lang="pt-BR" sz="3200" dirty="0">
                <a:solidFill>
                  <a:schemeClr val="bg1"/>
                </a:solidFill>
              </a:rPr>
              <a:t>_  X</a:t>
            </a:r>
          </a:p>
        </p:txBody>
      </p:sp>
      <p:sp>
        <p:nvSpPr>
          <p:cNvPr id="185" name="CaixaDeTexto 217"/>
          <p:cNvSpPr txBox="1"/>
          <p:nvPr/>
        </p:nvSpPr>
        <p:spPr>
          <a:xfrm>
            <a:off x="1122343" y="415991"/>
            <a:ext cx="8448115" cy="584775"/>
          </a:xfrm>
          <a:prstGeom prst="rect">
            <a:avLst/>
          </a:prstGeom>
          <a:noFill/>
        </p:spPr>
        <p:txBody>
          <a:bodyPr wrap="square" rtlCol="0">
            <a:spAutoFit/>
          </a:bodyPr>
          <a:lstStyle/>
          <a:p>
            <a:r>
              <a:rPr lang="pt-BR" sz="3200" b="1" spc="600" dirty="0">
                <a:solidFill>
                  <a:srgbClr val="ECC520"/>
                </a:solidFill>
                <a:latin typeface="Segoe UI" panose="020B0502040204020203" pitchFamily="34" charset="0"/>
                <a:ea typeface="Segoe UI" panose="020B0502040204020203" pitchFamily="34" charset="0"/>
                <a:cs typeface="Segoe UI" panose="020B0502040204020203" pitchFamily="34" charset="0"/>
              </a:rPr>
              <a:t>CIFRON </a:t>
            </a:r>
            <a:r>
              <a:rPr lang="pt-BR" sz="20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DISTRIBUTION CENTER</a:t>
            </a:r>
          </a:p>
        </p:txBody>
      </p:sp>
      <p:sp>
        <p:nvSpPr>
          <p:cNvPr id="186" name="CaixaDeTexto 217"/>
          <p:cNvSpPr txBox="1"/>
          <p:nvPr/>
        </p:nvSpPr>
        <p:spPr>
          <a:xfrm>
            <a:off x="5571713" y="2029861"/>
            <a:ext cx="1763587" cy="954107"/>
          </a:xfrm>
          <a:prstGeom prst="rect">
            <a:avLst/>
          </a:prstGeom>
          <a:noFill/>
        </p:spPr>
        <p:txBody>
          <a:bodyPr wrap="square" rtlCol="0">
            <a:spAutoFit/>
          </a:bodyPr>
          <a:lstStyle/>
          <a:p>
            <a:r>
              <a:rPr lang="en-US" b="1" i="1" spc="300" dirty="0">
                <a:solidFill>
                  <a:srgbClr val="24A87C"/>
                </a:solidFill>
                <a:latin typeface="Segoe UI" panose="020B0502040204020203" pitchFamily="34" charset="0"/>
                <a:ea typeface="Segoe UI" panose="020B0502040204020203" pitchFamily="34" charset="0"/>
                <a:cs typeface="Segoe UI" panose="020B0502040204020203" pitchFamily="34" charset="0"/>
              </a:rPr>
              <a:t>PRINTER</a:t>
            </a:r>
          </a:p>
          <a:p>
            <a:r>
              <a:rPr lang="en-US" i="1" spc="300" dirty="0">
                <a:solidFill>
                  <a:srgbClr val="043CAC"/>
                </a:solidFill>
                <a:latin typeface="Segoe UI" panose="020B0502040204020203" pitchFamily="34" charset="0"/>
                <a:ea typeface="Segoe UI" panose="020B0502040204020203" pitchFamily="34" charset="0"/>
                <a:cs typeface="Segoe UI" panose="020B0502040204020203" pitchFamily="34" charset="0"/>
              </a:rPr>
              <a:t>Mobile </a:t>
            </a:r>
            <a:endParaRPr lang="pt-BR" i="1" spc="300" dirty="0">
              <a:solidFill>
                <a:srgbClr val="043CAC"/>
              </a:solidFill>
              <a:latin typeface="Segoe UI" panose="020B0502040204020203" pitchFamily="34" charset="0"/>
              <a:ea typeface="Segoe UI" panose="020B0502040204020203" pitchFamily="34" charset="0"/>
              <a:cs typeface="Segoe UI" panose="020B0502040204020203" pitchFamily="34" charset="0"/>
            </a:endParaRPr>
          </a:p>
          <a:p>
            <a:r>
              <a:rPr lang="pt-BR" i="1" spc="300" dirty="0">
                <a:solidFill>
                  <a:srgbClr val="043CAC"/>
                </a:solidFill>
                <a:latin typeface="Segoe UI" panose="020B0502040204020203" pitchFamily="34" charset="0"/>
                <a:ea typeface="Segoe UI" panose="020B0502040204020203" pitchFamily="34" charset="0"/>
                <a:cs typeface="Segoe UI" panose="020B0502040204020203" pitchFamily="34" charset="0"/>
              </a:rPr>
              <a:t>+</a:t>
            </a:r>
            <a:r>
              <a:rPr lang="en-US" i="1" spc="300" dirty="0">
                <a:solidFill>
                  <a:srgbClr val="043CAC"/>
                </a:solidFill>
                <a:latin typeface="Segoe UI" panose="020B0502040204020203" pitchFamily="34" charset="0"/>
                <a:ea typeface="Segoe UI" panose="020B0502040204020203" pitchFamily="34" charset="0"/>
                <a:cs typeface="Segoe UI" panose="020B0502040204020203" pitchFamily="34" charset="0"/>
              </a:rPr>
              <a:t> </a:t>
            </a:r>
            <a:r>
              <a:rPr lang="en-US" sz="20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rPr>
              <a:t>Paper</a:t>
            </a:r>
            <a:endParaRPr lang="pt-BR" b="1" i="1" spc="300" dirty="0">
              <a:solidFill>
                <a:srgbClr val="24A87C"/>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87" name="Group 186"/>
          <p:cNvGrpSpPr/>
          <p:nvPr/>
        </p:nvGrpSpPr>
        <p:grpSpPr>
          <a:xfrm>
            <a:off x="277792" y="6143590"/>
            <a:ext cx="11816780" cy="461665"/>
            <a:chOff x="277792" y="6102646"/>
            <a:chExt cx="11816780" cy="461665"/>
          </a:xfrm>
        </p:grpSpPr>
        <p:cxnSp>
          <p:nvCxnSpPr>
            <p:cNvPr id="188" name="Conector reto 39"/>
            <p:cNvCxnSpPr/>
            <p:nvPr/>
          </p:nvCxnSpPr>
          <p:spPr>
            <a:xfrm flipH="1">
              <a:off x="277792" y="6357582"/>
              <a:ext cx="11308465" cy="0"/>
            </a:xfrm>
            <a:prstGeom prst="line">
              <a:avLst/>
            </a:prstGeom>
            <a:ln w="38100"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90" name="CaixaDeTexto 41"/>
            <p:cNvSpPr txBox="1"/>
            <p:nvPr/>
          </p:nvSpPr>
          <p:spPr>
            <a:xfrm>
              <a:off x="11509356" y="61026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grpSp>
        <p:nvGrpSpPr>
          <p:cNvPr id="157" name="Group 156">
            <a:extLst>
              <a:ext uri="{FF2B5EF4-FFF2-40B4-BE49-F238E27FC236}">
                <a16:creationId xmlns:a16="http://schemas.microsoft.com/office/drawing/2014/main" id="{C742DE69-75B5-4422-A406-E76E9B878E2B}"/>
              </a:ext>
            </a:extLst>
          </p:cNvPr>
          <p:cNvGrpSpPr/>
          <p:nvPr/>
        </p:nvGrpSpPr>
        <p:grpSpPr>
          <a:xfrm flipH="1">
            <a:off x="6610141" y="3262036"/>
            <a:ext cx="444265" cy="1560830"/>
            <a:chOff x="4545300" y="3908602"/>
            <a:chExt cx="444265" cy="934283"/>
          </a:xfrm>
        </p:grpSpPr>
        <p:cxnSp>
          <p:nvCxnSpPr>
            <p:cNvPr id="158" name="Conector reto 18">
              <a:extLst>
                <a:ext uri="{FF2B5EF4-FFF2-40B4-BE49-F238E27FC236}">
                  <a16:creationId xmlns:a16="http://schemas.microsoft.com/office/drawing/2014/main" id="{528D16E5-2FDF-4A54-9987-8C2478A424A5}"/>
                </a:ext>
              </a:extLst>
            </p:cNvPr>
            <p:cNvCxnSpPr/>
            <p:nvPr/>
          </p:nvCxnSpPr>
          <p:spPr>
            <a:xfrm flipH="1">
              <a:off x="4989565" y="3908602"/>
              <a:ext cx="0" cy="93428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Conector reto 18">
              <a:extLst>
                <a:ext uri="{FF2B5EF4-FFF2-40B4-BE49-F238E27FC236}">
                  <a16:creationId xmlns:a16="http://schemas.microsoft.com/office/drawing/2014/main" id="{8A208975-ADAD-4D92-866F-938D500598B1}"/>
                </a:ext>
              </a:extLst>
            </p:cNvPr>
            <p:cNvCxnSpPr/>
            <p:nvPr/>
          </p:nvCxnSpPr>
          <p:spPr>
            <a:xfrm flipH="1">
              <a:off x="4545300" y="4842885"/>
              <a:ext cx="44426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60" name="Triângulo Retângulo 1">
            <a:extLst>
              <a:ext uri="{FF2B5EF4-FFF2-40B4-BE49-F238E27FC236}">
                <a16:creationId xmlns:a16="http://schemas.microsoft.com/office/drawing/2014/main" id="{6B9DCCE2-A179-419A-A6C6-8CCA3CC86DEB}"/>
              </a:ext>
            </a:extLst>
          </p:cNvPr>
          <p:cNvSpPr/>
          <p:nvPr/>
        </p:nvSpPr>
        <p:spPr>
          <a:xfrm>
            <a:off x="6670489" y="4573818"/>
            <a:ext cx="186251" cy="186251"/>
          </a:xfrm>
          <a:prstGeom prst="rtTriangl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1" name="CaixaDeTexto 115">
            <a:extLst>
              <a:ext uri="{FF2B5EF4-FFF2-40B4-BE49-F238E27FC236}">
                <a16:creationId xmlns:a16="http://schemas.microsoft.com/office/drawing/2014/main" id="{E376F4C4-6E3D-4BC2-B4AA-3CD27AD1AC44}"/>
              </a:ext>
            </a:extLst>
          </p:cNvPr>
          <p:cNvSpPr txBox="1"/>
          <p:nvPr/>
        </p:nvSpPr>
        <p:spPr>
          <a:xfrm>
            <a:off x="6841487" y="4456569"/>
            <a:ext cx="1389942" cy="300082"/>
          </a:xfrm>
          <a:prstGeom prst="rect">
            <a:avLst/>
          </a:prstGeom>
          <a:noFill/>
        </p:spPr>
        <p:txBody>
          <a:bodyPr wrap="square" rtlCol="0">
            <a:spAutoFit/>
          </a:bodyPr>
          <a:lstStyle/>
          <a:p>
            <a:pPr>
              <a:lnSpc>
                <a:spcPct val="90000"/>
              </a:lnSpc>
              <a:spcBef>
                <a:spcPts val="200"/>
              </a:spcBef>
              <a:spcAft>
                <a:spcPts val="200"/>
              </a:spcAft>
            </a:pPr>
            <a:r>
              <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Restaurants</a:t>
            </a:r>
          </a:p>
        </p:txBody>
      </p:sp>
    </p:spTree>
    <p:extLst>
      <p:ext uri="{BB962C8B-B14F-4D97-AF65-F5344CB8AC3E}">
        <p14:creationId xmlns:p14="http://schemas.microsoft.com/office/powerpoint/2010/main" val="42429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8179472" y="2200833"/>
            <a:ext cx="1228705" cy="421717"/>
            <a:chOff x="9025890" y="1851818"/>
            <a:chExt cx="3103578" cy="1065212"/>
          </a:xfrm>
          <a:solidFill>
            <a:srgbClr val="00B0F0"/>
          </a:solidFill>
        </p:grpSpPr>
        <p:sp>
          <p:nvSpPr>
            <p:cNvPr id="74" name="Freeform 137"/>
            <p:cNvSpPr>
              <a:spLocks/>
            </p:cNvSpPr>
            <p:nvPr/>
          </p:nvSpPr>
          <p:spPr bwMode="auto">
            <a:xfrm>
              <a:off x="9025890" y="1851818"/>
              <a:ext cx="3103578" cy="1065212"/>
            </a:xfrm>
            <a:custGeom>
              <a:avLst/>
              <a:gdLst>
                <a:gd name="T0" fmla="*/ 1965 w 1990"/>
                <a:gd name="T1" fmla="*/ 485 h 485"/>
                <a:gd name="T2" fmla="*/ 1388 w 1990"/>
                <a:gd name="T3" fmla="*/ 485 h 485"/>
                <a:gd name="T4" fmla="*/ 1363 w 1990"/>
                <a:gd name="T5" fmla="*/ 460 h 485"/>
                <a:gd name="T6" fmla="*/ 1363 w 1990"/>
                <a:gd name="T7" fmla="*/ 459 h 485"/>
                <a:gd name="T8" fmla="*/ 1077 w 1990"/>
                <a:gd name="T9" fmla="*/ 174 h 485"/>
                <a:gd name="T10" fmla="*/ 1075 w 1990"/>
                <a:gd name="T11" fmla="*/ 174 h 485"/>
                <a:gd name="T12" fmla="*/ 1073 w 1990"/>
                <a:gd name="T13" fmla="*/ 174 h 485"/>
                <a:gd name="T14" fmla="*/ 1054 w 1990"/>
                <a:gd name="T15" fmla="*/ 166 h 485"/>
                <a:gd name="T16" fmla="*/ 788 w 1990"/>
                <a:gd name="T17" fmla="*/ 51 h 485"/>
                <a:gd name="T18" fmla="*/ 453 w 1990"/>
                <a:gd name="T19" fmla="*/ 269 h 485"/>
                <a:gd name="T20" fmla="*/ 426 w 1990"/>
                <a:gd name="T21" fmla="*/ 284 h 485"/>
                <a:gd name="T22" fmla="*/ 397 w 1990"/>
                <a:gd name="T23" fmla="*/ 282 h 485"/>
                <a:gd name="T24" fmla="*/ 186 w 1990"/>
                <a:gd name="T25" fmla="*/ 464 h 485"/>
                <a:gd name="T26" fmla="*/ 161 w 1990"/>
                <a:gd name="T27" fmla="*/ 485 h 485"/>
                <a:gd name="T28" fmla="*/ 25 w 1990"/>
                <a:gd name="T29" fmla="*/ 485 h 485"/>
                <a:gd name="T30" fmla="*/ 0 w 1990"/>
                <a:gd name="T31" fmla="*/ 460 h 485"/>
                <a:gd name="T32" fmla="*/ 25 w 1990"/>
                <a:gd name="T33" fmla="*/ 434 h 485"/>
                <a:gd name="T34" fmla="*/ 140 w 1990"/>
                <a:gd name="T35" fmla="*/ 434 h 485"/>
                <a:gd name="T36" fmla="*/ 397 w 1990"/>
                <a:gd name="T37" fmla="*/ 231 h 485"/>
                <a:gd name="T38" fmla="*/ 415 w 1990"/>
                <a:gd name="T39" fmla="*/ 231 h 485"/>
                <a:gd name="T40" fmla="*/ 788 w 1990"/>
                <a:gd name="T41" fmla="*/ 0 h 485"/>
                <a:gd name="T42" fmla="*/ 1083 w 1990"/>
                <a:gd name="T43" fmla="*/ 123 h 485"/>
                <a:gd name="T44" fmla="*/ 1413 w 1990"/>
                <a:gd name="T45" fmla="*/ 434 h 485"/>
                <a:gd name="T46" fmla="*/ 1965 w 1990"/>
                <a:gd name="T47" fmla="*/ 434 h 485"/>
                <a:gd name="T48" fmla="*/ 1990 w 1990"/>
                <a:gd name="T49" fmla="*/ 460 h 485"/>
                <a:gd name="T50" fmla="*/ 1965 w 1990"/>
                <a:gd name="T51" fmla="*/ 485 h 485"/>
                <a:gd name="connsiteX0" fmla="*/ 9874 w 10228"/>
                <a:gd name="connsiteY0" fmla="*/ 10000 h 10000"/>
                <a:gd name="connsiteX1" fmla="*/ 6975 w 10228"/>
                <a:gd name="connsiteY1" fmla="*/ 10000 h 10000"/>
                <a:gd name="connsiteX2" fmla="*/ 6849 w 10228"/>
                <a:gd name="connsiteY2" fmla="*/ 9485 h 10000"/>
                <a:gd name="connsiteX3" fmla="*/ 6849 w 10228"/>
                <a:gd name="connsiteY3" fmla="*/ 9464 h 10000"/>
                <a:gd name="connsiteX4" fmla="*/ 5412 w 10228"/>
                <a:gd name="connsiteY4" fmla="*/ 3588 h 10000"/>
                <a:gd name="connsiteX5" fmla="*/ 5402 w 10228"/>
                <a:gd name="connsiteY5" fmla="*/ 3588 h 10000"/>
                <a:gd name="connsiteX6" fmla="*/ 5392 w 10228"/>
                <a:gd name="connsiteY6" fmla="*/ 3588 h 10000"/>
                <a:gd name="connsiteX7" fmla="*/ 5296 w 10228"/>
                <a:gd name="connsiteY7" fmla="*/ 3423 h 10000"/>
                <a:gd name="connsiteX8" fmla="*/ 3960 w 10228"/>
                <a:gd name="connsiteY8" fmla="*/ 1052 h 10000"/>
                <a:gd name="connsiteX9" fmla="*/ 2276 w 10228"/>
                <a:gd name="connsiteY9" fmla="*/ 5546 h 10000"/>
                <a:gd name="connsiteX10" fmla="*/ 2141 w 10228"/>
                <a:gd name="connsiteY10" fmla="*/ 5856 h 10000"/>
                <a:gd name="connsiteX11" fmla="*/ 1995 w 10228"/>
                <a:gd name="connsiteY11" fmla="*/ 5814 h 10000"/>
                <a:gd name="connsiteX12" fmla="*/ 935 w 10228"/>
                <a:gd name="connsiteY12" fmla="*/ 9567 h 10000"/>
                <a:gd name="connsiteX13" fmla="*/ 809 w 10228"/>
                <a:gd name="connsiteY13" fmla="*/ 10000 h 10000"/>
                <a:gd name="connsiteX14" fmla="*/ 126 w 10228"/>
                <a:gd name="connsiteY14" fmla="*/ 10000 h 10000"/>
                <a:gd name="connsiteX15" fmla="*/ 0 w 10228"/>
                <a:gd name="connsiteY15" fmla="*/ 9485 h 10000"/>
                <a:gd name="connsiteX16" fmla="*/ 126 w 10228"/>
                <a:gd name="connsiteY16" fmla="*/ 8948 h 10000"/>
                <a:gd name="connsiteX17" fmla="*/ 704 w 10228"/>
                <a:gd name="connsiteY17" fmla="*/ 8948 h 10000"/>
                <a:gd name="connsiteX18" fmla="*/ 1995 w 10228"/>
                <a:gd name="connsiteY18" fmla="*/ 4763 h 10000"/>
                <a:gd name="connsiteX19" fmla="*/ 2085 w 10228"/>
                <a:gd name="connsiteY19" fmla="*/ 4763 h 10000"/>
                <a:gd name="connsiteX20" fmla="*/ 3960 w 10228"/>
                <a:gd name="connsiteY20" fmla="*/ 0 h 10000"/>
                <a:gd name="connsiteX21" fmla="*/ 5442 w 10228"/>
                <a:gd name="connsiteY21" fmla="*/ 2536 h 10000"/>
                <a:gd name="connsiteX22" fmla="*/ 7101 w 10228"/>
                <a:gd name="connsiteY22" fmla="*/ 8948 h 10000"/>
                <a:gd name="connsiteX23" fmla="*/ 9874 w 10228"/>
                <a:gd name="connsiteY23" fmla="*/ 8948 h 10000"/>
                <a:gd name="connsiteX24" fmla="*/ 9874 w 10228"/>
                <a:gd name="connsiteY24" fmla="*/ 10000 h 10000"/>
                <a:gd name="connsiteX0" fmla="*/ 9874 w 9874"/>
                <a:gd name="connsiteY0" fmla="*/ 10000 h 10000"/>
                <a:gd name="connsiteX1" fmla="*/ 6975 w 9874"/>
                <a:gd name="connsiteY1" fmla="*/ 10000 h 10000"/>
                <a:gd name="connsiteX2" fmla="*/ 6849 w 9874"/>
                <a:gd name="connsiteY2" fmla="*/ 9485 h 10000"/>
                <a:gd name="connsiteX3" fmla="*/ 6849 w 9874"/>
                <a:gd name="connsiteY3" fmla="*/ 9464 h 10000"/>
                <a:gd name="connsiteX4" fmla="*/ 5412 w 9874"/>
                <a:gd name="connsiteY4" fmla="*/ 3588 h 10000"/>
                <a:gd name="connsiteX5" fmla="*/ 5402 w 9874"/>
                <a:gd name="connsiteY5" fmla="*/ 3588 h 10000"/>
                <a:gd name="connsiteX6" fmla="*/ 5392 w 9874"/>
                <a:gd name="connsiteY6" fmla="*/ 3588 h 10000"/>
                <a:gd name="connsiteX7" fmla="*/ 5296 w 9874"/>
                <a:gd name="connsiteY7" fmla="*/ 3423 h 10000"/>
                <a:gd name="connsiteX8" fmla="*/ 3960 w 9874"/>
                <a:gd name="connsiteY8" fmla="*/ 1052 h 10000"/>
                <a:gd name="connsiteX9" fmla="*/ 2276 w 9874"/>
                <a:gd name="connsiteY9" fmla="*/ 5546 h 10000"/>
                <a:gd name="connsiteX10" fmla="*/ 2141 w 9874"/>
                <a:gd name="connsiteY10" fmla="*/ 5856 h 10000"/>
                <a:gd name="connsiteX11" fmla="*/ 1995 w 9874"/>
                <a:gd name="connsiteY11" fmla="*/ 5814 h 10000"/>
                <a:gd name="connsiteX12" fmla="*/ 935 w 9874"/>
                <a:gd name="connsiteY12" fmla="*/ 9567 h 10000"/>
                <a:gd name="connsiteX13" fmla="*/ 809 w 9874"/>
                <a:gd name="connsiteY13" fmla="*/ 10000 h 10000"/>
                <a:gd name="connsiteX14" fmla="*/ 126 w 9874"/>
                <a:gd name="connsiteY14" fmla="*/ 10000 h 10000"/>
                <a:gd name="connsiteX15" fmla="*/ 0 w 9874"/>
                <a:gd name="connsiteY15" fmla="*/ 9485 h 10000"/>
                <a:gd name="connsiteX16" fmla="*/ 126 w 9874"/>
                <a:gd name="connsiteY16" fmla="*/ 8948 h 10000"/>
                <a:gd name="connsiteX17" fmla="*/ 704 w 9874"/>
                <a:gd name="connsiteY17" fmla="*/ 8948 h 10000"/>
                <a:gd name="connsiteX18" fmla="*/ 1995 w 9874"/>
                <a:gd name="connsiteY18" fmla="*/ 4763 h 10000"/>
                <a:gd name="connsiteX19" fmla="*/ 2085 w 9874"/>
                <a:gd name="connsiteY19" fmla="*/ 4763 h 10000"/>
                <a:gd name="connsiteX20" fmla="*/ 3960 w 9874"/>
                <a:gd name="connsiteY20" fmla="*/ 0 h 10000"/>
                <a:gd name="connsiteX21" fmla="*/ 5442 w 9874"/>
                <a:gd name="connsiteY21" fmla="*/ 2536 h 10000"/>
                <a:gd name="connsiteX22" fmla="*/ 7101 w 9874"/>
                <a:gd name="connsiteY22" fmla="*/ 8948 h 10000"/>
                <a:gd name="connsiteX23" fmla="*/ 9874 w 9874"/>
                <a:gd name="connsiteY23" fmla="*/ 10000 h 10000"/>
                <a:gd name="connsiteX0" fmla="*/ 7192 w 7192"/>
                <a:gd name="connsiteY0" fmla="*/ 8948 h 10000"/>
                <a:gd name="connsiteX1" fmla="*/ 7064 w 7192"/>
                <a:gd name="connsiteY1" fmla="*/ 10000 h 10000"/>
                <a:gd name="connsiteX2" fmla="*/ 6936 w 7192"/>
                <a:gd name="connsiteY2" fmla="*/ 9485 h 10000"/>
                <a:gd name="connsiteX3" fmla="*/ 6936 w 7192"/>
                <a:gd name="connsiteY3" fmla="*/ 9464 h 10000"/>
                <a:gd name="connsiteX4" fmla="*/ 5481 w 7192"/>
                <a:gd name="connsiteY4" fmla="*/ 3588 h 10000"/>
                <a:gd name="connsiteX5" fmla="*/ 5471 w 7192"/>
                <a:gd name="connsiteY5" fmla="*/ 3588 h 10000"/>
                <a:gd name="connsiteX6" fmla="*/ 5461 w 7192"/>
                <a:gd name="connsiteY6" fmla="*/ 3588 h 10000"/>
                <a:gd name="connsiteX7" fmla="*/ 5364 w 7192"/>
                <a:gd name="connsiteY7" fmla="*/ 3423 h 10000"/>
                <a:gd name="connsiteX8" fmla="*/ 4011 w 7192"/>
                <a:gd name="connsiteY8" fmla="*/ 1052 h 10000"/>
                <a:gd name="connsiteX9" fmla="*/ 2305 w 7192"/>
                <a:gd name="connsiteY9" fmla="*/ 5546 h 10000"/>
                <a:gd name="connsiteX10" fmla="*/ 2168 w 7192"/>
                <a:gd name="connsiteY10" fmla="*/ 5856 h 10000"/>
                <a:gd name="connsiteX11" fmla="*/ 2020 w 7192"/>
                <a:gd name="connsiteY11" fmla="*/ 5814 h 10000"/>
                <a:gd name="connsiteX12" fmla="*/ 947 w 7192"/>
                <a:gd name="connsiteY12" fmla="*/ 9567 h 10000"/>
                <a:gd name="connsiteX13" fmla="*/ 819 w 7192"/>
                <a:gd name="connsiteY13" fmla="*/ 10000 h 10000"/>
                <a:gd name="connsiteX14" fmla="*/ 128 w 7192"/>
                <a:gd name="connsiteY14" fmla="*/ 10000 h 10000"/>
                <a:gd name="connsiteX15" fmla="*/ 0 w 7192"/>
                <a:gd name="connsiteY15" fmla="*/ 9485 h 10000"/>
                <a:gd name="connsiteX16" fmla="*/ 128 w 7192"/>
                <a:gd name="connsiteY16" fmla="*/ 8948 h 10000"/>
                <a:gd name="connsiteX17" fmla="*/ 713 w 7192"/>
                <a:gd name="connsiteY17" fmla="*/ 8948 h 10000"/>
                <a:gd name="connsiteX18" fmla="*/ 2020 w 7192"/>
                <a:gd name="connsiteY18" fmla="*/ 4763 h 10000"/>
                <a:gd name="connsiteX19" fmla="*/ 2112 w 7192"/>
                <a:gd name="connsiteY19" fmla="*/ 4763 h 10000"/>
                <a:gd name="connsiteX20" fmla="*/ 4011 w 7192"/>
                <a:gd name="connsiteY20" fmla="*/ 0 h 10000"/>
                <a:gd name="connsiteX21" fmla="*/ 5511 w 7192"/>
                <a:gd name="connsiteY21" fmla="*/ 2536 h 10000"/>
                <a:gd name="connsiteX22" fmla="*/ 7192 w 7192"/>
                <a:gd name="connsiteY22" fmla="*/ 894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92" h="10000">
                  <a:moveTo>
                    <a:pt x="7192" y="8948"/>
                  </a:moveTo>
                  <a:cubicBezTo>
                    <a:pt x="7149" y="9299"/>
                    <a:pt x="7107" y="9649"/>
                    <a:pt x="7064" y="10000"/>
                  </a:cubicBezTo>
                  <a:cubicBezTo>
                    <a:pt x="6993" y="10000"/>
                    <a:pt x="6936" y="9773"/>
                    <a:pt x="6936" y="9485"/>
                  </a:cubicBezTo>
                  <a:lnTo>
                    <a:pt x="6936" y="9464"/>
                  </a:lnTo>
                  <a:cubicBezTo>
                    <a:pt x="6936" y="6227"/>
                    <a:pt x="6285" y="3588"/>
                    <a:pt x="5481" y="3588"/>
                  </a:cubicBezTo>
                  <a:lnTo>
                    <a:pt x="5471" y="3588"/>
                  </a:lnTo>
                  <a:lnTo>
                    <a:pt x="5461" y="3588"/>
                  </a:lnTo>
                  <a:cubicBezTo>
                    <a:pt x="5425" y="3588"/>
                    <a:pt x="5390" y="3526"/>
                    <a:pt x="5364" y="3423"/>
                  </a:cubicBezTo>
                  <a:cubicBezTo>
                    <a:pt x="5008" y="1897"/>
                    <a:pt x="4524" y="1052"/>
                    <a:pt x="4011" y="1052"/>
                  </a:cubicBezTo>
                  <a:cubicBezTo>
                    <a:pt x="3272" y="1052"/>
                    <a:pt x="2606" y="2804"/>
                    <a:pt x="2305" y="5546"/>
                  </a:cubicBezTo>
                  <a:cubicBezTo>
                    <a:pt x="2285" y="5753"/>
                    <a:pt x="2229" y="5876"/>
                    <a:pt x="2168" y="5856"/>
                  </a:cubicBezTo>
                  <a:cubicBezTo>
                    <a:pt x="2117" y="5814"/>
                    <a:pt x="2066" y="5814"/>
                    <a:pt x="2020" y="5814"/>
                  </a:cubicBezTo>
                  <a:cubicBezTo>
                    <a:pt x="1486" y="5814"/>
                    <a:pt x="1023" y="7423"/>
                    <a:pt x="947" y="9567"/>
                  </a:cubicBezTo>
                  <a:cubicBezTo>
                    <a:pt x="937" y="9814"/>
                    <a:pt x="885" y="10000"/>
                    <a:pt x="819" y="10000"/>
                  </a:cubicBezTo>
                  <a:lnTo>
                    <a:pt x="128" y="10000"/>
                  </a:lnTo>
                  <a:cubicBezTo>
                    <a:pt x="56" y="10000"/>
                    <a:pt x="0" y="9773"/>
                    <a:pt x="0" y="9485"/>
                  </a:cubicBezTo>
                  <a:cubicBezTo>
                    <a:pt x="0" y="9196"/>
                    <a:pt x="56" y="8948"/>
                    <a:pt x="128" y="8948"/>
                  </a:cubicBezTo>
                  <a:lnTo>
                    <a:pt x="713" y="8948"/>
                  </a:lnTo>
                  <a:cubicBezTo>
                    <a:pt x="850" y="6536"/>
                    <a:pt x="1395" y="4763"/>
                    <a:pt x="2020" y="4763"/>
                  </a:cubicBezTo>
                  <a:lnTo>
                    <a:pt x="2112" y="4763"/>
                  </a:lnTo>
                  <a:cubicBezTo>
                    <a:pt x="2468" y="1856"/>
                    <a:pt x="3201" y="0"/>
                    <a:pt x="4011" y="0"/>
                  </a:cubicBezTo>
                  <a:cubicBezTo>
                    <a:pt x="4581" y="0"/>
                    <a:pt x="5109" y="887"/>
                    <a:pt x="5511" y="2536"/>
                  </a:cubicBezTo>
                  <a:cubicBezTo>
                    <a:pt x="6403" y="2598"/>
                    <a:pt x="7125" y="5402"/>
                    <a:pt x="7192" y="89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138"/>
            <p:cNvSpPr>
              <a:spLocks/>
            </p:cNvSpPr>
            <p:nvPr/>
          </p:nvSpPr>
          <p:spPr bwMode="auto">
            <a:xfrm>
              <a:off x="11316650" y="2113756"/>
              <a:ext cx="260350" cy="485775"/>
            </a:xfrm>
            <a:custGeom>
              <a:avLst/>
              <a:gdLst>
                <a:gd name="T0" fmla="*/ 94 w 119"/>
                <a:gd name="T1" fmla="*/ 221 h 221"/>
                <a:gd name="T2" fmla="*/ 68 w 119"/>
                <a:gd name="T3" fmla="*/ 195 h 221"/>
                <a:gd name="T4" fmla="*/ 8 w 119"/>
                <a:gd name="T5" fmla="*/ 44 h 221"/>
                <a:gd name="T6" fmla="*/ 15 w 119"/>
                <a:gd name="T7" fmla="*/ 8 h 221"/>
                <a:gd name="T8" fmla="*/ 50 w 119"/>
                <a:gd name="T9" fmla="*/ 15 h 221"/>
                <a:gd name="T10" fmla="*/ 119 w 119"/>
                <a:gd name="T11" fmla="*/ 195 h 221"/>
                <a:gd name="T12" fmla="*/ 94 w 119"/>
                <a:gd name="T13" fmla="*/ 221 h 221"/>
              </a:gdLst>
              <a:ahLst/>
              <a:cxnLst>
                <a:cxn ang="0">
                  <a:pos x="T0" y="T1"/>
                </a:cxn>
                <a:cxn ang="0">
                  <a:pos x="T2" y="T3"/>
                </a:cxn>
                <a:cxn ang="0">
                  <a:pos x="T4" y="T5"/>
                </a:cxn>
                <a:cxn ang="0">
                  <a:pos x="T6" y="T7"/>
                </a:cxn>
                <a:cxn ang="0">
                  <a:pos x="T8" y="T9"/>
                </a:cxn>
                <a:cxn ang="0">
                  <a:pos x="T10" y="T11"/>
                </a:cxn>
                <a:cxn ang="0">
                  <a:pos x="T12" y="T13"/>
                </a:cxn>
              </a:cxnLst>
              <a:rect l="0" t="0" r="r" b="b"/>
              <a:pathLst>
                <a:path w="119" h="221">
                  <a:moveTo>
                    <a:pt x="94" y="221"/>
                  </a:moveTo>
                  <a:cubicBezTo>
                    <a:pt x="80" y="221"/>
                    <a:pt x="68" y="209"/>
                    <a:pt x="68" y="195"/>
                  </a:cubicBezTo>
                  <a:cubicBezTo>
                    <a:pt x="68" y="143"/>
                    <a:pt x="25" y="68"/>
                    <a:pt x="8" y="44"/>
                  </a:cubicBezTo>
                  <a:cubicBezTo>
                    <a:pt x="0" y="32"/>
                    <a:pt x="3" y="16"/>
                    <a:pt x="15" y="8"/>
                  </a:cubicBezTo>
                  <a:cubicBezTo>
                    <a:pt x="26" y="0"/>
                    <a:pt x="42" y="3"/>
                    <a:pt x="50" y="15"/>
                  </a:cubicBezTo>
                  <a:cubicBezTo>
                    <a:pt x="53" y="19"/>
                    <a:pt x="119" y="117"/>
                    <a:pt x="119" y="195"/>
                  </a:cubicBezTo>
                  <a:cubicBezTo>
                    <a:pt x="119" y="209"/>
                    <a:pt x="108" y="221"/>
                    <a:pt x="94" y="2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70" name="Group 69"/>
          <p:cNvGrpSpPr/>
          <p:nvPr/>
        </p:nvGrpSpPr>
        <p:grpSpPr>
          <a:xfrm flipH="1">
            <a:off x="2612302" y="1880227"/>
            <a:ext cx="1228705" cy="421717"/>
            <a:chOff x="9025890" y="1851818"/>
            <a:chExt cx="3103578" cy="1065212"/>
          </a:xfrm>
          <a:solidFill>
            <a:srgbClr val="00B0F0"/>
          </a:solidFill>
        </p:grpSpPr>
        <p:sp>
          <p:nvSpPr>
            <p:cNvPr id="71" name="Freeform 137"/>
            <p:cNvSpPr>
              <a:spLocks/>
            </p:cNvSpPr>
            <p:nvPr/>
          </p:nvSpPr>
          <p:spPr bwMode="auto">
            <a:xfrm>
              <a:off x="9025890" y="1851818"/>
              <a:ext cx="3103578" cy="1065212"/>
            </a:xfrm>
            <a:custGeom>
              <a:avLst/>
              <a:gdLst>
                <a:gd name="T0" fmla="*/ 1965 w 1990"/>
                <a:gd name="T1" fmla="*/ 485 h 485"/>
                <a:gd name="T2" fmla="*/ 1388 w 1990"/>
                <a:gd name="T3" fmla="*/ 485 h 485"/>
                <a:gd name="T4" fmla="*/ 1363 w 1990"/>
                <a:gd name="T5" fmla="*/ 460 h 485"/>
                <a:gd name="T6" fmla="*/ 1363 w 1990"/>
                <a:gd name="T7" fmla="*/ 459 h 485"/>
                <a:gd name="T8" fmla="*/ 1077 w 1990"/>
                <a:gd name="T9" fmla="*/ 174 h 485"/>
                <a:gd name="T10" fmla="*/ 1075 w 1990"/>
                <a:gd name="T11" fmla="*/ 174 h 485"/>
                <a:gd name="T12" fmla="*/ 1073 w 1990"/>
                <a:gd name="T13" fmla="*/ 174 h 485"/>
                <a:gd name="T14" fmla="*/ 1054 w 1990"/>
                <a:gd name="T15" fmla="*/ 166 h 485"/>
                <a:gd name="T16" fmla="*/ 788 w 1990"/>
                <a:gd name="T17" fmla="*/ 51 h 485"/>
                <a:gd name="T18" fmla="*/ 453 w 1990"/>
                <a:gd name="T19" fmla="*/ 269 h 485"/>
                <a:gd name="T20" fmla="*/ 426 w 1990"/>
                <a:gd name="T21" fmla="*/ 284 h 485"/>
                <a:gd name="T22" fmla="*/ 397 w 1990"/>
                <a:gd name="T23" fmla="*/ 282 h 485"/>
                <a:gd name="T24" fmla="*/ 186 w 1990"/>
                <a:gd name="T25" fmla="*/ 464 h 485"/>
                <a:gd name="T26" fmla="*/ 161 w 1990"/>
                <a:gd name="T27" fmla="*/ 485 h 485"/>
                <a:gd name="T28" fmla="*/ 25 w 1990"/>
                <a:gd name="T29" fmla="*/ 485 h 485"/>
                <a:gd name="T30" fmla="*/ 0 w 1990"/>
                <a:gd name="T31" fmla="*/ 460 h 485"/>
                <a:gd name="T32" fmla="*/ 25 w 1990"/>
                <a:gd name="T33" fmla="*/ 434 h 485"/>
                <a:gd name="T34" fmla="*/ 140 w 1990"/>
                <a:gd name="T35" fmla="*/ 434 h 485"/>
                <a:gd name="T36" fmla="*/ 397 w 1990"/>
                <a:gd name="T37" fmla="*/ 231 h 485"/>
                <a:gd name="T38" fmla="*/ 415 w 1990"/>
                <a:gd name="T39" fmla="*/ 231 h 485"/>
                <a:gd name="T40" fmla="*/ 788 w 1990"/>
                <a:gd name="T41" fmla="*/ 0 h 485"/>
                <a:gd name="T42" fmla="*/ 1083 w 1990"/>
                <a:gd name="T43" fmla="*/ 123 h 485"/>
                <a:gd name="T44" fmla="*/ 1413 w 1990"/>
                <a:gd name="T45" fmla="*/ 434 h 485"/>
                <a:gd name="T46" fmla="*/ 1965 w 1990"/>
                <a:gd name="T47" fmla="*/ 434 h 485"/>
                <a:gd name="T48" fmla="*/ 1990 w 1990"/>
                <a:gd name="T49" fmla="*/ 460 h 485"/>
                <a:gd name="T50" fmla="*/ 1965 w 1990"/>
                <a:gd name="T51" fmla="*/ 485 h 485"/>
                <a:gd name="connsiteX0" fmla="*/ 9874 w 10228"/>
                <a:gd name="connsiteY0" fmla="*/ 10000 h 10000"/>
                <a:gd name="connsiteX1" fmla="*/ 6975 w 10228"/>
                <a:gd name="connsiteY1" fmla="*/ 10000 h 10000"/>
                <a:gd name="connsiteX2" fmla="*/ 6849 w 10228"/>
                <a:gd name="connsiteY2" fmla="*/ 9485 h 10000"/>
                <a:gd name="connsiteX3" fmla="*/ 6849 w 10228"/>
                <a:gd name="connsiteY3" fmla="*/ 9464 h 10000"/>
                <a:gd name="connsiteX4" fmla="*/ 5412 w 10228"/>
                <a:gd name="connsiteY4" fmla="*/ 3588 h 10000"/>
                <a:gd name="connsiteX5" fmla="*/ 5402 w 10228"/>
                <a:gd name="connsiteY5" fmla="*/ 3588 h 10000"/>
                <a:gd name="connsiteX6" fmla="*/ 5392 w 10228"/>
                <a:gd name="connsiteY6" fmla="*/ 3588 h 10000"/>
                <a:gd name="connsiteX7" fmla="*/ 5296 w 10228"/>
                <a:gd name="connsiteY7" fmla="*/ 3423 h 10000"/>
                <a:gd name="connsiteX8" fmla="*/ 3960 w 10228"/>
                <a:gd name="connsiteY8" fmla="*/ 1052 h 10000"/>
                <a:gd name="connsiteX9" fmla="*/ 2276 w 10228"/>
                <a:gd name="connsiteY9" fmla="*/ 5546 h 10000"/>
                <a:gd name="connsiteX10" fmla="*/ 2141 w 10228"/>
                <a:gd name="connsiteY10" fmla="*/ 5856 h 10000"/>
                <a:gd name="connsiteX11" fmla="*/ 1995 w 10228"/>
                <a:gd name="connsiteY11" fmla="*/ 5814 h 10000"/>
                <a:gd name="connsiteX12" fmla="*/ 935 w 10228"/>
                <a:gd name="connsiteY12" fmla="*/ 9567 h 10000"/>
                <a:gd name="connsiteX13" fmla="*/ 809 w 10228"/>
                <a:gd name="connsiteY13" fmla="*/ 10000 h 10000"/>
                <a:gd name="connsiteX14" fmla="*/ 126 w 10228"/>
                <a:gd name="connsiteY14" fmla="*/ 10000 h 10000"/>
                <a:gd name="connsiteX15" fmla="*/ 0 w 10228"/>
                <a:gd name="connsiteY15" fmla="*/ 9485 h 10000"/>
                <a:gd name="connsiteX16" fmla="*/ 126 w 10228"/>
                <a:gd name="connsiteY16" fmla="*/ 8948 h 10000"/>
                <a:gd name="connsiteX17" fmla="*/ 704 w 10228"/>
                <a:gd name="connsiteY17" fmla="*/ 8948 h 10000"/>
                <a:gd name="connsiteX18" fmla="*/ 1995 w 10228"/>
                <a:gd name="connsiteY18" fmla="*/ 4763 h 10000"/>
                <a:gd name="connsiteX19" fmla="*/ 2085 w 10228"/>
                <a:gd name="connsiteY19" fmla="*/ 4763 h 10000"/>
                <a:gd name="connsiteX20" fmla="*/ 3960 w 10228"/>
                <a:gd name="connsiteY20" fmla="*/ 0 h 10000"/>
                <a:gd name="connsiteX21" fmla="*/ 5442 w 10228"/>
                <a:gd name="connsiteY21" fmla="*/ 2536 h 10000"/>
                <a:gd name="connsiteX22" fmla="*/ 7101 w 10228"/>
                <a:gd name="connsiteY22" fmla="*/ 8948 h 10000"/>
                <a:gd name="connsiteX23" fmla="*/ 9874 w 10228"/>
                <a:gd name="connsiteY23" fmla="*/ 8948 h 10000"/>
                <a:gd name="connsiteX24" fmla="*/ 9874 w 10228"/>
                <a:gd name="connsiteY24" fmla="*/ 10000 h 10000"/>
                <a:gd name="connsiteX0" fmla="*/ 9874 w 9874"/>
                <a:gd name="connsiteY0" fmla="*/ 10000 h 10000"/>
                <a:gd name="connsiteX1" fmla="*/ 6975 w 9874"/>
                <a:gd name="connsiteY1" fmla="*/ 10000 h 10000"/>
                <a:gd name="connsiteX2" fmla="*/ 6849 w 9874"/>
                <a:gd name="connsiteY2" fmla="*/ 9485 h 10000"/>
                <a:gd name="connsiteX3" fmla="*/ 6849 w 9874"/>
                <a:gd name="connsiteY3" fmla="*/ 9464 h 10000"/>
                <a:gd name="connsiteX4" fmla="*/ 5412 w 9874"/>
                <a:gd name="connsiteY4" fmla="*/ 3588 h 10000"/>
                <a:gd name="connsiteX5" fmla="*/ 5402 w 9874"/>
                <a:gd name="connsiteY5" fmla="*/ 3588 h 10000"/>
                <a:gd name="connsiteX6" fmla="*/ 5392 w 9874"/>
                <a:gd name="connsiteY6" fmla="*/ 3588 h 10000"/>
                <a:gd name="connsiteX7" fmla="*/ 5296 w 9874"/>
                <a:gd name="connsiteY7" fmla="*/ 3423 h 10000"/>
                <a:gd name="connsiteX8" fmla="*/ 3960 w 9874"/>
                <a:gd name="connsiteY8" fmla="*/ 1052 h 10000"/>
                <a:gd name="connsiteX9" fmla="*/ 2276 w 9874"/>
                <a:gd name="connsiteY9" fmla="*/ 5546 h 10000"/>
                <a:gd name="connsiteX10" fmla="*/ 2141 w 9874"/>
                <a:gd name="connsiteY10" fmla="*/ 5856 h 10000"/>
                <a:gd name="connsiteX11" fmla="*/ 1995 w 9874"/>
                <a:gd name="connsiteY11" fmla="*/ 5814 h 10000"/>
                <a:gd name="connsiteX12" fmla="*/ 935 w 9874"/>
                <a:gd name="connsiteY12" fmla="*/ 9567 h 10000"/>
                <a:gd name="connsiteX13" fmla="*/ 809 w 9874"/>
                <a:gd name="connsiteY13" fmla="*/ 10000 h 10000"/>
                <a:gd name="connsiteX14" fmla="*/ 126 w 9874"/>
                <a:gd name="connsiteY14" fmla="*/ 10000 h 10000"/>
                <a:gd name="connsiteX15" fmla="*/ 0 w 9874"/>
                <a:gd name="connsiteY15" fmla="*/ 9485 h 10000"/>
                <a:gd name="connsiteX16" fmla="*/ 126 w 9874"/>
                <a:gd name="connsiteY16" fmla="*/ 8948 h 10000"/>
                <a:gd name="connsiteX17" fmla="*/ 704 w 9874"/>
                <a:gd name="connsiteY17" fmla="*/ 8948 h 10000"/>
                <a:gd name="connsiteX18" fmla="*/ 1995 w 9874"/>
                <a:gd name="connsiteY18" fmla="*/ 4763 h 10000"/>
                <a:gd name="connsiteX19" fmla="*/ 2085 w 9874"/>
                <a:gd name="connsiteY19" fmla="*/ 4763 h 10000"/>
                <a:gd name="connsiteX20" fmla="*/ 3960 w 9874"/>
                <a:gd name="connsiteY20" fmla="*/ 0 h 10000"/>
                <a:gd name="connsiteX21" fmla="*/ 5442 w 9874"/>
                <a:gd name="connsiteY21" fmla="*/ 2536 h 10000"/>
                <a:gd name="connsiteX22" fmla="*/ 7101 w 9874"/>
                <a:gd name="connsiteY22" fmla="*/ 8948 h 10000"/>
                <a:gd name="connsiteX23" fmla="*/ 9874 w 9874"/>
                <a:gd name="connsiteY23" fmla="*/ 10000 h 10000"/>
                <a:gd name="connsiteX0" fmla="*/ 7192 w 7192"/>
                <a:gd name="connsiteY0" fmla="*/ 8948 h 10000"/>
                <a:gd name="connsiteX1" fmla="*/ 7064 w 7192"/>
                <a:gd name="connsiteY1" fmla="*/ 10000 h 10000"/>
                <a:gd name="connsiteX2" fmla="*/ 6936 w 7192"/>
                <a:gd name="connsiteY2" fmla="*/ 9485 h 10000"/>
                <a:gd name="connsiteX3" fmla="*/ 6936 w 7192"/>
                <a:gd name="connsiteY3" fmla="*/ 9464 h 10000"/>
                <a:gd name="connsiteX4" fmla="*/ 5481 w 7192"/>
                <a:gd name="connsiteY4" fmla="*/ 3588 h 10000"/>
                <a:gd name="connsiteX5" fmla="*/ 5471 w 7192"/>
                <a:gd name="connsiteY5" fmla="*/ 3588 h 10000"/>
                <a:gd name="connsiteX6" fmla="*/ 5461 w 7192"/>
                <a:gd name="connsiteY6" fmla="*/ 3588 h 10000"/>
                <a:gd name="connsiteX7" fmla="*/ 5364 w 7192"/>
                <a:gd name="connsiteY7" fmla="*/ 3423 h 10000"/>
                <a:gd name="connsiteX8" fmla="*/ 4011 w 7192"/>
                <a:gd name="connsiteY8" fmla="*/ 1052 h 10000"/>
                <a:gd name="connsiteX9" fmla="*/ 2305 w 7192"/>
                <a:gd name="connsiteY9" fmla="*/ 5546 h 10000"/>
                <a:gd name="connsiteX10" fmla="*/ 2168 w 7192"/>
                <a:gd name="connsiteY10" fmla="*/ 5856 h 10000"/>
                <a:gd name="connsiteX11" fmla="*/ 2020 w 7192"/>
                <a:gd name="connsiteY11" fmla="*/ 5814 h 10000"/>
                <a:gd name="connsiteX12" fmla="*/ 947 w 7192"/>
                <a:gd name="connsiteY12" fmla="*/ 9567 h 10000"/>
                <a:gd name="connsiteX13" fmla="*/ 819 w 7192"/>
                <a:gd name="connsiteY13" fmla="*/ 10000 h 10000"/>
                <a:gd name="connsiteX14" fmla="*/ 128 w 7192"/>
                <a:gd name="connsiteY14" fmla="*/ 10000 h 10000"/>
                <a:gd name="connsiteX15" fmla="*/ 0 w 7192"/>
                <a:gd name="connsiteY15" fmla="*/ 9485 h 10000"/>
                <a:gd name="connsiteX16" fmla="*/ 128 w 7192"/>
                <a:gd name="connsiteY16" fmla="*/ 8948 h 10000"/>
                <a:gd name="connsiteX17" fmla="*/ 713 w 7192"/>
                <a:gd name="connsiteY17" fmla="*/ 8948 h 10000"/>
                <a:gd name="connsiteX18" fmla="*/ 2020 w 7192"/>
                <a:gd name="connsiteY18" fmla="*/ 4763 h 10000"/>
                <a:gd name="connsiteX19" fmla="*/ 2112 w 7192"/>
                <a:gd name="connsiteY19" fmla="*/ 4763 h 10000"/>
                <a:gd name="connsiteX20" fmla="*/ 4011 w 7192"/>
                <a:gd name="connsiteY20" fmla="*/ 0 h 10000"/>
                <a:gd name="connsiteX21" fmla="*/ 5511 w 7192"/>
                <a:gd name="connsiteY21" fmla="*/ 2536 h 10000"/>
                <a:gd name="connsiteX22" fmla="*/ 7192 w 7192"/>
                <a:gd name="connsiteY22" fmla="*/ 894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92" h="10000">
                  <a:moveTo>
                    <a:pt x="7192" y="8948"/>
                  </a:moveTo>
                  <a:cubicBezTo>
                    <a:pt x="7149" y="9299"/>
                    <a:pt x="7107" y="9649"/>
                    <a:pt x="7064" y="10000"/>
                  </a:cubicBezTo>
                  <a:cubicBezTo>
                    <a:pt x="6993" y="10000"/>
                    <a:pt x="6936" y="9773"/>
                    <a:pt x="6936" y="9485"/>
                  </a:cubicBezTo>
                  <a:lnTo>
                    <a:pt x="6936" y="9464"/>
                  </a:lnTo>
                  <a:cubicBezTo>
                    <a:pt x="6936" y="6227"/>
                    <a:pt x="6285" y="3588"/>
                    <a:pt x="5481" y="3588"/>
                  </a:cubicBezTo>
                  <a:lnTo>
                    <a:pt x="5471" y="3588"/>
                  </a:lnTo>
                  <a:lnTo>
                    <a:pt x="5461" y="3588"/>
                  </a:lnTo>
                  <a:cubicBezTo>
                    <a:pt x="5425" y="3588"/>
                    <a:pt x="5390" y="3526"/>
                    <a:pt x="5364" y="3423"/>
                  </a:cubicBezTo>
                  <a:cubicBezTo>
                    <a:pt x="5008" y="1897"/>
                    <a:pt x="4524" y="1052"/>
                    <a:pt x="4011" y="1052"/>
                  </a:cubicBezTo>
                  <a:cubicBezTo>
                    <a:pt x="3272" y="1052"/>
                    <a:pt x="2606" y="2804"/>
                    <a:pt x="2305" y="5546"/>
                  </a:cubicBezTo>
                  <a:cubicBezTo>
                    <a:pt x="2285" y="5753"/>
                    <a:pt x="2229" y="5876"/>
                    <a:pt x="2168" y="5856"/>
                  </a:cubicBezTo>
                  <a:cubicBezTo>
                    <a:pt x="2117" y="5814"/>
                    <a:pt x="2066" y="5814"/>
                    <a:pt x="2020" y="5814"/>
                  </a:cubicBezTo>
                  <a:cubicBezTo>
                    <a:pt x="1486" y="5814"/>
                    <a:pt x="1023" y="7423"/>
                    <a:pt x="947" y="9567"/>
                  </a:cubicBezTo>
                  <a:cubicBezTo>
                    <a:pt x="937" y="9814"/>
                    <a:pt x="885" y="10000"/>
                    <a:pt x="819" y="10000"/>
                  </a:cubicBezTo>
                  <a:lnTo>
                    <a:pt x="128" y="10000"/>
                  </a:lnTo>
                  <a:cubicBezTo>
                    <a:pt x="56" y="10000"/>
                    <a:pt x="0" y="9773"/>
                    <a:pt x="0" y="9485"/>
                  </a:cubicBezTo>
                  <a:cubicBezTo>
                    <a:pt x="0" y="9196"/>
                    <a:pt x="56" y="8948"/>
                    <a:pt x="128" y="8948"/>
                  </a:cubicBezTo>
                  <a:lnTo>
                    <a:pt x="713" y="8948"/>
                  </a:lnTo>
                  <a:cubicBezTo>
                    <a:pt x="850" y="6536"/>
                    <a:pt x="1395" y="4763"/>
                    <a:pt x="2020" y="4763"/>
                  </a:cubicBezTo>
                  <a:lnTo>
                    <a:pt x="2112" y="4763"/>
                  </a:lnTo>
                  <a:cubicBezTo>
                    <a:pt x="2468" y="1856"/>
                    <a:pt x="3201" y="0"/>
                    <a:pt x="4011" y="0"/>
                  </a:cubicBezTo>
                  <a:cubicBezTo>
                    <a:pt x="4581" y="0"/>
                    <a:pt x="5109" y="887"/>
                    <a:pt x="5511" y="2536"/>
                  </a:cubicBezTo>
                  <a:cubicBezTo>
                    <a:pt x="6403" y="2598"/>
                    <a:pt x="7125" y="5402"/>
                    <a:pt x="7192" y="89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2" name="Freeform 138"/>
            <p:cNvSpPr>
              <a:spLocks/>
            </p:cNvSpPr>
            <p:nvPr/>
          </p:nvSpPr>
          <p:spPr bwMode="auto">
            <a:xfrm>
              <a:off x="11316650" y="2113756"/>
              <a:ext cx="260350" cy="485775"/>
            </a:xfrm>
            <a:custGeom>
              <a:avLst/>
              <a:gdLst>
                <a:gd name="T0" fmla="*/ 94 w 119"/>
                <a:gd name="T1" fmla="*/ 221 h 221"/>
                <a:gd name="T2" fmla="*/ 68 w 119"/>
                <a:gd name="T3" fmla="*/ 195 h 221"/>
                <a:gd name="T4" fmla="*/ 8 w 119"/>
                <a:gd name="T5" fmla="*/ 44 h 221"/>
                <a:gd name="T6" fmla="*/ 15 w 119"/>
                <a:gd name="T7" fmla="*/ 8 h 221"/>
                <a:gd name="T8" fmla="*/ 50 w 119"/>
                <a:gd name="T9" fmla="*/ 15 h 221"/>
                <a:gd name="T10" fmla="*/ 119 w 119"/>
                <a:gd name="T11" fmla="*/ 195 h 221"/>
                <a:gd name="T12" fmla="*/ 94 w 119"/>
                <a:gd name="T13" fmla="*/ 221 h 221"/>
              </a:gdLst>
              <a:ahLst/>
              <a:cxnLst>
                <a:cxn ang="0">
                  <a:pos x="T0" y="T1"/>
                </a:cxn>
                <a:cxn ang="0">
                  <a:pos x="T2" y="T3"/>
                </a:cxn>
                <a:cxn ang="0">
                  <a:pos x="T4" y="T5"/>
                </a:cxn>
                <a:cxn ang="0">
                  <a:pos x="T6" y="T7"/>
                </a:cxn>
                <a:cxn ang="0">
                  <a:pos x="T8" y="T9"/>
                </a:cxn>
                <a:cxn ang="0">
                  <a:pos x="T10" y="T11"/>
                </a:cxn>
                <a:cxn ang="0">
                  <a:pos x="T12" y="T13"/>
                </a:cxn>
              </a:cxnLst>
              <a:rect l="0" t="0" r="r" b="b"/>
              <a:pathLst>
                <a:path w="119" h="221">
                  <a:moveTo>
                    <a:pt x="94" y="221"/>
                  </a:moveTo>
                  <a:cubicBezTo>
                    <a:pt x="80" y="221"/>
                    <a:pt x="68" y="209"/>
                    <a:pt x="68" y="195"/>
                  </a:cubicBezTo>
                  <a:cubicBezTo>
                    <a:pt x="68" y="143"/>
                    <a:pt x="25" y="68"/>
                    <a:pt x="8" y="44"/>
                  </a:cubicBezTo>
                  <a:cubicBezTo>
                    <a:pt x="0" y="32"/>
                    <a:pt x="3" y="16"/>
                    <a:pt x="15" y="8"/>
                  </a:cubicBezTo>
                  <a:cubicBezTo>
                    <a:pt x="26" y="0"/>
                    <a:pt x="42" y="3"/>
                    <a:pt x="50" y="15"/>
                  </a:cubicBezTo>
                  <a:cubicBezTo>
                    <a:pt x="53" y="19"/>
                    <a:pt x="119" y="117"/>
                    <a:pt x="119" y="195"/>
                  </a:cubicBezTo>
                  <a:cubicBezTo>
                    <a:pt x="119" y="209"/>
                    <a:pt x="108" y="221"/>
                    <a:pt x="94" y="2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66" name="Retângulo 84"/>
          <p:cNvSpPr/>
          <p:nvPr/>
        </p:nvSpPr>
        <p:spPr>
          <a:xfrm>
            <a:off x="-1" y="3042406"/>
            <a:ext cx="12192001" cy="9283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6" name="Group 25"/>
          <p:cNvGrpSpPr/>
          <p:nvPr/>
        </p:nvGrpSpPr>
        <p:grpSpPr>
          <a:xfrm>
            <a:off x="277792" y="6143590"/>
            <a:ext cx="11816780" cy="461665"/>
            <a:chOff x="277792" y="6102646"/>
            <a:chExt cx="11816780" cy="461665"/>
          </a:xfrm>
        </p:grpSpPr>
        <p:cxnSp>
          <p:nvCxnSpPr>
            <p:cNvPr id="27" name="Conector reto 39"/>
            <p:cNvCxnSpPr/>
            <p:nvPr/>
          </p:nvCxnSpPr>
          <p:spPr>
            <a:xfrm flipH="1">
              <a:off x="277792" y="6357582"/>
              <a:ext cx="11308465" cy="0"/>
            </a:xfrm>
            <a:prstGeom prst="line">
              <a:avLst/>
            </a:prstGeom>
            <a:ln w="38100"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9" name="CaixaDeTexto 41"/>
            <p:cNvSpPr txBox="1"/>
            <p:nvPr/>
          </p:nvSpPr>
          <p:spPr>
            <a:xfrm>
              <a:off x="11509356" y="61026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sp>
        <p:nvSpPr>
          <p:cNvPr id="30" name="CaixaDeTexto 48"/>
          <p:cNvSpPr txBox="1"/>
          <p:nvPr/>
        </p:nvSpPr>
        <p:spPr>
          <a:xfrm>
            <a:off x="3634320" y="3023472"/>
            <a:ext cx="5082225" cy="896527"/>
          </a:xfrm>
          <a:prstGeom prst="rect">
            <a:avLst/>
          </a:prstGeom>
          <a:noFill/>
        </p:spPr>
        <p:txBody>
          <a:bodyPr wrap="none" rtlCol="0">
            <a:spAutoFit/>
          </a:bodyPr>
          <a:lstStyle/>
          <a:p>
            <a:pPr>
              <a:lnSpc>
                <a:spcPct val="120000"/>
              </a:lnSpc>
            </a:pPr>
            <a:r>
              <a:rPr lang="pt-BR" sz="4800" b="1" spc="1000" dirty="0">
                <a:solidFill>
                  <a:srgbClr val="24A87C"/>
                </a:solidFill>
                <a:latin typeface="Segoe UI" panose="020B0502040204020203" pitchFamily="34" charset="0"/>
                <a:ea typeface="Segoe UI" panose="020B0502040204020203" pitchFamily="34" charset="0"/>
                <a:cs typeface="Segoe UI" panose="020B0502040204020203" pitchFamily="34" charset="0"/>
              </a:rPr>
              <a:t>CIFRON </a:t>
            </a:r>
            <a:r>
              <a:rPr lang="pt-BR" sz="4800" b="1" spc="1000" dirty="0">
                <a:solidFill>
                  <a:srgbClr val="043CAC"/>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31" name="CaixaDeTexto 217"/>
          <p:cNvSpPr txBox="1"/>
          <p:nvPr/>
        </p:nvSpPr>
        <p:spPr>
          <a:xfrm>
            <a:off x="4322303" y="2410565"/>
            <a:ext cx="3421129" cy="523220"/>
          </a:xfrm>
          <a:prstGeom prst="rect">
            <a:avLst/>
          </a:prstGeom>
          <a:noFill/>
        </p:spPr>
        <p:txBody>
          <a:bodyPr wrap="none" rtlCol="0">
            <a:spAutoFit/>
          </a:bodyPr>
          <a:lstStyle/>
          <a:p>
            <a:r>
              <a:rPr lang="pt-BR" sz="2800" spc="600" dirty="0">
                <a:solidFill>
                  <a:srgbClr val="043CAC"/>
                </a:solidFill>
                <a:latin typeface="Segoe UI" panose="020B0502040204020203" pitchFamily="34" charset="0"/>
                <a:ea typeface="Segoe UI" panose="020B0502040204020203" pitchFamily="34" charset="0"/>
                <a:cs typeface="Segoe UI" panose="020B0502040204020203" pitchFamily="34" charset="0"/>
              </a:rPr>
              <a:t>DISTRIBUTION</a:t>
            </a:r>
            <a:endParaRPr lang="pt-BR" sz="2000" spc="600" dirty="0">
              <a:solidFill>
                <a:srgbClr val="043CAC"/>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Freeform 74"/>
          <p:cNvSpPr>
            <a:spLocks noEditPoints="1"/>
          </p:cNvSpPr>
          <p:nvPr/>
        </p:nvSpPr>
        <p:spPr bwMode="auto">
          <a:xfrm>
            <a:off x="744291" y="1905062"/>
            <a:ext cx="2695641" cy="1660461"/>
          </a:xfrm>
          <a:custGeom>
            <a:avLst/>
            <a:gdLst>
              <a:gd name="T0" fmla="*/ 941 w 1211"/>
              <a:gd name="T1" fmla="*/ 745 h 745"/>
              <a:gd name="T2" fmla="*/ 220 w 1211"/>
              <a:gd name="T3" fmla="*/ 745 h 745"/>
              <a:gd name="T4" fmla="*/ 0 w 1211"/>
              <a:gd name="T5" fmla="*/ 525 h 745"/>
              <a:gd name="T6" fmla="*/ 220 w 1211"/>
              <a:gd name="T7" fmla="*/ 305 h 745"/>
              <a:gd name="T8" fmla="*/ 283 w 1211"/>
              <a:gd name="T9" fmla="*/ 314 h 745"/>
              <a:gd name="T10" fmla="*/ 283 w 1211"/>
              <a:gd name="T11" fmla="*/ 302 h 745"/>
              <a:gd name="T12" fmla="*/ 585 w 1211"/>
              <a:gd name="T13" fmla="*/ 0 h 745"/>
              <a:gd name="T14" fmla="*/ 873 w 1211"/>
              <a:gd name="T15" fmla="*/ 212 h 745"/>
              <a:gd name="T16" fmla="*/ 941 w 1211"/>
              <a:gd name="T17" fmla="*/ 203 h 745"/>
              <a:gd name="T18" fmla="*/ 1211 w 1211"/>
              <a:gd name="T19" fmla="*/ 474 h 745"/>
              <a:gd name="T20" fmla="*/ 941 w 1211"/>
              <a:gd name="T21" fmla="*/ 745 h 745"/>
              <a:gd name="T22" fmla="*/ 220 w 1211"/>
              <a:gd name="T23" fmla="*/ 337 h 745"/>
              <a:gd name="T24" fmla="*/ 32 w 1211"/>
              <a:gd name="T25" fmla="*/ 525 h 745"/>
              <a:gd name="T26" fmla="*/ 220 w 1211"/>
              <a:gd name="T27" fmla="*/ 713 h 745"/>
              <a:gd name="T28" fmla="*/ 941 w 1211"/>
              <a:gd name="T29" fmla="*/ 713 h 745"/>
              <a:gd name="T30" fmla="*/ 1179 w 1211"/>
              <a:gd name="T31" fmla="*/ 474 h 745"/>
              <a:gd name="T32" fmla="*/ 941 w 1211"/>
              <a:gd name="T33" fmla="*/ 235 h 745"/>
              <a:gd name="T34" fmla="*/ 867 w 1211"/>
              <a:gd name="T35" fmla="*/ 247 h 745"/>
              <a:gd name="T36" fmla="*/ 854 w 1211"/>
              <a:gd name="T37" fmla="*/ 245 h 745"/>
              <a:gd name="T38" fmla="*/ 847 w 1211"/>
              <a:gd name="T39" fmla="*/ 235 h 745"/>
              <a:gd name="T40" fmla="*/ 585 w 1211"/>
              <a:gd name="T41" fmla="*/ 32 h 745"/>
              <a:gd name="T42" fmla="*/ 315 w 1211"/>
              <a:gd name="T43" fmla="*/ 302 h 745"/>
              <a:gd name="T44" fmla="*/ 317 w 1211"/>
              <a:gd name="T45" fmla="*/ 336 h 745"/>
              <a:gd name="T46" fmla="*/ 311 w 1211"/>
              <a:gd name="T47" fmla="*/ 351 h 745"/>
              <a:gd name="T48" fmla="*/ 295 w 1211"/>
              <a:gd name="T49" fmla="*/ 353 h 745"/>
              <a:gd name="T50" fmla="*/ 220 w 1211"/>
              <a:gd name="T51" fmla="*/ 337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11" h="745">
                <a:moveTo>
                  <a:pt x="941" y="745"/>
                </a:moveTo>
                <a:cubicBezTo>
                  <a:pt x="220" y="745"/>
                  <a:pt x="220" y="745"/>
                  <a:pt x="220" y="745"/>
                </a:cubicBezTo>
                <a:cubicBezTo>
                  <a:pt x="99" y="745"/>
                  <a:pt x="0" y="646"/>
                  <a:pt x="0" y="525"/>
                </a:cubicBezTo>
                <a:cubicBezTo>
                  <a:pt x="0" y="404"/>
                  <a:pt x="99" y="305"/>
                  <a:pt x="220" y="305"/>
                </a:cubicBezTo>
                <a:cubicBezTo>
                  <a:pt x="242" y="305"/>
                  <a:pt x="263" y="308"/>
                  <a:pt x="283" y="314"/>
                </a:cubicBezTo>
                <a:cubicBezTo>
                  <a:pt x="283" y="310"/>
                  <a:pt x="283" y="306"/>
                  <a:pt x="283" y="302"/>
                </a:cubicBezTo>
                <a:cubicBezTo>
                  <a:pt x="283" y="135"/>
                  <a:pt x="418" y="0"/>
                  <a:pt x="585" y="0"/>
                </a:cubicBezTo>
                <a:cubicBezTo>
                  <a:pt x="718" y="0"/>
                  <a:pt x="834" y="86"/>
                  <a:pt x="873" y="212"/>
                </a:cubicBezTo>
                <a:cubicBezTo>
                  <a:pt x="895" y="206"/>
                  <a:pt x="918" y="203"/>
                  <a:pt x="941" y="203"/>
                </a:cubicBezTo>
                <a:cubicBezTo>
                  <a:pt x="1090" y="203"/>
                  <a:pt x="1211" y="325"/>
                  <a:pt x="1211" y="474"/>
                </a:cubicBezTo>
                <a:cubicBezTo>
                  <a:pt x="1211" y="623"/>
                  <a:pt x="1090" y="745"/>
                  <a:pt x="941" y="745"/>
                </a:cubicBezTo>
                <a:close/>
                <a:moveTo>
                  <a:pt x="220" y="337"/>
                </a:moveTo>
                <a:cubicBezTo>
                  <a:pt x="116" y="337"/>
                  <a:pt x="32" y="421"/>
                  <a:pt x="32" y="525"/>
                </a:cubicBezTo>
                <a:cubicBezTo>
                  <a:pt x="32" y="629"/>
                  <a:pt x="116" y="713"/>
                  <a:pt x="220" y="713"/>
                </a:cubicBezTo>
                <a:cubicBezTo>
                  <a:pt x="941" y="713"/>
                  <a:pt x="941" y="713"/>
                  <a:pt x="941" y="713"/>
                </a:cubicBezTo>
                <a:cubicBezTo>
                  <a:pt x="1072" y="713"/>
                  <a:pt x="1179" y="606"/>
                  <a:pt x="1179" y="474"/>
                </a:cubicBezTo>
                <a:cubicBezTo>
                  <a:pt x="1179" y="342"/>
                  <a:pt x="1072" y="235"/>
                  <a:pt x="941" y="235"/>
                </a:cubicBezTo>
                <a:cubicBezTo>
                  <a:pt x="916" y="235"/>
                  <a:pt x="891" y="239"/>
                  <a:pt x="867" y="247"/>
                </a:cubicBezTo>
                <a:cubicBezTo>
                  <a:pt x="863" y="248"/>
                  <a:pt x="858" y="248"/>
                  <a:pt x="854" y="245"/>
                </a:cubicBezTo>
                <a:cubicBezTo>
                  <a:pt x="850" y="243"/>
                  <a:pt x="848" y="240"/>
                  <a:pt x="847" y="235"/>
                </a:cubicBezTo>
                <a:cubicBezTo>
                  <a:pt x="816" y="115"/>
                  <a:pt x="709" y="32"/>
                  <a:pt x="585" y="32"/>
                </a:cubicBezTo>
                <a:cubicBezTo>
                  <a:pt x="436" y="32"/>
                  <a:pt x="315" y="153"/>
                  <a:pt x="315" y="302"/>
                </a:cubicBezTo>
                <a:cubicBezTo>
                  <a:pt x="315" y="313"/>
                  <a:pt x="316" y="324"/>
                  <a:pt x="317" y="336"/>
                </a:cubicBezTo>
                <a:cubicBezTo>
                  <a:pt x="318" y="342"/>
                  <a:pt x="316" y="347"/>
                  <a:pt x="311" y="351"/>
                </a:cubicBezTo>
                <a:cubicBezTo>
                  <a:pt x="306" y="354"/>
                  <a:pt x="300" y="355"/>
                  <a:pt x="295" y="353"/>
                </a:cubicBezTo>
                <a:cubicBezTo>
                  <a:pt x="271" y="342"/>
                  <a:pt x="246" y="337"/>
                  <a:pt x="220" y="337"/>
                </a:cubicBezTo>
                <a:close/>
              </a:path>
            </a:pathLst>
          </a:custGeom>
          <a:solidFill>
            <a:srgbClr val="043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 name="Freeform 75"/>
          <p:cNvSpPr>
            <a:spLocks noEditPoints="1"/>
          </p:cNvSpPr>
          <p:nvPr/>
        </p:nvSpPr>
        <p:spPr bwMode="auto">
          <a:xfrm>
            <a:off x="1611457" y="2064687"/>
            <a:ext cx="811415" cy="812903"/>
          </a:xfrm>
          <a:custGeom>
            <a:avLst/>
            <a:gdLst>
              <a:gd name="T0" fmla="*/ 0 w 409"/>
              <a:gd name="T1" fmla="*/ 204 h 409"/>
              <a:gd name="T2" fmla="*/ 409 w 409"/>
              <a:gd name="T3" fmla="*/ 204 h 409"/>
              <a:gd name="T4" fmla="*/ 217 w 409"/>
              <a:gd name="T5" fmla="*/ 124 h 409"/>
              <a:gd name="T6" fmla="*/ 297 w 409"/>
              <a:gd name="T7" fmla="*/ 194 h 409"/>
              <a:gd name="T8" fmla="*/ 217 w 409"/>
              <a:gd name="T9" fmla="*/ 124 h 409"/>
              <a:gd name="T10" fmla="*/ 217 w 409"/>
              <a:gd name="T11" fmla="*/ 26 h 409"/>
              <a:gd name="T12" fmla="*/ 217 w 409"/>
              <a:gd name="T13" fmla="*/ 100 h 409"/>
              <a:gd name="T14" fmla="*/ 193 w 409"/>
              <a:gd name="T15" fmla="*/ 100 h 409"/>
              <a:gd name="T16" fmla="*/ 193 w 409"/>
              <a:gd name="T17" fmla="*/ 26 h 409"/>
              <a:gd name="T18" fmla="*/ 193 w 409"/>
              <a:gd name="T19" fmla="*/ 194 h 409"/>
              <a:gd name="T20" fmla="*/ 123 w 409"/>
              <a:gd name="T21" fmla="*/ 119 h 409"/>
              <a:gd name="T22" fmla="*/ 88 w 409"/>
              <a:gd name="T23" fmla="*/ 194 h 409"/>
              <a:gd name="T24" fmla="*/ 54 w 409"/>
              <a:gd name="T25" fmla="*/ 106 h 409"/>
              <a:gd name="T26" fmla="*/ 88 w 409"/>
              <a:gd name="T27" fmla="*/ 194 h 409"/>
              <a:gd name="T28" fmla="*/ 98 w 409"/>
              <a:gd name="T29" fmla="*/ 289 h 409"/>
              <a:gd name="T30" fmla="*/ 25 w 409"/>
              <a:gd name="T31" fmla="*/ 218 h 409"/>
              <a:gd name="T32" fmla="*/ 112 w 409"/>
              <a:gd name="T33" fmla="*/ 218 h 409"/>
              <a:gd name="T34" fmla="*/ 193 w 409"/>
              <a:gd name="T35" fmla="*/ 280 h 409"/>
              <a:gd name="T36" fmla="*/ 112 w 409"/>
              <a:gd name="T37" fmla="*/ 218 h 409"/>
              <a:gd name="T38" fmla="*/ 193 w 409"/>
              <a:gd name="T39" fmla="*/ 383 h 409"/>
              <a:gd name="T40" fmla="*/ 193 w 409"/>
              <a:gd name="T41" fmla="*/ 304 h 409"/>
              <a:gd name="T42" fmla="*/ 217 w 409"/>
              <a:gd name="T43" fmla="*/ 304 h 409"/>
              <a:gd name="T44" fmla="*/ 217 w 409"/>
              <a:gd name="T45" fmla="*/ 383 h 409"/>
              <a:gd name="T46" fmla="*/ 217 w 409"/>
              <a:gd name="T47" fmla="*/ 218 h 409"/>
              <a:gd name="T48" fmla="*/ 287 w 409"/>
              <a:gd name="T49" fmla="*/ 285 h 409"/>
              <a:gd name="T50" fmla="*/ 321 w 409"/>
              <a:gd name="T51" fmla="*/ 218 h 409"/>
              <a:gd name="T52" fmla="*/ 357 w 409"/>
              <a:gd name="T53" fmla="*/ 300 h 409"/>
              <a:gd name="T54" fmla="*/ 321 w 409"/>
              <a:gd name="T55" fmla="*/ 218 h 409"/>
              <a:gd name="T56" fmla="*/ 310 w 409"/>
              <a:gd name="T57" fmla="*/ 116 h 409"/>
              <a:gd name="T58" fmla="*/ 384 w 409"/>
              <a:gd name="T59" fmla="*/ 194 h 409"/>
              <a:gd name="T60" fmla="*/ 339 w 409"/>
              <a:gd name="T61" fmla="*/ 85 h 409"/>
              <a:gd name="T62" fmla="*/ 273 w 409"/>
              <a:gd name="T63" fmla="*/ 38 h 409"/>
              <a:gd name="T64" fmla="*/ 136 w 409"/>
              <a:gd name="T65" fmla="*/ 38 h 409"/>
              <a:gd name="T66" fmla="*/ 70 w 409"/>
              <a:gd name="T67" fmla="*/ 85 h 409"/>
              <a:gd name="T68" fmla="*/ 67 w 409"/>
              <a:gd name="T69" fmla="*/ 320 h 409"/>
              <a:gd name="T70" fmla="*/ 136 w 409"/>
              <a:gd name="T71" fmla="*/ 371 h 409"/>
              <a:gd name="T72" fmla="*/ 273 w 409"/>
              <a:gd name="T73" fmla="*/ 371 h 409"/>
              <a:gd name="T74" fmla="*/ 342 w 409"/>
              <a:gd name="T75" fmla="*/ 32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9" h="409">
                <a:moveTo>
                  <a:pt x="204" y="0"/>
                </a:moveTo>
                <a:cubicBezTo>
                  <a:pt x="92" y="0"/>
                  <a:pt x="0" y="92"/>
                  <a:pt x="0" y="204"/>
                </a:cubicBezTo>
                <a:cubicBezTo>
                  <a:pt x="0" y="317"/>
                  <a:pt x="92" y="409"/>
                  <a:pt x="204" y="409"/>
                </a:cubicBezTo>
                <a:cubicBezTo>
                  <a:pt x="317" y="409"/>
                  <a:pt x="409" y="317"/>
                  <a:pt x="409" y="204"/>
                </a:cubicBezTo>
                <a:cubicBezTo>
                  <a:pt x="409" y="92"/>
                  <a:pt x="317" y="0"/>
                  <a:pt x="204" y="0"/>
                </a:cubicBezTo>
                <a:close/>
                <a:moveTo>
                  <a:pt x="217" y="124"/>
                </a:moveTo>
                <a:cubicBezTo>
                  <a:pt x="241" y="124"/>
                  <a:pt x="264" y="122"/>
                  <a:pt x="286" y="119"/>
                </a:cubicBezTo>
                <a:cubicBezTo>
                  <a:pt x="292" y="142"/>
                  <a:pt x="296" y="167"/>
                  <a:pt x="297" y="194"/>
                </a:cubicBezTo>
                <a:cubicBezTo>
                  <a:pt x="217" y="194"/>
                  <a:pt x="217" y="194"/>
                  <a:pt x="217" y="194"/>
                </a:cubicBezTo>
                <a:lnTo>
                  <a:pt x="217" y="124"/>
                </a:lnTo>
                <a:close/>
                <a:moveTo>
                  <a:pt x="217" y="100"/>
                </a:moveTo>
                <a:cubicBezTo>
                  <a:pt x="217" y="26"/>
                  <a:pt x="217" y="26"/>
                  <a:pt x="217" y="26"/>
                </a:cubicBezTo>
                <a:cubicBezTo>
                  <a:pt x="242" y="33"/>
                  <a:pt x="263" y="59"/>
                  <a:pt x="278" y="96"/>
                </a:cubicBezTo>
                <a:cubicBezTo>
                  <a:pt x="259" y="98"/>
                  <a:pt x="238" y="100"/>
                  <a:pt x="217" y="100"/>
                </a:cubicBezTo>
                <a:close/>
                <a:moveTo>
                  <a:pt x="193" y="26"/>
                </a:moveTo>
                <a:cubicBezTo>
                  <a:pt x="193" y="100"/>
                  <a:pt x="193" y="100"/>
                  <a:pt x="193" y="100"/>
                </a:cubicBezTo>
                <a:cubicBezTo>
                  <a:pt x="171" y="100"/>
                  <a:pt x="150" y="98"/>
                  <a:pt x="131" y="96"/>
                </a:cubicBezTo>
                <a:cubicBezTo>
                  <a:pt x="146" y="59"/>
                  <a:pt x="168" y="32"/>
                  <a:pt x="193" y="26"/>
                </a:cubicBezTo>
                <a:close/>
                <a:moveTo>
                  <a:pt x="193" y="124"/>
                </a:moveTo>
                <a:cubicBezTo>
                  <a:pt x="193" y="194"/>
                  <a:pt x="193" y="194"/>
                  <a:pt x="193" y="194"/>
                </a:cubicBezTo>
                <a:cubicBezTo>
                  <a:pt x="112" y="194"/>
                  <a:pt x="112" y="194"/>
                  <a:pt x="112" y="194"/>
                </a:cubicBezTo>
                <a:cubicBezTo>
                  <a:pt x="113" y="167"/>
                  <a:pt x="117" y="142"/>
                  <a:pt x="123" y="119"/>
                </a:cubicBezTo>
                <a:cubicBezTo>
                  <a:pt x="145" y="122"/>
                  <a:pt x="169" y="124"/>
                  <a:pt x="193" y="124"/>
                </a:cubicBezTo>
                <a:close/>
                <a:moveTo>
                  <a:pt x="88" y="194"/>
                </a:moveTo>
                <a:cubicBezTo>
                  <a:pt x="25" y="194"/>
                  <a:pt x="25" y="194"/>
                  <a:pt x="25" y="194"/>
                </a:cubicBezTo>
                <a:cubicBezTo>
                  <a:pt x="27" y="162"/>
                  <a:pt x="37" y="131"/>
                  <a:pt x="54" y="106"/>
                </a:cubicBezTo>
                <a:cubicBezTo>
                  <a:pt x="67" y="110"/>
                  <a:pt x="82" y="113"/>
                  <a:pt x="99" y="116"/>
                </a:cubicBezTo>
                <a:cubicBezTo>
                  <a:pt x="92" y="140"/>
                  <a:pt x="89" y="166"/>
                  <a:pt x="88" y="194"/>
                </a:cubicBezTo>
                <a:close/>
                <a:moveTo>
                  <a:pt x="88" y="218"/>
                </a:moveTo>
                <a:cubicBezTo>
                  <a:pt x="89" y="243"/>
                  <a:pt x="92" y="267"/>
                  <a:pt x="98" y="289"/>
                </a:cubicBezTo>
                <a:cubicBezTo>
                  <a:pt x="81" y="292"/>
                  <a:pt x="65" y="296"/>
                  <a:pt x="52" y="300"/>
                </a:cubicBezTo>
                <a:cubicBezTo>
                  <a:pt x="37" y="276"/>
                  <a:pt x="27" y="248"/>
                  <a:pt x="25" y="218"/>
                </a:cubicBezTo>
                <a:lnTo>
                  <a:pt x="88" y="218"/>
                </a:lnTo>
                <a:close/>
                <a:moveTo>
                  <a:pt x="112" y="218"/>
                </a:moveTo>
                <a:cubicBezTo>
                  <a:pt x="193" y="218"/>
                  <a:pt x="193" y="218"/>
                  <a:pt x="193" y="218"/>
                </a:cubicBezTo>
                <a:cubicBezTo>
                  <a:pt x="193" y="280"/>
                  <a:pt x="193" y="280"/>
                  <a:pt x="193" y="280"/>
                </a:cubicBezTo>
                <a:cubicBezTo>
                  <a:pt x="168" y="281"/>
                  <a:pt x="144" y="282"/>
                  <a:pt x="122" y="285"/>
                </a:cubicBezTo>
                <a:cubicBezTo>
                  <a:pt x="116" y="265"/>
                  <a:pt x="113" y="242"/>
                  <a:pt x="112" y="218"/>
                </a:cubicBezTo>
                <a:close/>
                <a:moveTo>
                  <a:pt x="193" y="304"/>
                </a:moveTo>
                <a:cubicBezTo>
                  <a:pt x="193" y="383"/>
                  <a:pt x="193" y="383"/>
                  <a:pt x="193" y="383"/>
                </a:cubicBezTo>
                <a:cubicBezTo>
                  <a:pt x="167" y="377"/>
                  <a:pt x="144" y="348"/>
                  <a:pt x="129" y="309"/>
                </a:cubicBezTo>
                <a:cubicBezTo>
                  <a:pt x="149" y="306"/>
                  <a:pt x="171" y="305"/>
                  <a:pt x="193" y="304"/>
                </a:cubicBezTo>
                <a:close/>
                <a:moveTo>
                  <a:pt x="217" y="383"/>
                </a:moveTo>
                <a:cubicBezTo>
                  <a:pt x="217" y="304"/>
                  <a:pt x="217" y="304"/>
                  <a:pt x="217" y="304"/>
                </a:cubicBezTo>
                <a:cubicBezTo>
                  <a:pt x="239" y="305"/>
                  <a:pt x="260" y="306"/>
                  <a:pt x="280" y="309"/>
                </a:cubicBezTo>
                <a:cubicBezTo>
                  <a:pt x="265" y="348"/>
                  <a:pt x="242" y="376"/>
                  <a:pt x="217" y="383"/>
                </a:cubicBezTo>
                <a:close/>
                <a:moveTo>
                  <a:pt x="217" y="280"/>
                </a:moveTo>
                <a:cubicBezTo>
                  <a:pt x="217" y="218"/>
                  <a:pt x="217" y="218"/>
                  <a:pt x="217" y="218"/>
                </a:cubicBezTo>
                <a:cubicBezTo>
                  <a:pt x="297" y="218"/>
                  <a:pt x="297" y="218"/>
                  <a:pt x="297" y="218"/>
                </a:cubicBezTo>
                <a:cubicBezTo>
                  <a:pt x="296" y="242"/>
                  <a:pt x="293" y="265"/>
                  <a:pt x="287" y="285"/>
                </a:cubicBezTo>
                <a:cubicBezTo>
                  <a:pt x="265" y="283"/>
                  <a:pt x="241" y="281"/>
                  <a:pt x="217" y="280"/>
                </a:cubicBezTo>
                <a:close/>
                <a:moveTo>
                  <a:pt x="321" y="218"/>
                </a:moveTo>
                <a:cubicBezTo>
                  <a:pt x="384" y="218"/>
                  <a:pt x="384" y="218"/>
                  <a:pt x="384" y="218"/>
                </a:cubicBezTo>
                <a:cubicBezTo>
                  <a:pt x="382" y="248"/>
                  <a:pt x="372" y="276"/>
                  <a:pt x="357" y="300"/>
                </a:cubicBezTo>
                <a:cubicBezTo>
                  <a:pt x="344" y="296"/>
                  <a:pt x="328" y="292"/>
                  <a:pt x="311" y="289"/>
                </a:cubicBezTo>
                <a:cubicBezTo>
                  <a:pt x="317" y="267"/>
                  <a:pt x="320" y="243"/>
                  <a:pt x="321" y="218"/>
                </a:cubicBezTo>
                <a:close/>
                <a:moveTo>
                  <a:pt x="321" y="194"/>
                </a:moveTo>
                <a:cubicBezTo>
                  <a:pt x="320" y="166"/>
                  <a:pt x="316" y="140"/>
                  <a:pt x="310" y="116"/>
                </a:cubicBezTo>
                <a:cubicBezTo>
                  <a:pt x="327" y="113"/>
                  <a:pt x="342" y="110"/>
                  <a:pt x="355" y="106"/>
                </a:cubicBezTo>
                <a:cubicBezTo>
                  <a:pt x="372" y="131"/>
                  <a:pt x="382" y="162"/>
                  <a:pt x="384" y="194"/>
                </a:cubicBezTo>
                <a:lnTo>
                  <a:pt x="321" y="194"/>
                </a:lnTo>
                <a:close/>
                <a:moveTo>
                  <a:pt x="339" y="85"/>
                </a:moveTo>
                <a:cubicBezTo>
                  <a:pt x="328" y="88"/>
                  <a:pt x="316" y="91"/>
                  <a:pt x="303" y="93"/>
                </a:cubicBezTo>
                <a:cubicBezTo>
                  <a:pt x="295" y="71"/>
                  <a:pt x="285" y="53"/>
                  <a:pt x="273" y="38"/>
                </a:cubicBezTo>
                <a:cubicBezTo>
                  <a:pt x="298" y="48"/>
                  <a:pt x="321" y="65"/>
                  <a:pt x="339" y="85"/>
                </a:cubicBezTo>
                <a:close/>
                <a:moveTo>
                  <a:pt x="136" y="38"/>
                </a:moveTo>
                <a:cubicBezTo>
                  <a:pt x="124" y="53"/>
                  <a:pt x="114" y="71"/>
                  <a:pt x="106" y="93"/>
                </a:cubicBezTo>
                <a:cubicBezTo>
                  <a:pt x="93" y="91"/>
                  <a:pt x="81" y="88"/>
                  <a:pt x="70" y="85"/>
                </a:cubicBezTo>
                <a:cubicBezTo>
                  <a:pt x="88" y="65"/>
                  <a:pt x="111" y="48"/>
                  <a:pt x="136" y="38"/>
                </a:cubicBezTo>
                <a:close/>
                <a:moveTo>
                  <a:pt x="67" y="320"/>
                </a:moveTo>
                <a:cubicBezTo>
                  <a:pt x="78" y="317"/>
                  <a:pt x="91" y="314"/>
                  <a:pt x="105" y="312"/>
                </a:cubicBezTo>
                <a:cubicBezTo>
                  <a:pt x="113" y="335"/>
                  <a:pt x="124" y="355"/>
                  <a:pt x="136" y="371"/>
                </a:cubicBezTo>
                <a:cubicBezTo>
                  <a:pt x="109" y="360"/>
                  <a:pt x="85" y="342"/>
                  <a:pt x="67" y="320"/>
                </a:cubicBezTo>
                <a:close/>
                <a:moveTo>
                  <a:pt x="273" y="371"/>
                </a:moveTo>
                <a:cubicBezTo>
                  <a:pt x="285" y="355"/>
                  <a:pt x="296" y="335"/>
                  <a:pt x="304" y="312"/>
                </a:cubicBezTo>
                <a:cubicBezTo>
                  <a:pt x="318" y="314"/>
                  <a:pt x="331" y="317"/>
                  <a:pt x="342" y="321"/>
                </a:cubicBezTo>
                <a:cubicBezTo>
                  <a:pt x="323" y="343"/>
                  <a:pt x="300" y="360"/>
                  <a:pt x="273" y="371"/>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 name="Freeform 74"/>
          <p:cNvSpPr>
            <a:spLocks noEditPoints="1"/>
          </p:cNvSpPr>
          <p:nvPr/>
        </p:nvSpPr>
        <p:spPr bwMode="auto">
          <a:xfrm>
            <a:off x="8753758" y="1905062"/>
            <a:ext cx="2695641" cy="1660461"/>
          </a:xfrm>
          <a:custGeom>
            <a:avLst/>
            <a:gdLst>
              <a:gd name="T0" fmla="*/ 941 w 1211"/>
              <a:gd name="T1" fmla="*/ 745 h 745"/>
              <a:gd name="T2" fmla="*/ 220 w 1211"/>
              <a:gd name="T3" fmla="*/ 745 h 745"/>
              <a:gd name="T4" fmla="*/ 0 w 1211"/>
              <a:gd name="T5" fmla="*/ 525 h 745"/>
              <a:gd name="T6" fmla="*/ 220 w 1211"/>
              <a:gd name="T7" fmla="*/ 305 h 745"/>
              <a:gd name="T8" fmla="*/ 283 w 1211"/>
              <a:gd name="T9" fmla="*/ 314 h 745"/>
              <a:gd name="T10" fmla="*/ 283 w 1211"/>
              <a:gd name="T11" fmla="*/ 302 h 745"/>
              <a:gd name="T12" fmla="*/ 585 w 1211"/>
              <a:gd name="T13" fmla="*/ 0 h 745"/>
              <a:gd name="T14" fmla="*/ 873 w 1211"/>
              <a:gd name="T15" fmla="*/ 212 h 745"/>
              <a:gd name="T16" fmla="*/ 941 w 1211"/>
              <a:gd name="T17" fmla="*/ 203 h 745"/>
              <a:gd name="T18" fmla="*/ 1211 w 1211"/>
              <a:gd name="T19" fmla="*/ 474 h 745"/>
              <a:gd name="T20" fmla="*/ 941 w 1211"/>
              <a:gd name="T21" fmla="*/ 745 h 745"/>
              <a:gd name="T22" fmla="*/ 220 w 1211"/>
              <a:gd name="T23" fmla="*/ 337 h 745"/>
              <a:gd name="T24" fmla="*/ 32 w 1211"/>
              <a:gd name="T25" fmla="*/ 525 h 745"/>
              <a:gd name="T26" fmla="*/ 220 w 1211"/>
              <a:gd name="T27" fmla="*/ 713 h 745"/>
              <a:gd name="T28" fmla="*/ 941 w 1211"/>
              <a:gd name="T29" fmla="*/ 713 h 745"/>
              <a:gd name="T30" fmla="*/ 1179 w 1211"/>
              <a:gd name="T31" fmla="*/ 474 h 745"/>
              <a:gd name="T32" fmla="*/ 941 w 1211"/>
              <a:gd name="T33" fmla="*/ 235 h 745"/>
              <a:gd name="T34" fmla="*/ 867 w 1211"/>
              <a:gd name="T35" fmla="*/ 247 h 745"/>
              <a:gd name="T36" fmla="*/ 854 w 1211"/>
              <a:gd name="T37" fmla="*/ 245 h 745"/>
              <a:gd name="T38" fmla="*/ 847 w 1211"/>
              <a:gd name="T39" fmla="*/ 235 h 745"/>
              <a:gd name="T40" fmla="*/ 585 w 1211"/>
              <a:gd name="T41" fmla="*/ 32 h 745"/>
              <a:gd name="T42" fmla="*/ 315 w 1211"/>
              <a:gd name="T43" fmla="*/ 302 h 745"/>
              <a:gd name="T44" fmla="*/ 317 w 1211"/>
              <a:gd name="T45" fmla="*/ 336 h 745"/>
              <a:gd name="T46" fmla="*/ 311 w 1211"/>
              <a:gd name="T47" fmla="*/ 351 h 745"/>
              <a:gd name="T48" fmla="*/ 295 w 1211"/>
              <a:gd name="T49" fmla="*/ 353 h 745"/>
              <a:gd name="T50" fmla="*/ 220 w 1211"/>
              <a:gd name="T51" fmla="*/ 337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11" h="745">
                <a:moveTo>
                  <a:pt x="941" y="745"/>
                </a:moveTo>
                <a:cubicBezTo>
                  <a:pt x="220" y="745"/>
                  <a:pt x="220" y="745"/>
                  <a:pt x="220" y="745"/>
                </a:cubicBezTo>
                <a:cubicBezTo>
                  <a:pt x="99" y="745"/>
                  <a:pt x="0" y="646"/>
                  <a:pt x="0" y="525"/>
                </a:cubicBezTo>
                <a:cubicBezTo>
                  <a:pt x="0" y="404"/>
                  <a:pt x="99" y="305"/>
                  <a:pt x="220" y="305"/>
                </a:cubicBezTo>
                <a:cubicBezTo>
                  <a:pt x="242" y="305"/>
                  <a:pt x="263" y="308"/>
                  <a:pt x="283" y="314"/>
                </a:cubicBezTo>
                <a:cubicBezTo>
                  <a:pt x="283" y="310"/>
                  <a:pt x="283" y="306"/>
                  <a:pt x="283" y="302"/>
                </a:cubicBezTo>
                <a:cubicBezTo>
                  <a:pt x="283" y="135"/>
                  <a:pt x="418" y="0"/>
                  <a:pt x="585" y="0"/>
                </a:cubicBezTo>
                <a:cubicBezTo>
                  <a:pt x="718" y="0"/>
                  <a:pt x="834" y="86"/>
                  <a:pt x="873" y="212"/>
                </a:cubicBezTo>
                <a:cubicBezTo>
                  <a:pt x="895" y="206"/>
                  <a:pt x="918" y="203"/>
                  <a:pt x="941" y="203"/>
                </a:cubicBezTo>
                <a:cubicBezTo>
                  <a:pt x="1090" y="203"/>
                  <a:pt x="1211" y="325"/>
                  <a:pt x="1211" y="474"/>
                </a:cubicBezTo>
                <a:cubicBezTo>
                  <a:pt x="1211" y="623"/>
                  <a:pt x="1090" y="745"/>
                  <a:pt x="941" y="745"/>
                </a:cubicBezTo>
                <a:close/>
                <a:moveTo>
                  <a:pt x="220" y="337"/>
                </a:moveTo>
                <a:cubicBezTo>
                  <a:pt x="116" y="337"/>
                  <a:pt x="32" y="421"/>
                  <a:pt x="32" y="525"/>
                </a:cubicBezTo>
                <a:cubicBezTo>
                  <a:pt x="32" y="629"/>
                  <a:pt x="116" y="713"/>
                  <a:pt x="220" y="713"/>
                </a:cubicBezTo>
                <a:cubicBezTo>
                  <a:pt x="941" y="713"/>
                  <a:pt x="941" y="713"/>
                  <a:pt x="941" y="713"/>
                </a:cubicBezTo>
                <a:cubicBezTo>
                  <a:pt x="1072" y="713"/>
                  <a:pt x="1179" y="606"/>
                  <a:pt x="1179" y="474"/>
                </a:cubicBezTo>
                <a:cubicBezTo>
                  <a:pt x="1179" y="342"/>
                  <a:pt x="1072" y="235"/>
                  <a:pt x="941" y="235"/>
                </a:cubicBezTo>
                <a:cubicBezTo>
                  <a:pt x="916" y="235"/>
                  <a:pt x="891" y="239"/>
                  <a:pt x="867" y="247"/>
                </a:cubicBezTo>
                <a:cubicBezTo>
                  <a:pt x="863" y="248"/>
                  <a:pt x="858" y="248"/>
                  <a:pt x="854" y="245"/>
                </a:cubicBezTo>
                <a:cubicBezTo>
                  <a:pt x="850" y="243"/>
                  <a:pt x="848" y="240"/>
                  <a:pt x="847" y="235"/>
                </a:cubicBezTo>
                <a:cubicBezTo>
                  <a:pt x="816" y="115"/>
                  <a:pt x="709" y="32"/>
                  <a:pt x="585" y="32"/>
                </a:cubicBezTo>
                <a:cubicBezTo>
                  <a:pt x="436" y="32"/>
                  <a:pt x="315" y="153"/>
                  <a:pt x="315" y="302"/>
                </a:cubicBezTo>
                <a:cubicBezTo>
                  <a:pt x="315" y="313"/>
                  <a:pt x="316" y="324"/>
                  <a:pt x="317" y="336"/>
                </a:cubicBezTo>
                <a:cubicBezTo>
                  <a:pt x="318" y="342"/>
                  <a:pt x="316" y="347"/>
                  <a:pt x="311" y="351"/>
                </a:cubicBezTo>
                <a:cubicBezTo>
                  <a:pt x="306" y="354"/>
                  <a:pt x="300" y="355"/>
                  <a:pt x="295" y="353"/>
                </a:cubicBezTo>
                <a:cubicBezTo>
                  <a:pt x="271" y="342"/>
                  <a:pt x="246" y="337"/>
                  <a:pt x="220" y="337"/>
                </a:cubicBezTo>
                <a:close/>
              </a:path>
            </a:pathLst>
          </a:custGeom>
          <a:solidFill>
            <a:srgbClr val="043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nvGrpSpPr>
          <p:cNvPr id="40" name="Group 39"/>
          <p:cNvGrpSpPr/>
          <p:nvPr/>
        </p:nvGrpSpPr>
        <p:grpSpPr>
          <a:xfrm>
            <a:off x="9700469" y="2102464"/>
            <a:ext cx="781264" cy="856825"/>
            <a:chOff x="8918576" y="7991475"/>
            <a:chExt cx="869950" cy="954088"/>
          </a:xfrm>
          <a:solidFill>
            <a:srgbClr val="00B0F0"/>
          </a:solidFill>
        </p:grpSpPr>
        <p:sp>
          <p:nvSpPr>
            <p:cNvPr id="41" name="Freeform 98"/>
            <p:cNvSpPr>
              <a:spLocks noEditPoints="1"/>
            </p:cNvSpPr>
            <p:nvPr/>
          </p:nvSpPr>
          <p:spPr bwMode="auto">
            <a:xfrm>
              <a:off x="8918576" y="7991475"/>
              <a:ext cx="869950" cy="954088"/>
            </a:xfrm>
            <a:custGeom>
              <a:avLst/>
              <a:gdLst>
                <a:gd name="T0" fmla="*/ 199 w 205"/>
                <a:gd name="T1" fmla="*/ 182 h 225"/>
                <a:gd name="T2" fmla="*/ 169 w 205"/>
                <a:gd name="T3" fmla="*/ 146 h 225"/>
                <a:gd name="T4" fmla="*/ 186 w 205"/>
                <a:gd name="T5" fmla="*/ 93 h 225"/>
                <a:gd name="T6" fmla="*/ 93 w 205"/>
                <a:gd name="T7" fmla="*/ 0 h 225"/>
                <a:gd name="T8" fmla="*/ 0 w 205"/>
                <a:gd name="T9" fmla="*/ 93 h 225"/>
                <a:gd name="T10" fmla="*/ 93 w 205"/>
                <a:gd name="T11" fmla="*/ 186 h 225"/>
                <a:gd name="T12" fmla="*/ 128 w 205"/>
                <a:gd name="T13" fmla="*/ 179 h 225"/>
                <a:gd name="T14" fmla="*/ 158 w 205"/>
                <a:gd name="T15" fmla="*/ 216 h 225"/>
                <a:gd name="T16" fmla="*/ 178 w 205"/>
                <a:gd name="T17" fmla="*/ 225 h 225"/>
                <a:gd name="T18" fmla="*/ 178 w 205"/>
                <a:gd name="T19" fmla="*/ 225 h 225"/>
                <a:gd name="T20" fmla="*/ 180 w 205"/>
                <a:gd name="T21" fmla="*/ 225 h 225"/>
                <a:gd name="T22" fmla="*/ 194 w 205"/>
                <a:gd name="T23" fmla="*/ 219 h 225"/>
                <a:gd name="T24" fmla="*/ 195 w 205"/>
                <a:gd name="T25" fmla="*/ 218 h 225"/>
                <a:gd name="T26" fmla="*/ 205 w 205"/>
                <a:gd name="T27" fmla="*/ 201 h 225"/>
                <a:gd name="T28" fmla="*/ 199 w 205"/>
                <a:gd name="T29" fmla="*/ 182 h 225"/>
                <a:gd name="T30" fmla="*/ 14 w 205"/>
                <a:gd name="T31" fmla="*/ 93 h 225"/>
                <a:gd name="T32" fmla="*/ 93 w 205"/>
                <a:gd name="T33" fmla="*/ 14 h 225"/>
                <a:gd name="T34" fmla="*/ 172 w 205"/>
                <a:gd name="T35" fmla="*/ 93 h 225"/>
                <a:gd name="T36" fmla="*/ 93 w 205"/>
                <a:gd name="T37" fmla="*/ 172 h 225"/>
                <a:gd name="T38" fmla="*/ 14 w 205"/>
                <a:gd name="T39" fmla="*/ 93 h 225"/>
                <a:gd name="T40" fmla="*/ 191 w 205"/>
                <a:gd name="T41" fmla="*/ 200 h 225"/>
                <a:gd name="T42" fmla="*/ 186 w 205"/>
                <a:gd name="T43" fmla="*/ 207 h 225"/>
                <a:gd name="T44" fmla="*/ 185 w 205"/>
                <a:gd name="T45" fmla="*/ 208 h 225"/>
                <a:gd name="T46" fmla="*/ 179 w 205"/>
                <a:gd name="T47" fmla="*/ 211 h 225"/>
                <a:gd name="T48" fmla="*/ 178 w 205"/>
                <a:gd name="T49" fmla="*/ 211 h 225"/>
                <a:gd name="T50" fmla="*/ 169 w 205"/>
                <a:gd name="T51" fmla="*/ 207 h 225"/>
                <a:gd name="T52" fmla="*/ 141 w 205"/>
                <a:gd name="T53" fmla="*/ 173 h 225"/>
                <a:gd name="T54" fmla="*/ 160 w 205"/>
                <a:gd name="T55" fmla="*/ 157 h 225"/>
                <a:gd name="T56" fmla="*/ 188 w 205"/>
                <a:gd name="T57" fmla="*/ 191 h 225"/>
                <a:gd name="T58" fmla="*/ 191 w 205"/>
                <a:gd name="T59" fmla="*/ 20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25">
                  <a:moveTo>
                    <a:pt x="199" y="182"/>
                  </a:moveTo>
                  <a:cubicBezTo>
                    <a:pt x="169" y="146"/>
                    <a:pt x="169" y="146"/>
                    <a:pt x="169" y="146"/>
                  </a:cubicBezTo>
                  <a:cubicBezTo>
                    <a:pt x="180" y="131"/>
                    <a:pt x="186" y="113"/>
                    <a:pt x="186" y="93"/>
                  </a:cubicBezTo>
                  <a:cubicBezTo>
                    <a:pt x="186" y="42"/>
                    <a:pt x="144" y="0"/>
                    <a:pt x="93" y="0"/>
                  </a:cubicBezTo>
                  <a:cubicBezTo>
                    <a:pt x="41" y="0"/>
                    <a:pt x="0" y="42"/>
                    <a:pt x="0" y="93"/>
                  </a:cubicBezTo>
                  <a:cubicBezTo>
                    <a:pt x="0" y="144"/>
                    <a:pt x="41" y="186"/>
                    <a:pt x="93" y="186"/>
                  </a:cubicBezTo>
                  <a:cubicBezTo>
                    <a:pt x="105" y="186"/>
                    <a:pt x="117" y="184"/>
                    <a:pt x="128" y="179"/>
                  </a:cubicBezTo>
                  <a:cubicBezTo>
                    <a:pt x="158" y="216"/>
                    <a:pt x="158" y="216"/>
                    <a:pt x="158" y="216"/>
                  </a:cubicBezTo>
                  <a:cubicBezTo>
                    <a:pt x="163" y="222"/>
                    <a:pt x="170" y="225"/>
                    <a:pt x="178" y="225"/>
                  </a:cubicBezTo>
                  <a:cubicBezTo>
                    <a:pt x="178" y="225"/>
                    <a:pt x="178" y="225"/>
                    <a:pt x="178" y="225"/>
                  </a:cubicBezTo>
                  <a:cubicBezTo>
                    <a:pt x="179" y="225"/>
                    <a:pt x="179" y="225"/>
                    <a:pt x="180" y="225"/>
                  </a:cubicBezTo>
                  <a:cubicBezTo>
                    <a:pt x="185" y="225"/>
                    <a:pt x="190" y="223"/>
                    <a:pt x="194" y="219"/>
                  </a:cubicBezTo>
                  <a:cubicBezTo>
                    <a:pt x="195" y="218"/>
                    <a:pt x="195" y="218"/>
                    <a:pt x="195" y="218"/>
                  </a:cubicBezTo>
                  <a:cubicBezTo>
                    <a:pt x="201" y="214"/>
                    <a:pt x="204" y="208"/>
                    <a:pt x="205" y="201"/>
                  </a:cubicBezTo>
                  <a:cubicBezTo>
                    <a:pt x="205" y="194"/>
                    <a:pt x="203" y="188"/>
                    <a:pt x="199" y="182"/>
                  </a:cubicBezTo>
                  <a:close/>
                  <a:moveTo>
                    <a:pt x="14" y="93"/>
                  </a:moveTo>
                  <a:cubicBezTo>
                    <a:pt x="14" y="49"/>
                    <a:pt x="49" y="14"/>
                    <a:pt x="93" y="14"/>
                  </a:cubicBezTo>
                  <a:cubicBezTo>
                    <a:pt x="136" y="14"/>
                    <a:pt x="172" y="49"/>
                    <a:pt x="172" y="93"/>
                  </a:cubicBezTo>
                  <a:cubicBezTo>
                    <a:pt x="172" y="137"/>
                    <a:pt x="136" y="172"/>
                    <a:pt x="93" y="172"/>
                  </a:cubicBezTo>
                  <a:cubicBezTo>
                    <a:pt x="49" y="172"/>
                    <a:pt x="14" y="137"/>
                    <a:pt x="14" y="93"/>
                  </a:cubicBezTo>
                  <a:close/>
                  <a:moveTo>
                    <a:pt x="191" y="200"/>
                  </a:moveTo>
                  <a:cubicBezTo>
                    <a:pt x="190" y="203"/>
                    <a:pt x="189" y="205"/>
                    <a:pt x="186" y="207"/>
                  </a:cubicBezTo>
                  <a:cubicBezTo>
                    <a:pt x="185" y="208"/>
                    <a:pt x="185" y="208"/>
                    <a:pt x="185" y="208"/>
                  </a:cubicBezTo>
                  <a:cubicBezTo>
                    <a:pt x="183" y="210"/>
                    <a:pt x="181" y="211"/>
                    <a:pt x="179" y="211"/>
                  </a:cubicBezTo>
                  <a:cubicBezTo>
                    <a:pt x="178" y="211"/>
                    <a:pt x="178" y="211"/>
                    <a:pt x="178" y="211"/>
                  </a:cubicBezTo>
                  <a:cubicBezTo>
                    <a:pt x="174" y="211"/>
                    <a:pt x="171" y="209"/>
                    <a:pt x="169" y="207"/>
                  </a:cubicBezTo>
                  <a:cubicBezTo>
                    <a:pt x="141" y="173"/>
                    <a:pt x="141" y="173"/>
                    <a:pt x="141" y="173"/>
                  </a:cubicBezTo>
                  <a:cubicBezTo>
                    <a:pt x="148" y="168"/>
                    <a:pt x="154" y="163"/>
                    <a:pt x="160" y="157"/>
                  </a:cubicBezTo>
                  <a:cubicBezTo>
                    <a:pt x="188" y="191"/>
                    <a:pt x="188" y="191"/>
                    <a:pt x="188" y="191"/>
                  </a:cubicBezTo>
                  <a:cubicBezTo>
                    <a:pt x="190" y="194"/>
                    <a:pt x="191" y="197"/>
                    <a:pt x="191"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 name="Freeform 99"/>
            <p:cNvSpPr>
              <a:spLocks/>
            </p:cNvSpPr>
            <p:nvPr/>
          </p:nvSpPr>
          <p:spPr bwMode="auto">
            <a:xfrm>
              <a:off x="9134476" y="8207375"/>
              <a:ext cx="357188" cy="355600"/>
            </a:xfrm>
            <a:custGeom>
              <a:avLst/>
              <a:gdLst>
                <a:gd name="T0" fmla="*/ 131 w 225"/>
                <a:gd name="T1" fmla="*/ 0 h 224"/>
                <a:gd name="T2" fmla="*/ 94 w 225"/>
                <a:gd name="T3" fmla="*/ 0 h 224"/>
                <a:gd name="T4" fmla="*/ 94 w 225"/>
                <a:gd name="T5" fmla="*/ 93 h 224"/>
                <a:gd name="T6" fmla="*/ 0 w 225"/>
                <a:gd name="T7" fmla="*/ 93 h 224"/>
                <a:gd name="T8" fmla="*/ 0 w 225"/>
                <a:gd name="T9" fmla="*/ 131 h 224"/>
                <a:gd name="T10" fmla="*/ 94 w 225"/>
                <a:gd name="T11" fmla="*/ 131 h 224"/>
                <a:gd name="T12" fmla="*/ 94 w 225"/>
                <a:gd name="T13" fmla="*/ 224 h 224"/>
                <a:gd name="T14" fmla="*/ 131 w 225"/>
                <a:gd name="T15" fmla="*/ 224 h 224"/>
                <a:gd name="T16" fmla="*/ 131 w 225"/>
                <a:gd name="T17" fmla="*/ 131 h 224"/>
                <a:gd name="T18" fmla="*/ 225 w 225"/>
                <a:gd name="T19" fmla="*/ 131 h 224"/>
                <a:gd name="T20" fmla="*/ 225 w 225"/>
                <a:gd name="T21" fmla="*/ 93 h 224"/>
                <a:gd name="T22" fmla="*/ 131 w 225"/>
                <a:gd name="T23" fmla="*/ 93 h 224"/>
                <a:gd name="T24" fmla="*/ 131 w 225"/>
                <a:gd name="T2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24">
                  <a:moveTo>
                    <a:pt x="131" y="0"/>
                  </a:moveTo>
                  <a:lnTo>
                    <a:pt x="94" y="0"/>
                  </a:lnTo>
                  <a:lnTo>
                    <a:pt x="94" y="93"/>
                  </a:lnTo>
                  <a:lnTo>
                    <a:pt x="0" y="93"/>
                  </a:lnTo>
                  <a:lnTo>
                    <a:pt x="0" y="131"/>
                  </a:lnTo>
                  <a:lnTo>
                    <a:pt x="94" y="131"/>
                  </a:lnTo>
                  <a:lnTo>
                    <a:pt x="94" y="224"/>
                  </a:lnTo>
                  <a:lnTo>
                    <a:pt x="131" y="224"/>
                  </a:lnTo>
                  <a:lnTo>
                    <a:pt x="131" y="131"/>
                  </a:lnTo>
                  <a:lnTo>
                    <a:pt x="225" y="131"/>
                  </a:lnTo>
                  <a:lnTo>
                    <a:pt x="225" y="93"/>
                  </a:lnTo>
                  <a:lnTo>
                    <a:pt x="131" y="93"/>
                  </a:lnTo>
                  <a:lnTo>
                    <a:pt x="1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43" name="CaixaDeTexto 217"/>
          <p:cNvSpPr txBox="1"/>
          <p:nvPr/>
        </p:nvSpPr>
        <p:spPr>
          <a:xfrm>
            <a:off x="902380" y="2993114"/>
            <a:ext cx="2266724" cy="400110"/>
          </a:xfrm>
          <a:prstGeom prst="rect">
            <a:avLst/>
          </a:prstGeom>
          <a:noFill/>
        </p:spPr>
        <p:txBody>
          <a:bodyPr wrap="square" rtlCol="0">
            <a:spAutoFit/>
          </a:bodyPr>
          <a:lstStyle/>
          <a:p>
            <a:pPr algn="ctr"/>
            <a:r>
              <a:rPr lang="pt-BR" sz="2000" b="1" dirty="0">
                <a:solidFill>
                  <a:srgbClr val="043CAC"/>
                </a:solidFill>
                <a:latin typeface="Segoe UI" panose="020B0502040204020203" pitchFamily="34" charset="0"/>
                <a:ea typeface="Segoe UI" panose="020B0502040204020203" pitchFamily="34" charset="0"/>
                <a:cs typeface="Segoe UI" panose="020B0502040204020203" pitchFamily="34" charset="0"/>
              </a:rPr>
              <a:t>B2B</a:t>
            </a:r>
            <a:endParaRPr lang="pt-BR" sz="1400" b="1" dirty="0">
              <a:solidFill>
                <a:srgbClr val="00B0F0"/>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CaixaDeTexto 115"/>
          <p:cNvSpPr txBox="1"/>
          <p:nvPr/>
        </p:nvSpPr>
        <p:spPr>
          <a:xfrm>
            <a:off x="3891638" y="1064456"/>
            <a:ext cx="4253901" cy="642227"/>
          </a:xfrm>
          <a:prstGeom prst="rect">
            <a:avLst/>
          </a:prstGeom>
          <a:noFill/>
        </p:spPr>
        <p:txBody>
          <a:bodyPr wrap="square" rtlCol="0">
            <a:spAutoFit/>
          </a:bodyPr>
          <a:lstStyle/>
          <a:p>
            <a:pPr algn="ctr">
              <a:lnSpc>
                <a:spcPct val="90000"/>
              </a:lnSpc>
              <a:spcBef>
                <a:spcPts val="200"/>
              </a:spcBef>
              <a:spcAft>
                <a:spcPts val="200"/>
              </a:spcAft>
            </a:pPr>
            <a:r>
              <a:rPr lang="pt-BR" i="1" dirty="0">
                <a:solidFill>
                  <a:srgbClr val="043CAC"/>
                </a:solidFill>
                <a:latin typeface="Segoe UI" panose="020B0502040204020203" pitchFamily="34" charset="0"/>
                <a:ea typeface="Segoe UI" panose="020B0502040204020203" pitchFamily="34" charset="0"/>
                <a:cs typeface="Segoe UI" panose="020B0502040204020203" pitchFamily="34" charset="0"/>
              </a:rPr>
              <a:t>IOS</a:t>
            </a:r>
          </a:p>
          <a:p>
            <a:pPr algn="ctr">
              <a:lnSpc>
                <a:spcPct val="90000"/>
              </a:lnSpc>
              <a:spcBef>
                <a:spcPts val="200"/>
              </a:spcBef>
              <a:spcAft>
                <a:spcPts val="200"/>
              </a:spcAft>
            </a:pPr>
            <a:endParaRPr lang="pt-BR" b="1" i="1" dirty="0">
              <a:solidFill>
                <a:srgbClr val="00B0F0"/>
              </a:solidFill>
              <a:latin typeface="Segoe UI" panose="020B0502040204020203" pitchFamily="34" charset="0"/>
              <a:ea typeface="Segoe UI" panose="020B0502040204020203" pitchFamily="34" charset="0"/>
              <a:cs typeface="Segoe UI" panose="020B0502040204020203" pitchFamily="34" charset="0"/>
            </a:endParaRPr>
          </a:p>
        </p:txBody>
      </p:sp>
      <p:sp>
        <p:nvSpPr>
          <p:cNvPr id="47" name="CaixaDeTexto 115"/>
          <p:cNvSpPr txBox="1"/>
          <p:nvPr/>
        </p:nvSpPr>
        <p:spPr>
          <a:xfrm>
            <a:off x="3905916" y="5032468"/>
            <a:ext cx="4253901" cy="341632"/>
          </a:xfrm>
          <a:prstGeom prst="rect">
            <a:avLst/>
          </a:prstGeom>
          <a:noFill/>
        </p:spPr>
        <p:txBody>
          <a:bodyPr wrap="square" rtlCol="0">
            <a:spAutoFit/>
          </a:bodyPr>
          <a:lstStyle/>
          <a:p>
            <a:pPr algn="ctr">
              <a:lnSpc>
                <a:spcPct val="90000"/>
              </a:lnSpc>
              <a:spcBef>
                <a:spcPts val="200"/>
              </a:spcBef>
              <a:spcAft>
                <a:spcPts val="200"/>
              </a:spcAft>
            </a:pPr>
            <a:r>
              <a:rPr lang="pt-BR" i="1" dirty="0">
                <a:solidFill>
                  <a:srgbClr val="043CAC"/>
                </a:solidFill>
                <a:latin typeface="Segoe UI" panose="020B0502040204020203" pitchFamily="34" charset="0"/>
                <a:cs typeface="Segoe UI" panose="020B0502040204020203" pitchFamily="34" charset="0"/>
              </a:rPr>
              <a:t>Android</a:t>
            </a:r>
          </a:p>
        </p:txBody>
      </p:sp>
      <p:sp>
        <p:nvSpPr>
          <p:cNvPr id="3" name="Arc 2"/>
          <p:cNvSpPr/>
          <p:nvPr/>
        </p:nvSpPr>
        <p:spPr>
          <a:xfrm>
            <a:off x="1527747" y="698670"/>
            <a:ext cx="8984343" cy="8984343"/>
          </a:xfrm>
          <a:prstGeom prst="arc">
            <a:avLst>
              <a:gd name="adj1" fmla="val 13718563"/>
              <a:gd name="adj2" fmla="val 18707535"/>
            </a:avLst>
          </a:prstGeom>
          <a:ln w="50800" cap="rnd">
            <a:solidFill>
              <a:srgbClr val="DBD610"/>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1526418" y="-3233480"/>
            <a:ext cx="8984343" cy="8984343"/>
          </a:xfrm>
          <a:prstGeom prst="arc">
            <a:avLst>
              <a:gd name="adj1" fmla="val 2895727"/>
              <a:gd name="adj2" fmla="val 7803429"/>
            </a:avLst>
          </a:prstGeom>
          <a:ln w="50800" cap="rnd">
            <a:solidFill>
              <a:srgbClr val="DBD610"/>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0" name="Agrupar 104"/>
          <p:cNvGrpSpPr/>
          <p:nvPr/>
        </p:nvGrpSpPr>
        <p:grpSpPr>
          <a:xfrm>
            <a:off x="962259" y="2190389"/>
            <a:ext cx="198160" cy="196096"/>
            <a:chOff x="3417998" y="4751163"/>
            <a:chExt cx="198160" cy="196096"/>
          </a:xfrm>
          <a:solidFill>
            <a:srgbClr val="00B0F0"/>
          </a:solidFill>
        </p:grpSpPr>
        <p:sp>
          <p:nvSpPr>
            <p:cNvPr id="51" name="Freeform 41"/>
            <p:cNvSpPr>
              <a:spLocks/>
            </p:cNvSpPr>
            <p:nvPr/>
          </p:nvSpPr>
          <p:spPr bwMode="auto">
            <a:xfrm>
              <a:off x="3423159" y="4756323"/>
              <a:ext cx="72245"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4"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 name="Freeform 42"/>
            <p:cNvSpPr>
              <a:spLocks/>
            </p:cNvSpPr>
            <p:nvPr/>
          </p:nvSpPr>
          <p:spPr bwMode="auto">
            <a:xfrm>
              <a:off x="3544944" y="4878109"/>
              <a:ext cx="71214"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5"/>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 name="Freeform 43"/>
            <p:cNvSpPr>
              <a:spLocks/>
            </p:cNvSpPr>
            <p:nvPr/>
          </p:nvSpPr>
          <p:spPr bwMode="auto">
            <a:xfrm>
              <a:off x="3417998" y="4875012"/>
              <a:ext cx="71214" cy="69150"/>
            </a:xfrm>
            <a:custGeom>
              <a:avLst/>
              <a:gdLst>
                <a:gd name="T0" fmla="*/ 7 w 26"/>
                <a:gd name="T1" fmla="*/ 25 h 25"/>
                <a:gd name="T2" fmla="*/ 3 w 26"/>
                <a:gd name="T3" fmla="*/ 23 h 25"/>
                <a:gd name="T4" fmla="*/ 3 w 26"/>
                <a:gd name="T5" fmla="*/ 15 h 25"/>
                <a:gd name="T6" fmla="*/ 16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6" y="25"/>
                    <a:pt x="4" y="24"/>
                    <a:pt x="3" y="23"/>
                  </a:cubicBezTo>
                  <a:cubicBezTo>
                    <a:pt x="0" y="21"/>
                    <a:pt x="0" y="17"/>
                    <a:pt x="3" y="15"/>
                  </a:cubicBezTo>
                  <a:cubicBezTo>
                    <a:pt x="16" y="2"/>
                    <a:pt x="16" y="2"/>
                    <a:pt x="16" y="2"/>
                  </a:cubicBezTo>
                  <a:cubicBezTo>
                    <a:pt x="18" y="0"/>
                    <a:pt x="22" y="0"/>
                    <a:pt x="24" y="2"/>
                  </a:cubicBezTo>
                  <a:cubicBezTo>
                    <a:pt x="26" y="4"/>
                    <a:pt x="26" y="8"/>
                    <a:pt x="24" y="10"/>
                  </a:cubicBezTo>
                  <a:cubicBezTo>
                    <a:pt x="11" y="23"/>
                    <a:pt x="11" y="23"/>
                    <a:pt x="11" y="23"/>
                  </a:cubicBezTo>
                  <a:cubicBezTo>
                    <a:pt x="10" y="24"/>
                    <a:pt x="9" y="25"/>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 name="Freeform 44"/>
            <p:cNvSpPr>
              <a:spLocks/>
            </p:cNvSpPr>
            <p:nvPr/>
          </p:nvSpPr>
          <p:spPr bwMode="auto">
            <a:xfrm>
              <a:off x="3541848" y="4751163"/>
              <a:ext cx="72245" cy="71214"/>
            </a:xfrm>
            <a:custGeom>
              <a:avLst/>
              <a:gdLst>
                <a:gd name="T0" fmla="*/ 6 w 26"/>
                <a:gd name="T1" fmla="*/ 26 h 26"/>
                <a:gd name="T2" fmla="*/ 2 w 26"/>
                <a:gd name="T3" fmla="*/ 24 h 26"/>
                <a:gd name="T4" fmla="*/ 2 w 26"/>
                <a:gd name="T5" fmla="*/ 16 h 26"/>
                <a:gd name="T6" fmla="*/ 15 w 26"/>
                <a:gd name="T7" fmla="*/ 3 h 26"/>
                <a:gd name="T8" fmla="*/ 23 w 26"/>
                <a:gd name="T9" fmla="*/ 3 h 26"/>
                <a:gd name="T10" fmla="*/ 23 w 26"/>
                <a:gd name="T11" fmla="*/ 11 h 26"/>
                <a:gd name="T12" fmla="*/ 10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2"/>
                    <a:pt x="0" y="18"/>
                    <a:pt x="2" y="16"/>
                  </a:cubicBezTo>
                  <a:cubicBezTo>
                    <a:pt x="15" y="3"/>
                    <a:pt x="15" y="3"/>
                    <a:pt x="15" y="3"/>
                  </a:cubicBezTo>
                  <a:cubicBezTo>
                    <a:pt x="17" y="0"/>
                    <a:pt x="21" y="0"/>
                    <a:pt x="23" y="3"/>
                  </a:cubicBezTo>
                  <a:cubicBezTo>
                    <a:pt x="26" y="5"/>
                    <a:pt x="26"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55" name="Retângulo 110"/>
          <p:cNvSpPr/>
          <p:nvPr/>
        </p:nvSpPr>
        <p:spPr>
          <a:xfrm rot="2700000">
            <a:off x="1240145" y="1851909"/>
            <a:ext cx="189765" cy="172514"/>
          </a:xfrm>
          <a:prstGeom prst="rect">
            <a:avLst/>
          </a:prstGeom>
          <a:solidFill>
            <a:srgbClr val="043CAC"/>
          </a:solidFill>
          <a:ln>
            <a:solidFill>
              <a:srgbClr val="043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56" name="CaixaDeTexto 112"/>
          <p:cNvSpPr txBox="1"/>
          <p:nvPr/>
        </p:nvSpPr>
        <p:spPr>
          <a:xfrm>
            <a:off x="1335027" y="1392053"/>
            <a:ext cx="585216" cy="461665"/>
          </a:xfrm>
          <a:prstGeom prst="rect">
            <a:avLst/>
          </a:prstGeom>
          <a:noFill/>
        </p:spPr>
        <p:txBody>
          <a:bodyPr wrap="square" rtlCol="0">
            <a:spAutoFit/>
          </a:bodyPr>
          <a:lstStyle/>
          <a:p>
            <a:pPr algn="ctr"/>
            <a:r>
              <a:rPr lang="pt-BR" sz="2400" dirty="0">
                <a:solidFill>
                  <a:srgbClr val="00B0F0"/>
                </a:solidFill>
              </a:rPr>
              <a:t>+</a:t>
            </a:r>
          </a:p>
        </p:txBody>
      </p:sp>
      <p:grpSp>
        <p:nvGrpSpPr>
          <p:cNvPr id="57" name="Agrupar 104"/>
          <p:cNvGrpSpPr/>
          <p:nvPr/>
        </p:nvGrpSpPr>
        <p:grpSpPr>
          <a:xfrm>
            <a:off x="10786761" y="1947382"/>
            <a:ext cx="198160" cy="196096"/>
            <a:chOff x="3417998" y="4751163"/>
            <a:chExt cx="198160" cy="196096"/>
          </a:xfrm>
          <a:solidFill>
            <a:srgbClr val="00B0F0"/>
          </a:solidFill>
        </p:grpSpPr>
        <p:sp>
          <p:nvSpPr>
            <p:cNvPr id="58" name="Freeform 41"/>
            <p:cNvSpPr>
              <a:spLocks/>
            </p:cNvSpPr>
            <p:nvPr/>
          </p:nvSpPr>
          <p:spPr bwMode="auto">
            <a:xfrm>
              <a:off x="3423159" y="4756323"/>
              <a:ext cx="72245"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4"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 name="Freeform 42"/>
            <p:cNvSpPr>
              <a:spLocks/>
            </p:cNvSpPr>
            <p:nvPr/>
          </p:nvSpPr>
          <p:spPr bwMode="auto">
            <a:xfrm>
              <a:off x="3544944" y="4878109"/>
              <a:ext cx="71214"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5"/>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 name="Freeform 43"/>
            <p:cNvSpPr>
              <a:spLocks/>
            </p:cNvSpPr>
            <p:nvPr/>
          </p:nvSpPr>
          <p:spPr bwMode="auto">
            <a:xfrm>
              <a:off x="3417998" y="4875012"/>
              <a:ext cx="71214" cy="69150"/>
            </a:xfrm>
            <a:custGeom>
              <a:avLst/>
              <a:gdLst>
                <a:gd name="T0" fmla="*/ 7 w 26"/>
                <a:gd name="T1" fmla="*/ 25 h 25"/>
                <a:gd name="T2" fmla="*/ 3 w 26"/>
                <a:gd name="T3" fmla="*/ 23 h 25"/>
                <a:gd name="T4" fmla="*/ 3 w 26"/>
                <a:gd name="T5" fmla="*/ 15 h 25"/>
                <a:gd name="T6" fmla="*/ 16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6" y="25"/>
                    <a:pt x="4" y="24"/>
                    <a:pt x="3" y="23"/>
                  </a:cubicBezTo>
                  <a:cubicBezTo>
                    <a:pt x="0" y="21"/>
                    <a:pt x="0" y="17"/>
                    <a:pt x="3" y="15"/>
                  </a:cubicBezTo>
                  <a:cubicBezTo>
                    <a:pt x="16" y="2"/>
                    <a:pt x="16" y="2"/>
                    <a:pt x="16" y="2"/>
                  </a:cubicBezTo>
                  <a:cubicBezTo>
                    <a:pt x="18" y="0"/>
                    <a:pt x="22" y="0"/>
                    <a:pt x="24" y="2"/>
                  </a:cubicBezTo>
                  <a:cubicBezTo>
                    <a:pt x="26" y="4"/>
                    <a:pt x="26" y="8"/>
                    <a:pt x="24" y="10"/>
                  </a:cubicBezTo>
                  <a:cubicBezTo>
                    <a:pt x="11" y="23"/>
                    <a:pt x="11" y="23"/>
                    <a:pt x="11" y="23"/>
                  </a:cubicBezTo>
                  <a:cubicBezTo>
                    <a:pt x="10" y="24"/>
                    <a:pt x="9" y="25"/>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 name="Freeform 44"/>
            <p:cNvSpPr>
              <a:spLocks/>
            </p:cNvSpPr>
            <p:nvPr/>
          </p:nvSpPr>
          <p:spPr bwMode="auto">
            <a:xfrm>
              <a:off x="3541848" y="4751163"/>
              <a:ext cx="72245" cy="71214"/>
            </a:xfrm>
            <a:custGeom>
              <a:avLst/>
              <a:gdLst>
                <a:gd name="T0" fmla="*/ 6 w 26"/>
                <a:gd name="T1" fmla="*/ 26 h 26"/>
                <a:gd name="T2" fmla="*/ 2 w 26"/>
                <a:gd name="T3" fmla="*/ 24 h 26"/>
                <a:gd name="T4" fmla="*/ 2 w 26"/>
                <a:gd name="T5" fmla="*/ 16 h 26"/>
                <a:gd name="T6" fmla="*/ 15 w 26"/>
                <a:gd name="T7" fmla="*/ 3 h 26"/>
                <a:gd name="T8" fmla="*/ 23 w 26"/>
                <a:gd name="T9" fmla="*/ 3 h 26"/>
                <a:gd name="T10" fmla="*/ 23 w 26"/>
                <a:gd name="T11" fmla="*/ 11 h 26"/>
                <a:gd name="T12" fmla="*/ 10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2"/>
                    <a:pt x="0" y="18"/>
                    <a:pt x="2" y="16"/>
                  </a:cubicBezTo>
                  <a:cubicBezTo>
                    <a:pt x="15" y="3"/>
                    <a:pt x="15" y="3"/>
                    <a:pt x="15" y="3"/>
                  </a:cubicBezTo>
                  <a:cubicBezTo>
                    <a:pt x="17" y="0"/>
                    <a:pt x="21" y="0"/>
                    <a:pt x="23" y="3"/>
                  </a:cubicBezTo>
                  <a:cubicBezTo>
                    <a:pt x="26" y="5"/>
                    <a:pt x="26"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62" name="Retângulo 110"/>
          <p:cNvSpPr/>
          <p:nvPr/>
        </p:nvSpPr>
        <p:spPr>
          <a:xfrm rot="2700000">
            <a:off x="11291037" y="2202752"/>
            <a:ext cx="125406" cy="114006"/>
          </a:xfrm>
          <a:prstGeom prst="rect">
            <a:avLst/>
          </a:prstGeom>
          <a:solidFill>
            <a:srgbClr val="043CAC"/>
          </a:solidFill>
          <a:ln>
            <a:solidFill>
              <a:srgbClr val="043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63" name="CaixaDeTexto 112"/>
          <p:cNvSpPr txBox="1"/>
          <p:nvPr/>
        </p:nvSpPr>
        <p:spPr>
          <a:xfrm>
            <a:off x="10998272" y="1644898"/>
            <a:ext cx="585216" cy="461665"/>
          </a:xfrm>
          <a:prstGeom prst="rect">
            <a:avLst/>
          </a:prstGeom>
          <a:noFill/>
        </p:spPr>
        <p:txBody>
          <a:bodyPr wrap="square" rtlCol="0">
            <a:spAutoFit/>
          </a:bodyPr>
          <a:lstStyle/>
          <a:p>
            <a:pPr algn="ctr"/>
            <a:r>
              <a:rPr lang="pt-BR" sz="2400" dirty="0">
                <a:solidFill>
                  <a:srgbClr val="00B0F0"/>
                </a:solidFill>
              </a:rPr>
              <a:t>+</a:t>
            </a:r>
          </a:p>
        </p:txBody>
      </p:sp>
      <p:sp>
        <p:nvSpPr>
          <p:cNvPr id="64" name="Half Frame 63"/>
          <p:cNvSpPr/>
          <p:nvPr/>
        </p:nvSpPr>
        <p:spPr>
          <a:xfrm rot="10172704">
            <a:off x="8881609" y="1725529"/>
            <a:ext cx="292608" cy="292608"/>
          </a:xfrm>
          <a:prstGeom prst="halfFrame">
            <a:avLst>
              <a:gd name="adj1" fmla="val 22847"/>
              <a:gd name="adj2" fmla="val 24944"/>
            </a:avLst>
          </a:prstGeom>
          <a:solidFill>
            <a:srgbClr val="DBD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Half Frame 64"/>
          <p:cNvSpPr/>
          <p:nvPr/>
        </p:nvSpPr>
        <p:spPr>
          <a:xfrm rot="200096">
            <a:off x="3003809" y="4566206"/>
            <a:ext cx="292608" cy="292608"/>
          </a:xfrm>
          <a:prstGeom prst="halfFrame">
            <a:avLst>
              <a:gd name="adj1" fmla="val 22847"/>
              <a:gd name="adj2" fmla="val 24944"/>
            </a:avLst>
          </a:prstGeom>
          <a:solidFill>
            <a:srgbClr val="DBD610"/>
          </a:solidFill>
          <a:ln>
            <a:solidFill>
              <a:srgbClr val="DBD6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CaixaDeTexto 217">
            <a:extLst>
              <a:ext uri="{FF2B5EF4-FFF2-40B4-BE49-F238E27FC236}">
                <a16:creationId xmlns:a16="http://schemas.microsoft.com/office/drawing/2014/main" id="{F30B6E0B-CEA7-412E-9288-F163BD88CD2C}"/>
              </a:ext>
            </a:extLst>
          </p:cNvPr>
          <p:cNvSpPr txBox="1"/>
          <p:nvPr/>
        </p:nvSpPr>
        <p:spPr>
          <a:xfrm>
            <a:off x="8936694" y="3029843"/>
            <a:ext cx="2266724" cy="400110"/>
          </a:xfrm>
          <a:prstGeom prst="rect">
            <a:avLst/>
          </a:prstGeom>
          <a:noFill/>
        </p:spPr>
        <p:txBody>
          <a:bodyPr wrap="square" rtlCol="0">
            <a:spAutoFit/>
          </a:bodyPr>
          <a:lstStyle/>
          <a:p>
            <a:pPr algn="ctr"/>
            <a:r>
              <a:rPr lang="pt-BR" sz="2000" b="1" dirty="0">
                <a:solidFill>
                  <a:srgbClr val="043CAC"/>
                </a:solidFill>
                <a:latin typeface="Segoe UI" panose="020B0502040204020203" pitchFamily="34" charset="0"/>
                <a:ea typeface="Segoe UI" panose="020B0502040204020203" pitchFamily="34" charset="0"/>
                <a:cs typeface="Segoe UI" panose="020B0502040204020203" pitchFamily="34" charset="0"/>
              </a:rPr>
              <a:t>B2C</a:t>
            </a:r>
            <a:endParaRPr lang="pt-BR" sz="1400" b="1" dirty="0">
              <a:solidFill>
                <a:srgbClr val="00B0F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114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0" y="0"/>
            <a:ext cx="12192000" cy="6858000"/>
          </a:xfrm>
          <a:prstGeom prst="rect">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reeform 5"/>
          <p:cNvSpPr>
            <a:spLocks noEditPoints="1"/>
          </p:cNvSpPr>
          <p:nvPr/>
        </p:nvSpPr>
        <p:spPr bwMode="auto">
          <a:xfrm>
            <a:off x="2770188" y="2279650"/>
            <a:ext cx="576263" cy="1081088"/>
          </a:xfrm>
          <a:custGeom>
            <a:avLst/>
            <a:gdLst>
              <a:gd name="T0" fmla="*/ 91 w 203"/>
              <a:gd name="T1" fmla="*/ 380 h 380"/>
              <a:gd name="T2" fmla="*/ 89 w 203"/>
              <a:gd name="T3" fmla="*/ 378 h 380"/>
              <a:gd name="T4" fmla="*/ 0 w 203"/>
              <a:gd name="T5" fmla="*/ 125 h 380"/>
              <a:gd name="T6" fmla="*/ 1 w 203"/>
              <a:gd name="T7" fmla="*/ 122 h 380"/>
              <a:gd name="T8" fmla="*/ 199 w 203"/>
              <a:gd name="T9" fmla="*/ 1 h 380"/>
              <a:gd name="T10" fmla="*/ 201 w 203"/>
              <a:gd name="T11" fmla="*/ 0 h 380"/>
              <a:gd name="T12" fmla="*/ 202 w 203"/>
              <a:gd name="T13" fmla="*/ 1 h 380"/>
              <a:gd name="T14" fmla="*/ 203 w 203"/>
              <a:gd name="T15" fmla="*/ 3 h 380"/>
              <a:gd name="T16" fmla="*/ 93 w 203"/>
              <a:gd name="T17" fmla="*/ 378 h 380"/>
              <a:gd name="T18" fmla="*/ 91 w 203"/>
              <a:gd name="T19" fmla="*/ 380 h 380"/>
              <a:gd name="T20" fmla="*/ 91 w 203"/>
              <a:gd name="T21" fmla="*/ 380 h 380"/>
              <a:gd name="T22" fmla="*/ 91 w 203"/>
              <a:gd name="T23" fmla="*/ 370 h 380"/>
              <a:gd name="T24" fmla="*/ 197 w 203"/>
              <a:gd name="T25" fmla="*/ 8 h 380"/>
              <a:gd name="T26" fmla="*/ 5 w 203"/>
              <a:gd name="T27" fmla="*/ 125 h 380"/>
              <a:gd name="T28" fmla="*/ 91 w 203"/>
              <a:gd name="T29" fmla="*/ 37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380">
                <a:moveTo>
                  <a:pt x="91" y="380"/>
                </a:moveTo>
                <a:cubicBezTo>
                  <a:pt x="90" y="380"/>
                  <a:pt x="89" y="379"/>
                  <a:pt x="89" y="378"/>
                </a:cubicBezTo>
                <a:cubicBezTo>
                  <a:pt x="0" y="125"/>
                  <a:pt x="0" y="125"/>
                  <a:pt x="0" y="125"/>
                </a:cubicBezTo>
                <a:cubicBezTo>
                  <a:pt x="0" y="123"/>
                  <a:pt x="0" y="122"/>
                  <a:pt x="1" y="122"/>
                </a:cubicBezTo>
                <a:cubicBezTo>
                  <a:pt x="199" y="1"/>
                  <a:pt x="199" y="1"/>
                  <a:pt x="199" y="1"/>
                </a:cubicBezTo>
                <a:cubicBezTo>
                  <a:pt x="200" y="0"/>
                  <a:pt x="200" y="0"/>
                  <a:pt x="201" y="0"/>
                </a:cubicBezTo>
                <a:cubicBezTo>
                  <a:pt x="201" y="0"/>
                  <a:pt x="202" y="0"/>
                  <a:pt x="202" y="1"/>
                </a:cubicBezTo>
                <a:cubicBezTo>
                  <a:pt x="203" y="1"/>
                  <a:pt x="203" y="2"/>
                  <a:pt x="203" y="3"/>
                </a:cubicBezTo>
                <a:cubicBezTo>
                  <a:pt x="93" y="378"/>
                  <a:pt x="93" y="378"/>
                  <a:pt x="93" y="378"/>
                </a:cubicBezTo>
                <a:cubicBezTo>
                  <a:pt x="93" y="379"/>
                  <a:pt x="92" y="380"/>
                  <a:pt x="91" y="380"/>
                </a:cubicBezTo>
                <a:cubicBezTo>
                  <a:pt x="91" y="380"/>
                  <a:pt x="91" y="380"/>
                  <a:pt x="91" y="380"/>
                </a:cubicBezTo>
                <a:close/>
                <a:moveTo>
                  <a:pt x="91" y="370"/>
                </a:moveTo>
                <a:cubicBezTo>
                  <a:pt x="197" y="8"/>
                  <a:pt x="197" y="8"/>
                  <a:pt x="197" y="8"/>
                </a:cubicBezTo>
                <a:cubicBezTo>
                  <a:pt x="5" y="125"/>
                  <a:pt x="5" y="125"/>
                  <a:pt x="5" y="125"/>
                </a:cubicBezTo>
                <a:lnTo>
                  <a:pt x="91" y="3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 name="Freeform 6"/>
          <p:cNvSpPr>
            <a:spLocks noEditPoints="1"/>
          </p:cNvSpPr>
          <p:nvPr/>
        </p:nvSpPr>
        <p:spPr bwMode="auto">
          <a:xfrm>
            <a:off x="3022600" y="2279650"/>
            <a:ext cx="323850" cy="1485900"/>
          </a:xfrm>
          <a:custGeom>
            <a:avLst/>
            <a:gdLst>
              <a:gd name="T0" fmla="*/ 112 w 114"/>
              <a:gd name="T1" fmla="*/ 522 h 522"/>
              <a:gd name="T2" fmla="*/ 110 w 114"/>
              <a:gd name="T3" fmla="*/ 521 h 522"/>
              <a:gd name="T4" fmla="*/ 0 w 114"/>
              <a:gd name="T5" fmla="*/ 379 h 522"/>
              <a:gd name="T6" fmla="*/ 0 w 114"/>
              <a:gd name="T7" fmla="*/ 377 h 522"/>
              <a:gd name="T8" fmla="*/ 109 w 114"/>
              <a:gd name="T9" fmla="*/ 2 h 522"/>
              <a:gd name="T10" fmla="*/ 112 w 114"/>
              <a:gd name="T11" fmla="*/ 0 h 522"/>
              <a:gd name="T12" fmla="*/ 112 w 114"/>
              <a:gd name="T13" fmla="*/ 0 h 522"/>
              <a:gd name="T14" fmla="*/ 114 w 114"/>
              <a:gd name="T15" fmla="*/ 3 h 522"/>
              <a:gd name="T16" fmla="*/ 114 w 114"/>
              <a:gd name="T17" fmla="*/ 519 h 522"/>
              <a:gd name="T18" fmla="*/ 113 w 114"/>
              <a:gd name="T19" fmla="*/ 522 h 522"/>
              <a:gd name="T20" fmla="*/ 112 w 114"/>
              <a:gd name="T21" fmla="*/ 522 h 522"/>
              <a:gd name="T22" fmla="*/ 109 w 114"/>
              <a:gd name="T23" fmla="*/ 512 h 522"/>
              <a:gd name="T24" fmla="*/ 109 w 114"/>
              <a:gd name="T25" fmla="*/ 19 h 522"/>
              <a:gd name="T26" fmla="*/ 5 w 114"/>
              <a:gd name="T27" fmla="*/ 377 h 522"/>
              <a:gd name="T28" fmla="*/ 109 w 114"/>
              <a:gd name="T29" fmla="*/ 51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522">
                <a:moveTo>
                  <a:pt x="112" y="522"/>
                </a:moveTo>
                <a:cubicBezTo>
                  <a:pt x="111" y="522"/>
                  <a:pt x="110" y="521"/>
                  <a:pt x="110" y="521"/>
                </a:cubicBezTo>
                <a:cubicBezTo>
                  <a:pt x="0" y="379"/>
                  <a:pt x="0" y="379"/>
                  <a:pt x="0" y="379"/>
                </a:cubicBezTo>
                <a:cubicBezTo>
                  <a:pt x="0" y="379"/>
                  <a:pt x="0" y="378"/>
                  <a:pt x="0" y="377"/>
                </a:cubicBezTo>
                <a:cubicBezTo>
                  <a:pt x="109" y="2"/>
                  <a:pt x="109" y="2"/>
                  <a:pt x="109" y="2"/>
                </a:cubicBezTo>
                <a:cubicBezTo>
                  <a:pt x="110" y="1"/>
                  <a:pt x="111" y="0"/>
                  <a:pt x="112" y="0"/>
                </a:cubicBezTo>
                <a:cubicBezTo>
                  <a:pt x="112" y="0"/>
                  <a:pt x="112" y="0"/>
                  <a:pt x="112" y="0"/>
                </a:cubicBezTo>
                <a:cubicBezTo>
                  <a:pt x="113" y="0"/>
                  <a:pt x="114" y="1"/>
                  <a:pt x="114" y="3"/>
                </a:cubicBezTo>
                <a:cubicBezTo>
                  <a:pt x="114" y="519"/>
                  <a:pt x="114" y="519"/>
                  <a:pt x="114" y="519"/>
                </a:cubicBezTo>
                <a:cubicBezTo>
                  <a:pt x="114" y="520"/>
                  <a:pt x="113" y="521"/>
                  <a:pt x="113" y="522"/>
                </a:cubicBezTo>
                <a:cubicBezTo>
                  <a:pt x="112" y="522"/>
                  <a:pt x="112" y="522"/>
                  <a:pt x="112" y="522"/>
                </a:cubicBezTo>
                <a:close/>
                <a:moveTo>
                  <a:pt x="109" y="512"/>
                </a:moveTo>
                <a:cubicBezTo>
                  <a:pt x="109" y="19"/>
                  <a:pt x="109" y="19"/>
                  <a:pt x="109" y="19"/>
                </a:cubicBezTo>
                <a:cubicBezTo>
                  <a:pt x="5" y="377"/>
                  <a:pt x="5" y="377"/>
                  <a:pt x="5" y="377"/>
                </a:cubicBezTo>
                <a:lnTo>
                  <a:pt x="109" y="5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 name="Freeform 7"/>
          <p:cNvSpPr>
            <a:spLocks noEditPoints="1"/>
          </p:cNvSpPr>
          <p:nvPr/>
        </p:nvSpPr>
        <p:spPr bwMode="auto">
          <a:xfrm>
            <a:off x="3332163" y="2279650"/>
            <a:ext cx="585788" cy="1485900"/>
          </a:xfrm>
          <a:custGeom>
            <a:avLst/>
            <a:gdLst>
              <a:gd name="T0" fmla="*/ 3 w 206"/>
              <a:gd name="T1" fmla="*/ 522 h 522"/>
              <a:gd name="T2" fmla="*/ 2 w 206"/>
              <a:gd name="T3" fmla="*/ 521 h 522"/>
              <a:gd name="T4" fmla="*/ 0 w 206"/>
              <a:gd name="T5" fmla="*/ 519 h 522"/>
              <a:gd name="T6" fmla="*/ 0 w 206"/>
              <a:gd name="T7" fmla="*/ 3 h 522"/>
              <a:gd name="T8" fmla="*/ 2 w 206"/>
              <a:gd name="T9" fmla="*/ 0 h 522"/>
              <a:gd name="T10" fmla="*/ 2 w 206"/>
              <a:gd name="T11" fmla="*/ 0 h 522"/>
              <a:gd name="T12" fmla="*/ 3 w 206"/>
              <a:gd name="T13" fmla="*/ 0 h 522"/>
              <a:gd name="T14" fmla="*/ 5 w 206"/>
              <a:gd name="T15" fmla="*/ 1 h 522"/>
              <a:gd name="T16" fmla="*/ 206 w 206"/>
              <a:gd name="T17" fmla="*/ 408 h 522"/>
              <a:gd name="T18" fmla="*/ 205 w 206"/>
              <a:gd name="T19" fmla="*/ 411 h 522"/>
              <a:gd name="T20" fmla="*/ 4 w 206"/>
              <a:gd name="T21" fmla="*/ 521 h 522"/>
              <a:gd name="T22" fmla="*/ 3 w 206"/>
              <a:gd name="T23" fmla="*/ 522 h 522"/>
              <a:gd name="T24" fmla="*/ 5 w 206"/>
              <a:gd name="T25" fmla="*/ 515 h 522"/>
              <a:gd name="T26" fmla="*/ 200 w 206"/>
              <a:gd name="T27" fmla="*/ 408 h 522"/>
              <a:gd name="T28" fmla="*/ 5 w 206"/>
              <a:gd name="T29" fmla="*/ 13 h 522"/>
              <a:gd name="T30" fmla="*/ 5 w 206"/>
              <a:gd name="T31" fmla="*/ 51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522">
                <a:moveTo>
                  <a:pt x="3" y="522"/>
                </a:moveTo>
                <a:cubicBezTo>
                  <a:pt x="2" y="522"/>
                  <a:pt x="2" y="522"/>
                  <a:pt x="2" y="521"/>
                </a:cubicBezTo>
                <a:cubicBezTo>
                  <a:pt x="1" y="521"/>
                  <a:pt x="0" y="520"/>
                  <a:pt x="0" y="519"/>
                </a:cubicBezTo>
                <a:cubicBezTo>
                  <a:pt x="0" y="3"/>
                  <a:pt x="0" y="3"/>
                  <a:pt x="0" y="3"/>
                </a:cubicBezTo>
                <a:cubicBezTo>
                  <a:pt x="0" y="1"/>
                  <a:pt x="1" y="0"/>
                  <a:pt x="2" y="0"/>
                </a:cubicBezTo>
                <a:cubicBezTo>
                  <a:pt x="2" y="0"/>
                  <a:pt x="2" y="0"/>
                  <a:pt x="2" y="0"/>
                </a:cubicBezTo>
                <a:cubicBezTo>
                  <a:pt x="3" y="0"/>
                  <a:pt x="3" y="0"/>
                  <a:pt x="3" y="0"/>
                </a:cubicBezTo>
                <a:cubicBezTo>
                  <a:pt x="4" y="0"/>
                  <a:pt x="4" y="1"/>
                  <a:pt x="5" y="1"/>
                </a:cubicBezTo>
                <a:cubicBezTo>
                  <a:pt x="206" y="408"/>
                  <a:pt x="206" y="408"/>
                  <a:pt x="206" y="408"/>
                </a:cubicBezTo>
                <a:cubicBezTo>
                  <a:pt x="206" y="409"/>
                  <a:pt x="206" y="410"/>
                  <a:pt x="205" y="411"/>
                </a:cubicBezTo>
                <a:cubicBezTo>
                  <a:pt x="4" y="521"/>
                  <a:pt x="4" y="521"/>
                  <a:pt x="4" y="521"/>
                </a:cubicBezTo>
                <a:cubicBezTo>
                  <a:pt x="4" y="522"/>
                  <a:pt x="3" y="522"/>
                  <a:pt x="3" y="522"/>
                </a:cubicBezTo>
                <a:close/>
                <a:moveTo>
                  <a:pt x="5" y="515"/>
                </a:moveTo>
                <a:cubicBezTo>
                  <a:pt x="200" y="408"/>
                  <a:pt x="200" y="408"/>
                  <a:pt x="200" y="408"/>
                </a:cubicBezTo>
                <a:cubicBezTo>
                  <a:pt x="5" y="13"/>
                  <a:pt x="5" y="13"/>
                  <a:pt x="5" y="13"/>
                </a:cubicBezTo>
                <a:lnTo>
                  <a:pt x="5" y="5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 name="Freeform 8"/>
          <p:cNvSpPr>
            <a:spLocks noEditPoints="1"/>
          </p:cNvSpPr>
          <p:nvPr/>
        </p:nvSpPr>
        <p:spPr bwMode="auto">
          <a:xfrm>
            <a:off x="6538913" y="550862"/>
            <a:ext cx="771525" cy="1231900"/>
          </a:xfrm>
          <a:custGeom>
            <a:avLst/>
            <a:gdLst>
              <a:gd name="T0" fmla="*/ 136 w 271"/>
              <a:gd name="T1" fmla="*/ 433 h 433"/>
              <a:gd name="T2" fmla="*/ 134 w 271"/>
              <a:gd name="T3" fmla="*/ 431 h 433"/>
              <a:gd name="T4" fmla="*/ 1 w 271"/>
              <a:gd name="T5" fmla="*/ 3 h 433"/>
              <a:gd name="T6" fmla="*/ 1 w 271"/>
              <a:gd name="T7" fmla="*/ 1 h 433"/>
              <a:gd name="T8" fmla="*/ 3 w 271"/>
              <a:gd name="T9" fmla="*/ 0 h 433"/>
              <a:gd name="T10" fmla="*/ 4 w 271"/>
              <a:gd name="T11" fmla="*/ 0 h 433"/>
              <a:gd name="T12" fmla="*/ 270 w 271"/>
              <a:gd name="T13" fmla="*/ 156 h 433"/>
              <a:gd name="T14" fmla="*/ 271 w 271"/>
              <a:gd name="T15" fmla="*/ 159 h 433"/>
              <a:gd name="T16" fmla="*/ 138 w 271"/>
              <a:gd name="T17" fmla="*/ 432 h 433"/>
              <a:gd name="T18" fmla="*/ 136 w 271"/>
              <a:gd name="T19" fmla="*/ 433 h 433"/>
              <a:gd name="T20" fmla="*/ 136 w 271"/>
              <a:gd name="T21" fmla="*/ 424 h 433"/>
              <a:gd name="T22" fmla="*/ 266 w 271"/>
              <a:gd name="T23" fmla="*/ 159 h 433"/>
              <a:gd name="T24" fmla="*/ 7 w 271"/>
              <a:gd name="T25" fmla="*/ 7 h 433"/>
              <a:gd name="T26" fmla="*/ 136 w 271"/>
              <a:gd name="T27" fmla="*/ 42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433">
                <a:moveTo>
                  <a:pt x="136" y="433"/>
                </a:moveTo>
                <a:cubicBezTo>
                  <a:pt x="135" y="433"/>
                  <a:pt x="134" y="432"/>
                  <a:pt x="134" y="431"/>
                </a:cubicBezTo>
                <a:cubicBezTo>
                  <a:pt x="1" y="3"/>
                  <a:pt x="1" y="3"/>
                  <a:pt x="1" y="3"/>
                </a:cubicBezTo>
                <a:cubicBezTo>
                  <a:pt x="0" y="2"/>
                  <a:pt x="1" y="1"/>
                  <a:pt x="1" y="1"/>
                </a:cubicBezTo>
                <a:cubicBezTo>
                  <a:pt x="2" y="0"/>
                  <a:pt x="2" y="0"/>
                  <a:pt x="3" y="0"/>
                </a:cubicBezTo>
                <a:cubicBezTo>
                  <a:pt x="3" y="0"/>
                  <a:pt x="4" y="0"/>
                  <a:pt x="4" y="0"/>
                </a:cubicBezTo>
                <a:cubicBezTo>
                  <a:pt x="270" y="156"/>
                  <a:pt x="270" y="156"/>
                  <a:pt x="270" y="156"/>
                </a:cubicBezTo>
                <a:cubicBezTo>
                  <a:pt x="271" y="156"/>
                  <a:pt x="271" y="157"/>
                  <a:pt x="271" y="159"/>
                </a:cubicBezTo>
                <a:cubicBezTo>
                  <a:pt x="138" y="432"/>
                  <a:pt x="138" y="432"/>
                  <a:pt x="138" y="432"/>
                </a:cubicBezTo>
                <a:cubicBezTo>
                  <a:pt x="138" y="432"/>
                  <a:pt x="137" y="433"/>
                  <a:pt x="136" y="433"/>
                </a:cubicBezTo>
                <a:close/>
                <a:moveTo>
                  <a:pt x="136" y="424"/>
                </a:moveTo>
                <a:cubicBezTo>
                  <a:pt x="266" y="159"/>
                  <a:pt x="266" y="159"/>
                  <a:pt x="266" y="159"/>
                </a:cubicBezTo>
                <a:cubicBezTo>
                  <a:pt x="7" y="7"/>
                  <a:pt x="7" y="7"/>
                  <a:pt x="7" y="7"/>
                </a:cubicBezTo>
                <a:lnTo>
                  <a:pt x="136" y="4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 name="Freeform 9"/>
          <p:cNvSpPr>
            <a:spLocks noEditPoints="1"/>
          </p:cNvSpPr>
          <p:nvPr/>
        </p:nvSpPr>
        <p:spPr bwMode="auto">
          <a:xfrm>
            <a:off x="4611688" y="846137"/>
            <a:ext cx="955675" cy="1163638"/>
          </a:xfrm>
          <a:custGeom>
            <a:avLst/>
            <a:gdLst>
              <a:gd name="T0" fmla="*/ 334 w 336"/>
              <a:gd name="T1" fmla="*/ 409 h 409"/>
              <a:gd name="T2" fmla="*/ 332 w 336"/>
              <a:gd name="T3" fmla="*/ 408 h 409"/>
              <a:gd name="T4" fmla="*/ 1 w 336"/>
              <a:gd name="T5" fmla="*/ 143 h 409"/>
              <a:gd name="T6" fmla="*/ 0 w 336"/>
              <a:gd name="T7" fmla="*/ 140 h 409"/>
              <a:gd name="T8" fmla="*/ 1 w 336"/>
              <a:gd name="T9" fmla="*/ 139 h 409"/>
              <a:gd name="T10" fmla="*/ 325 w 336"/>
              <a:gd name="T11" fmla="*/ 0 h 409"/>
              <a:gd name="T12" fmla="*/ 326 w 336"/>
              <a:gd name="T13" fmla="*/ 0 h 409"/>
              <a:gd name="T14" fmla="*/ 327 w 336"/>
              <a:gd name="T15" fmla="*/ 0 h 409"/>
              <a:gd name="T16" fmla="*/ 328 w 336"/>
              <a:gd name="T17" fmla="*/ 2 h 409"/>
              <a:gd name="T18" fmla="*/ 336 w 336"/>
              <a:gd name="T19" fmla="*/ 406 h 409"/>
              <a:gd name="T20" fmla="*/ 335 w 336"/>
              <a:gd name="T21" fmla="*/ 408 h 409"/>
              <a:gd name="T22" fmla="*/ 334 w 336"/>
              <a:gd name="T23" fmla="*/ 409 h 409"/>
              <a:gd name="T24" fmla="*/ 331 w 336"/>
              <a:gd name="T25" fmla="*/ 401 h 409"/>
              <a:gd name="T26" fmla="*/ 323 w 336"/>
              <a:gd name="T27" fmla="*/ 6 h 409"/>
              <a:gd name="T28" fmla="*/ 7 w 336"/>
              <a:gd name="T29" fmla="*/ 141 h 409"/>
              <a:gd name="T30" fmla="*/ 331 w 336"/>
              <a:gd name="T31" fmla="*/ 40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 h="409">
                <a:moveTo>
                  <a:pt x="334" y="409"/>
                </a:moveTo>
                <a:cubicBezTo>
                  <a:pt x="333" y="409"/>
                  <a:pt x="332" y="408"/>
                  <a:pt x="332" y="408"/>
                </a:cubicBezTo>
                <a:cubicBezTo>
                  <a:pt x="1" y="143"/>
                  <a:pt x="1" y="143"/>
                  <a:pt x="1" y="143"/>
                </a:cubicBezTo>
                <a:cubicBezTo>
                  <a:pt x="0" y="142"/>
                  <a:pt x="0" y="141"/>
                  <a:pt x="0" y="140"/>
                </a:cubicBezTo>
                <a:cubicBezTo>
                  <a:pt x="0" y="140"/>
                  <a:pt x="1" y="139"/>
                  <a:pt x="1" y="139"/>
                </a:cubicBezTo>
                <a:cubicBezTo>
                  <a:pt x="325" y="0"/>
                  <a:pt x="325" y="0"/>
                  <a:pt x="325" y="0"/>
                </a:cubicBezTo>
                <a:cubicBezTo>
                  <a:pt x="325" y="0"/>
                  <a:pt x="325" y="0"/>
                  <a:pt x="326" y="0"/>
                </a:cubicBezTo>
                <a:cubicBezTo>
                  <a:pt x="326" y="0"/>
                  <a:pt x="327" y="0"/>
                  <a:pt x="327" y="0"/>
                </a:cubicBezTo>
                <a:cubicBezTo>
                  <a:pt x="328" y="1"/>
                  <a:pt x="328" y="2"/>
                  <a:pt x="328" y="2"/>
                </a:cubicBezTo>
                <a:cubicBezTo>
                  <a:pt x="336" y="406"/>
                  <a:pt x="336" y="406"/>
                  <a:pt x="336" y="406"/>
                </a:cubicBezTo>
                <a:cubicBezTo>
                  <a:pt x="336" y="407"/>
                  <a:pt x="335" y="408"/>
                  <a:pt x="335" y="408"/>
                </a:cubicBezTo>
                <a:cubicBezTo>
                  <a:pt x="334" y="408"/>
                  <a:pt x="334" y="409"/>
                  <a:pt x="334" y="409"/>
                </a:cubicBezTo>
                <a:close/>
                <a:moveTo>
                  <a:pt x="331" y="401"/>
                </a:moveTo>
                <a:cubicBezTo>
                  <a:pt x="323" y="6"/>
                  <a:pt x="323" y="6"/>
                  <a:pt x="323" y="6"/>
                </a:cubicBezTo>
                <a:cubicBezTo>
                  <a:pt x="7" y="141"/>
                  <a:pt x="7" y="141"/>
                  <a:pt x="7" y="141"/>
                </a:cubicBezTo>
                <a:lnTo>
                  <a:pt x="331" y="40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 name="Freeform 10"/>
          <p:cNvSpPr>
            <a:spLocks noEditPoints="1"/>
          </p:cNvSpPr>
          <p:nvPr/>
        </p:nvSpPr>
        <p:spPr bwMode="auto">
          <a:xfrm>
            <a:off x="8316913" y="2149475"/>
            <a:ext cx="823913" cy="987425"/>
          </a:xfrm>
          <a:custGeom>
            <a:avLst/>
            <a:gdLst>
              <a:gd name="T0" fmla="*/ 3 w 290"/>
              <a:gd name="T1" fmla="*/ 347 h 347"/>
              <a:gd name="T2" fmla="*/ 1 w 290"/>
              <a:gd name="T3" fmla="*/ 346 h 347"/>
              <a:gd name="T4" fmla="*/ 1 w 290"/>
              <a:gd name="T5" fmla="*/ 344 h 347"/>
              <a:gd name="T6" fmla="*/ 71 w 290"/>
              <a:gd name="T7" fmla="*/ 2 h 347"/>
              <a:gd name="T8" fmla="*/ 73 w 290"/>
              <a:gd name="T9" fmla="*/ 0 h 347"/>
              <a:gd name="T10" fmla="*/ 73 w 290"/>
              <a:gd name="T11" fmla="*/ 0 h 347"/>
              <a:gd name="T12" fmla="*/ 73 w 290"/>
              <a:gd name="T13" fmla="*/ 0 h 347"/>
              <a:gd name="T14" fmla="*/ 75 w 290"/>
              <a:gd name="T15" fmla="*/ 1 h 347"/>
              <a:gd name="T16" fmla="*/ 289 w 290"/>
              <a:gd name="T17" fmla="*/ 234 h 347"/>
              <a:gd name="T18" fmla="*/ 290 w 290"/>
              <a:gd name="T19" fmla="*/ 236 h 347"/>
              <a:gd name="T20" fmla="*/ 288 w 290"/>
              <a:gd name="T21" fmla="*/ 237 h 347"/>
              <a:gd name="T22" fmla="*/ 3 w 290"/>
              <a:gd name="T23" fmla="*/ 347 h 347"/>
              <a:gd name="T24" fmla="*/ 3 w 290"/>
              <a:gd name="T25" fmla="*/ 347 h 347"/>
              <a:gd name="T26" fmla="*/ 6 w 290"/>
              <a:gd name="T27" fmla="*/ 340 h 347"/>
              <a:gd name="T28" fmla="*/ 283 w 290"/>
              <a:gd name="T29" fmla="*/ 234 h 347"/>
              <a:gd name="T30" fmla="*/ 75 w 290"/>
              <a:gd name="T31" fmla="*/ 7 h 347"/>
              <a:gd name="T32" fmla="*/ 6 w 290"/>
              <a:gd name="T33" fmla="*/ 34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0" h="347">
                <a:moveTo>
                  <a:pt x="3" y="347"/>
                </a:moveTo>
                <a:cubicBezTo>
                  <a:pt x="2" y="347"/>
                  <a:pt x="2" y="346"/>
                  <a:pt x="1" y="346"/>
                </a:cubicBezTo>
                <a:cubicBezTo>
                  <a:pt x="1" y="345"/>
                  <a:pt x="0" y="345"/>
                  <a:pt x="1" y="344"/>
                </a:cubicBezTo>
                <a:cubicBezTo>
                  <a:pt x="71" y="2"/>
                  <a:pt x="71" y="2"/>
                  <a:pt x="71" y="2"/>
                </a:cubicBezTo>
                <a:cubicBezTo>
                  <a:pt x="71" y="1"/>
                  <a:pt x="72" y="0"/>
                  <a:pt x="73" y="0"/>
                </a:cubicBezTo>
                <a:cubicBezTo>
                  <a:pt x="73" y="0"/>
                  <a:pt x="73" y="0"/>
                  <a:pt x="73" y="0"/>
                </a:cubicBezTo>
                <a:cubicBezTo>
                  <a:pt x="73" y="0"/>
                  <a:pt x="73" y="0"/>
                  <a:pt x="73" y="0"/>
                </a:cubicBezTo>
                <a:cubicBezTo>
                  <a:pt x="74" y="0"/>
                  <a:pt x="75" y="0"/>
                  <a:pt x="75" y="1"/>
                </a:cubicBezTo>
                <a:cubicBezTo>
                  <a:pt x="289" y="234"/>
                  <a:pt x="289" y="234"/>
                  <a:pt x="289" y="234"/>
                </a:cubicBezTo>
                <a:cubicBezTo>
                  <a:pt x="290" y="234"/>
                  <a:pt x="290" y="235"/>
                  <a:pt x="290" y="236"/>
                </a:cubicBezTo>
                <a:cubicBezTo>
                  <a:pt x="290" y="236"/>
                  <a:pt x="289" y="237"/>
                  <a:pt x="288" y="237"/>
                </a:cubicBezTo>
                <a:cubicBezTo>
                  <a:pt x="3" y="347"/>
                  <a:pt x="3" y="347"/>
                  <a:pt x="3" y="347"/>
                </a:cubicBezTo>
                <a:cubicBezTo>
                  <a:pt x="3" y="347"/>
                  <a:pt x="3" y="347"/>
                  <a:pt x="3" y="347"/>
                </a:cubicBezTo>
                <a:close/>
                <a:moveTo>
                  <a:pt x="6" y="340"/>
                </a:moveTo>
                <a:cubicBezTo>
                  <a:pt x="283" y="234"/>
                  <a:pt x="283" y="234"/>
                  <a:pt x="283" y="234"/>
                </a:cubicBezTo>
                <a:cubicBezTo>
                  <a:pt x="75" y="7"/>
                  <a:pt x="75" y="7"/>
                  <a:pt x="75" y="7"/>
                </a:cubicBezTo>
                <a:lnTo>
                  <a:pt x="6" y="3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2" name="Freeform 11"/>
          <p:cNvSpPr>
            <a:spLocks noEditPoints="1"/>
          </p:cNvSpPr>
          <p:nvPr/>
        </p:nvSpPr>
        <p:spPr bwMode="auto">
          <a:xfrm>
            <a:off x="3019425" y="846137"/>
            <a:ext cx="503238" cy="557213"/>
          </a:xfrm>
          <a:custGeom>
            <a:avLst/>
            <a:gdLst>
              <a:gd name="T0" fmla="*/ 2 w 177"/>
              <a:gd name="T1" fmla="*/ 196 h 196"/>
              <a:gd name="T2" fmla="*/ 0 w 177"/>
              <a:gd name="T3" fmla="*/ 195 h 196"/>
              <a:gd name="T4" fmla="*/ 1 w 177"/>
              <a:gd name="T5" fmla="*/ 192 h 196"/>
              <a:gd name="T6" fmla="*/ 173 w 177"/>
              <a:gd name="T7" fmla="*/ 1 h 196"/>
              <a:gd name="T8" fmla="*/ 174 w 177"/>
              <a:gd name="T9" fmla="*/ 0 h 196"/>
              <a:gd name="T10" fmla="*/ 175 w 177"/>
              <a:gd name="T11" fmla="*/ 0 h 196"/>
              <a:gd name="T12" fmla="*/ 175 w 177"/>
              <a:gd name="T13" fmla="*/ 0 h 196"/>
              <a:gd name="T14" fmla="*/ 177 w 177"/>
              <a:gd name="T15" fmla="*/ 2 h 196"/>
              <a:gd name="T16" fmla="*/ 177 w 177"/>
              <a:gd name="T17" fmla="*/ 185 h 196"/>
              <a:gd name="T18" fmla="*/ 174 w 177"/>
              <a:gd name="T19" fmla="*/ 187 h 196"/>
              <a:gd name="T20" fmla="*/ 2 w 177"/>
              <a:gd name="T21" fmla="*/ 196 h 196"/>
              <a:gd name="T22" fmla="*/ 8 w 177"/>
              <a:gd name="T23" fmla="*/ 191 h 196"/>
              <a:gd name="T24" fmla="*/ 172 w 177"/>
              <a:gd name="T25" fmla="*/ 182 h 196"/>
              <a:gd name="T26" fmla="*/ 172 w 177"/>
              <a:gd name="T27" fmla="*/ 9 h 196"/>
              <a:gd name="T28" fmla="*/ 8 w 177"/>
              <a:gd name="T29"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96">
                <a:moveTo>
                  <a:pt x="2" y="196"/>
                </a:moveTo>
                <a:cubicBezTo>
                  <a:pt x="1" y="196"/>
                  <a:pt x="0" y="196"/>
                  <a:pt x="0" y="195"/>
                </a:cubicBezTo>
                <a:cubicBezTo>
                  <a:pt x="0" y="194"/>
                  <a:pt x="0" y="193"/>
                  <a:pt x="1" y="192"/>
                </a:cubicBezTo>
                <a:cubicBezTo>
                  <a:pt x="173" y="1"/>
                  <a:pt x="173" y="1"/>
                  <a:pt x="173" y="1"/>
                </a:cubicBezTo>
                <a:cubicBezTo>
                  <a:pt x="173" y="0"/>
                  <a:pt x="174" y="0"/>
                  <a:pt x="174" y="0"/>
                </a:cubicBezTo>
                <a:cubicBezTo>
                  <a:pt x="175" y="0"/>
                  <a:pt x="175" y="0"/>
                  <a:pt x="175" y="0"/>
                </a:cubicBezTo>
                <a:cubicBezTo>
                  <a:pt x="175" y="0"/>
                  <a:pt x="175" y="0"/>
                  <a:pt x="175" y="0"/>
                </a:cubicBezTo>
                <a:cubicBezTo>
                  <a:pt x="176" y="1"/>
                  <a:pt x="177" y="1"/>
                  <a:pt x="177" y="2"/>
                </a:cubicBezTo>
                <a:cubicBezTo>
                  <a:pt x="177" y="185"/>
                  <a:pt x="177" y="185"/>
                  <a:pt x="177" y="185"/>
                </a:cubicBezTo>
                <a:cubicBezTo>
                  <a:pt x="177" y="186"/>
                  <a:pt x="176" y="187"/>
                  <a:pt x="174" y="187"/>
                </a:cubicBezTo>
                <a:cubicBezTo>
                  <a:pt x="2" y="196"/>
                  <a:pt x="2" y="196"/>
                  <a:pt x="2" y="196"/>
                </a:cubicBezTo>
                <a:close/>
                <a:moveTo>
                  <a:pt x="8" y="191"/>
                </a:moveTo>
                <a:cubicBezTo>
                  <a:pt x="172" y="182"/>
                  <a:pt x="172" y="182"/>
                  <a:pt x="172" y="182"/>
                </a:cubicBezTo>
                <a:cubicBezTo>
                  <a:pt x="172" y="9"/>
                  <a:pt x="172" y="9"/>
                  <a:pt x="172" y="9"/>
                </a:cubicBezTo>
                <a:lnTo>
                  <a:pt x="8" y="1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3" name="Freeform 12"/>
          <p:cNvSpPr>
            <a:spLocks noEditPoints="1"/>
          </p:cNvSpPr>
          <p:nvPr/>
        </p:nvSpPr>
        <p:spPr bwMode="auto">
          <a:xfrm>
            <a:off x="3508375" y="846137"/>
            <a:ext cx="460375" cy="531813"/>
          </a:xfrm>
          <a:custGeom>
            <a:avLst/>
            <a:gdLst>
              <a:gd name="T0" fmla="*/ 2 w 162"/>
              <a:gd name="T1" fmla="*/ 187 h 187"/>
              <a:gd name="T2" fmla="*/ 1 w 162"/>
              <a:gd name="T3" fmla="*/ 187 h 187"/>
              <a:gd name="T4" fmla="*/ 0 w 162"/>
              <a:gd name="T5" fmla="*/ 185 h 187"/>
              <a:gd name="T6" fmla="*/ 0 w 162"/>
              <a:gd name="T7" fmla="*/ 2 h 187"/>
              <a:gd name="T8" fmla="*/ 1 w 162"/>
              <a:gd name="T9" fmla="*/ 0 h 187"/>
              <a:gd name="T10" fmla="*/ 2 w 162"/>
              <a:gd name="T11" fmla="*/ 0 h 187"/>
              <a:gd name="T12" fmla="*/ 4 w 162"/>
              <a:gd name="T13" fmla="*/ 0 h 187"/>
              <a:gd name="T14" fmla="*/ 161 w 162"/>
              <a:gd name="T15" fmla="*/ 104 h 187"/>
              <a:gd name="T16" fmla="*/ 162 w 162"/>
              <a:gd name="T17" fmla="*/ 106 h 187"/>
              <a:gd name="T18" fmla="*/ 160 w 162"/>
              <a:gd name="T19" fmla="*/ 108 h 187"/>
              <a:gd name="T20" fmla="*/ 3 w 162"/>
              <a:gd name="T21" fmla="*/ 187 h 187"/>
              <a:gd name="T22" fmla="*/ 2 w 162"/>
              <a:gd name="T23" fmla="*/ 187 h 187"/>
              <a:gd name="T24" fmla="*/ 5 w 162"/>
              <a:gd name="T25" fmla="*/ 181 h 187"/>
              <a:gd name="T26" fmla="*/ 155 w 162"/>
              <a:gd name="T27" fmla="*/ 105 h 187"/>
              <a:gd name="T28" fmla="*/ 5 w 162"/>
              <a:gd name="T29" fmla="*/ 7 h 187"/>
              <a:gd name="T30" fmla="*/ 5 w 162"/>
              <a:gd name="T31" fmla="*/ 18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87">
                <a:moveTo>
                  <a:pt x="2" y="187"/>
                </a:moveTo>
                <a:cubicBezTo>
                  <a:pt x="2" y="187"/>
                  <a:pt x="1" y="187"/>
                  <a:pt x="1" y="187"/>
                </a:cubicBezTo>
                <a:cubicBezTo>
                  <a:pt x="0" y="186"/>
                  <a:pt x="0" y="185"/>
                  <a:pt x="0" y="185"/>
                </a:cubicBezTo>
                <a:cubicBezTo>
                  <a:pt x="0" y="2"/>
                  <a:pt x="0" y="2"/>
                  <a:pt x="0" y="2"/>
                </a:cubicBezTo>
                <a:cubicBezTo>
                  <a:pt x="0" y="2"/>
                  <a:pt x="0" y="1"/>
                  <a:pt x="1" y="0"/>
                </a:cubicBezTo>
                <a:cubicBezTo>
                  <a:pt x="2" y="0"/>
                  <a:pt x="2" y="0"/>
                  <a:pt x="2" y="0"/>
                </a:cubicBezTo>
                <a:cubicBezTo>
                  <a:pt x="3" y="0"/>
                  <a:pt x="3" y="0"/>
                  <a:pt x="4" y="0"/>
                </a:cubicBezTo>
                <a:cubicBezTo>
                  <a:pt x="161" y="104"/>
                  <a:pt x="161" y="104"/>
                  <a:pt x="161" y="104"/>
                </a:cubicBezTo>
                <a:cubicBezTo>
                  <a:pt x="161" y="104"/>
                  <a:pt x="162" y="105"/>
                  <a:pt x="162" y="106"/>
                </a:cubicBezTo>
                <a:cubicBezTo>
                  <a:pt x="162" y="106"/>
                  <a:pt x="161" y="107"/>
                  <a:pt x="160" y="108"/>
                </a:cubicBezTo>
                <a:cubicBezTo>
                  <a:pt x="3" y="187"/>
                  <a:pt x="3" y="187"/>
                  <a:pt x="3" y="187"/>
                </a:cubicBezTo>
                <a:cubicBezTo>
                  <a:pt x="3" y="187"/>
                  <a:pt x="3" y="187"/>
                  <a:pt x="2" y="187"/>
                </a:cubicBezTo>
                <a:close/>
                <a:moveTo>
                  <a:pt x="5" y="181"/>
                </a:moveTo>
                <a:cubicBezTo>
                  <a:pt x="155" y="105"/>
                  <a:pt x="155" y="105"/>
                  <a:pt x="155" y="105"/>
                </a:cubicBezTo>
                <a:cubicBezTo>
                  <a:pt x="5" y="7"/>
                  <a:pt x="5" y="7"/>
                  <a:pt x="5" y="7"/>
                </a:cubicBezTo>
                <a:lnTo>
                  <a:pt x="5"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4" name="Freeform 13"/>
          <p:cNvSpPr>
            <a:spLocks noEditPoints="1"/>
          </p:cNvSpPr>
          <p:nvPr/>
        </p:nvSpPr>
        <p:spPr bwMode="auto">
          <a:xfrm>
            <a:off x="4841875" y="-144463"/>
            <a:ext cx="711200" cy="488950"/>
          </a:xfrm>
          <a:custGeom>
            <a:avLst/>
            <a:gdLst>
              <a:gd name="T0" fmla="*/ 3 w 250"/>
              <a:gd name="T1" fmla="*/ 172 h 172"/>
              <a:gd name="T2" fmla="*/ 1 w 250"/>
              <a:gd name="T3" fmla="*/ 171 h 172"/>
              <a:gd name="T4" fmla="*/ 1 w 250"/>
              <a:gd name="T5" fmla="*/ 169 h 172"/>
              <a:gd name="T6" fmla="*/ 34 w 250"/>
              <a:gd name="T7" fmla="*/ 2 h 172"/>
              <a:gd name="T8" fmla="*/ 36 w 250"/>
              <a:gd name="T9" fmla="*/ 0 h 172"/>
              <a:gd name="T10" fmla="*/ 37 w 250"/>
              <a:gd name="T11" fmla="*/ 0 h 172"/>
              <a:gd name="T12" fmla="*/ 37 w 250"/>
              <a:gd name="T13" fmla="*/ 0 h 172"/>
              <a:gd name="T14" fmla="*/ 37 w 250"/>
              <a:gd name="T15" fmla="*/ 0 h 172"/>
              <a:gd name="T16" fmla="*/ 248 w 250"/>
              <a:gd name="T17" fmla="*/ 56 h 172"/>
              <a:gd name="T18" fmla="*/ 250 w 250"/>
              <a:gd name="T19" fmla="*/ 58 h 172"/>
              <a:gd name="T20" fmla="*/ 248 w 250"/>
              <a:gd name="T21" fmla="*/ 60 h 172"/>
              <a:gd name="T22" fmla="*/ 4 w 250"/>
              <a:gd name="T23" fmla="*/ 171 h 172"/>
              <a:gd name="T24" fmla="*/ 3 w 250"/>
              <a:gd name="T25" fmla="*/ 172 h 172"/>
              <a:gd name="T26" fmla="*/ 6 w 250"/>
              <a:gd name="T27" fmla="*/ 165 h 172"/>
              <a:gd name="T28" fmla="*/ 241 w 250"/>
              <a:gd name="T29" fmla="*/ 59 h 172"/>
              <a:gd name="T30" fmla="*/ 39 w 250"/>
              <a:gd name="T31" fmla="*/ 5 h 172"/>
              <a:gd name="T32" fmla="*/ 6 w 250"/>
              <a:gd name="T33" fmla="*/ 16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172">
                <a:moveTo>
                  <a:pt x="3" y="172"/>
                </a:moveTo>
                <a:cubicBezTo>
                  <a:pt x="2" y="172"/>
                  <a:pt x="2" y="171"/>
                  <a:pt x="1" y="171"/>
                </a:cubicBezTo>
                <a:cubicBezTo>
                  <a:pt x="1" y="171"/>
                  <a:pt x="0" y="170"/>
                  <a:pt x="1" y="169"/>
                </a:cubicBezTo>
                <a:cubicBezTo>
                  <a:pt x="34" y="2"/>
                  <a:pt x="34" y="2"/>
                  <a:pt x="34" y="2"/>
                </a:cubicBezTo>
                <a:cubicBezTo>
                  <a:pt x="35" y="1"/>
                  <a:pt x="35" y="1"/>
                  <a:pt x="36" y="0"/>
                </a:cubicBezTo>
                <a:cubicBezTo>
                  <a:pt x="36" y="0"/>
                  <a:pt x="36" y="0"/>
                  <a:pt x="37" y="0"/>
                </a:cubicBezTo>
                <a:cubicBezTo>
                  <a:pt x="37" y="0"/>
                  <a:pt x="37" y="0"/>
                  <a:pt x="37" y="0"/>
                </a:cubicBezTo>
                <a:cubicBezTo>
                  <a:pt x="37" y="0"/>
                  <a:pt x="37" y="0"/>
                  <a:pt x="37" y="0"/>
                </a:cubicBezTo>
                <a:cubicBezTo>
                  <a:pt x="248" y="56"/>
                  <a:pt x="248" y="56"/>
                  <a:pt x="248" y="56"/>
                </a:cubicBezTo>
                <a:cubicBezTo>
                  <a:pt x="249" y="56"/>
                  <a:pt x="250" y="57"/>
                  <a:pt x="250" y="58"/>
                </a:cubicBezTo>
                <a:cubicBezTo>
                  <a:pt x="250" y="59"/>
                  <a:pt x="249" y="60"/>
                  <a:pt x="248" y="60"/>
                </a:cubicBezTo>
                <a:cubicBezTo>
                  <a:pt x="4" y="171"/>
                  <a:pt x="4" y="171"/>
                  <a:pt x="4" y="171"/>
                </a:cubicBezTo>
                <a:cubicBezTo>
                  <a:pt x="4" y="172"/>
                  <a:pt x="3" y="172"/>
                  <a:pt x="3" y="172"/>
                </a:cubicBezTo>
                <a:close/>
                <a:moveTo>
                  <a:pt x="6" y="165"/>
                </a:moveTo>
                <a:cubicBezTo>
                  <a:pt x="241" y="59"/>
                  <a:pt x="241" y="59"/>
                  <a:pt x="241" y="59"/>
                </a:cubicBezTo>
                <a:cubicBezTo>
                  <a:pt x="39" y="5"/>
                  <a:pt x="39" y="5"/>
                  <a:pt x="39" y="5"/>
                </a:cubicBezTo>
                <a:lnTo>
                  <a:pt x="6" y="1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5" name="Freeform 14"/>
          <p:cNvSpPr>
            <a:spLocks noEditPoints="1"/>
          </p:cNvSpPr>
          <p:nvPr/>
        </p:nvSpPr>
        <p:spPr bwMode="auto">
          <a:xfrm>
            <a:off x="3640138" y="6124575"/>
            <a:ext cx="546100" cy="363538"/>
          </a:xfrm>
          <a:custGeom>
            <a:avLst/>
            <a:gdLst>
              <a:gd name="T0" fmla="*/ 189 w 192"/>
              <a:gd name="T1" fmla="*/ 128 h 128"/>
              <a:gd name="T2" fmla="*/ 188 w 192"/>
              <a:gd name="T3" fmla="*/ 127 h 128"/>
              <a:gd name="T4" fmla="*/ 1 w 192"/>
              <a:gd name="T5" fmla="*/ 64 h 128"/>
              <a:gd name="T6" fmla="*/ 0 w 192"/>
              <a:gd name="T7" fmla="*/ 62 h 128"/>
              <a:gd name="T8" fmla="*/ 0 w 192"/>
              <a:gd name="T9" fmla="*/ 60 h 128"/>
              <a:gd name="T10" fmla="*/ 45 w 192"/>
              <a:gd name="T11" fmla="*/ 1 h 128"/>
              <a:gd name="T12" fmla="*/ 46 w 192"/>
              <a:gd name="T13" fmla="*/ 0 h 128"/>
              <a:gd name="T14" fmla="*/ 47 w 192"/>
              <a:gd name="T15" fmla="*/ 0 h 128"/>
              <a:gd name="T16" fmla="*/ 48 w 192"/>
              <a:gd name="T17" fmla="*/ 1 h 128"/>
              <a:gd name="T18" fmla="*/ 190 w 192"/>
              <a:gd name="T19" fmla="*/ 124 h 128"/>
              <a:gd name="T20" fmla="*/ 191 w 192"/>
              <a:gd name="T21" fmla="*/ 126 h 128"/>
              <a:gd name="T22" fmla="*/ 189 w 192"/>
              <a:gd name="T23" fmla="*/ 128 h 128"/>
              <a:gd name="T24" fmla="*/ 178 w 192"/>
              <a:gd name="T25" fmla="*/ 119 h 128"/>
              <a:gd name="T26" fmla="*/ 47 w 192"/>
              <a:gd name="T27" fmla="*/ 6 h 128"/>
              <a:gd name="T28" fmla="*/ 6 w 192"/>
              <a:gd name="T29" fmla="*/ 60 h 128"/>
              <a:gd name="T30" fmla="*/ 178 w 192"/>
              <a:gd name="T31"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28">
                <a:moveTo>
                  <a:pt x="189" y="128"/>
                </a:moveTo>
                <a:cubicBezTo>
                  <a:pt x="188" y="127"/>
                  <a:pt x="188" y="127"/>
                  <a:pt x="188" y="127"/>
                </a:cubicBezTo>
                <a:cubicBezTo>
                  <a:pt x="1" y="64"/>
                  <a:pt x="1" y="64"/>
                  <a:pt x="1" y="64"/>
                </a:cubicBezTo>
                <a:cubicBezTo>
                  <a:pt x="1" y="63"/>
                  <a:pt x="0" y="63"/>
                  <a:pt x="0" y="62"/>
                </a:cubicBezTo>
                <a:cubicBezTo>
                  <a:pt x="0" y="61"/>
                  <a:pt x="0" y="61"/>
                  <a:pt x="0" y="60"/>
                </a:cubicBezTo>
                <a:cubicBezTo>
                  <a:pt x="45" y="1"/>
                  <a:pt x="45" y="1"/>
                  <a:pt x="45" y="1"/>
                </a:cubicBezTo>
                <a:cubicBezTo>
                  <a:pt x="45" y="1"/>
                  <a:pt x="46" y="0"/>
                  <a:pt x="46" y="0"/>
                </a:cubicBezTo>
                <a:cubicBezTo>
                  <a:pt x="46" y="0"/>
                  <a:pt x="47" y="0"/>
                  <a:pt x="47" y="0"/>
                </a:cubicBezTo>
                <a:cubicBezTo>
                  <a:pt x="47" y="0"/>
                  <a:pt x="48" y="1"/>
                  <a:pt x="48" y="1"/>
                </a:cubicBezTo>
                <a:cubicBezTo>
                  <a:pt x="190" y="124"/>
                  <a:pt x="190" y="124"/>
                  <a:pt x="190" y="124"/>
                </a:cubicBezTo>
                <a:cubicBezTo>
                  <a:pt x="191" y="124"/>
                  <a:pt x="192" y="125"/>
                  <a:pt x="191" y="126"/>
                </a:cubicBezTo>
                <a:cubicBezTo>
                  <a:pt x="191" y="127"/>
                  <a:pt x="190" y="128"/>
                  <a:pt x="189" y="128"/>
                </a:cubicBezTo>
                <a:close/>
                <a:moveTo>
                  <a:pt x="178" y="119"/>
                </a:moveTo>
                <a:cubicBezTo>
                  <a:pt x="47" y="6"/>
                  <a:pt x="47" y="6"/>
                  <a:pt x="47" y="6"/>
                </a:cubicBezTo>
                <a:cubicBezTo>
                  <a:pt x="6" y="60"/>
                  <a:pt x="6" y="60"/>
                  <a:pt x="6" y="60"/>
                </a:cubicBezTo>
                <a:lnTo>
                  <a:pt x="178" y="1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6" name="Freeform 15"/>
          <p:cNvSpPr>
            <a:spLocks noEditPoints="1"/>
          </p:cNvSpPr>
          <p:nvPr/>
        </p:nvSpPr>
        <p:spPr bwMode="auto">
          <a:xfrm>
            <a:off x="2900363" y="5373688"/>
            <a:ext cx="754063" cy="933450"/>
          </a:xfrm>
          <a:custGeom>
            <a:avLst/>
            <a:gdLst>
              <a:gd name="T0" fmla="*/ 262 w 265"/>
              <a:gd name="T1" fmla="*/ 328 h 328"/>
              <a:gd name="T2" fmla="*/ 260 w 265"/>
              <a:gd name="T3" fmla="*/ 327 h 328"/>
              <a:gd name="T4" fmla="*/ 0 w 265"/>
              <a:gd name="T5" fmla="*/ 4 h 328"/>
              <a:gd name="T6" fmla="*/ 0 w 265"/>
              <a:gd name="T7" fmla="*/ 1 h 328"/>
              <a:gd name="T8" fmla="*/ 2 w 265"/>
              <a:gd name="T9" fmla="*/ 0 h 328"/>
              <a:gd name="T10" fmla="*/ 3 w 265"/>
              <a:gd name="T11" fmla="*/ 0 h 328"/>
              <a:gd name="T12" fmla="*/ 156 w 265"/>
              <a:gd name="T13" fmla="*/ 104 h 328"/>
              <a:gd name="T14" fmla="*/ 157 w 265"/>
              <a:gd name="T15" fmla="*/ 105 h 328"/>
              <a:gd name="T16" fmla="*/ 264 w 265"/>
              <a:gd name="T17" fmla="*/ 324 h 328"/>
              <a:gd name="T18" fmla="*/ 263 w 265"/>
              <a:gd name="T19" fmla="*/ 327 h 328"/>
              <a:gd name="T20" fmla="*/ 262 w 265"/>
              <a:gd name="T21" fmla="*/ 328 h 328"/>
              <a:gd name="T22" fmla="*/ 251 w 265"/>
              <a:gd name="T23" fmla="*/ 308 h 328"/>
              <a:gd name="T24" fmla="*/ 153 w 265"/>
              <a:gd name="T25" fmla="*/ 108 h 328"/>
              <a:gd name="T26" fmla="*/ 14 w 265"/>
              <a:gd name="T27" fmla="*/ 13 h 328"/>
              <a:gd name="T28" fmla="*/ 251 w 265"/>
              <a:gd name="T29" fmla="*/ 30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28">
                <a:moveTo>
                  <a:pt x="262" y="328"/>
                </a:moveTo>
                <a:cubicBezTo>
                  <a:pt x="261" y="328"/>
                  <a:pt x="261" y="327"/>
                  <a:pt x="260" y="327"/>
                </a:cubicBezTo>
                <a:cubicBezTo>
                  <a:pt x="0" y="4"/>
                  <a:pt x="0" y="4"/>
                  <a:pt x="0" y="4"/>
                </a:cubicBezTo>
                <a:cubicBezTo>
                  <a:pt x="0" y="3"/>
                  <a:pt x="0" y="2"/>
                  <a:pt x="0" y="1"/>
                </a:cubicBezTo>
                <a:cubicBezTo>
                  <a:pt x="1" y="0"/>
                  <a:pt x="1" y="0"/>
                  <a:pt x="2" y="0"/>
                </a:cubicBezTo>
                <a:cubicBezTo>
                  <a:pt x="3" y="0"/>
                  <a:pt x="3" y="0"/>
                  <a:pt x="3" y="0"/>
                </a:cubicBezTo>
                <a:cubicBezTo>
                  <a:pt x="156" y="104"/>
                  <a:pt x="156" y="104"/>
                  <a:pt x="156" y="104"/>
                </a:cubicBezTo>
                <a:cubicBezTo>
                  <a:pt x="156" y="104"/>
                  <a:pt x="157" y="105"/>
                  <a:pt x="157" y="105"/>
                </a:cubicBezTo>
                <a:cubicBezTo>
                  <a:pt x="264" y="324"/>
                  <a:pt x="264" y="324"/>
                  <a:pt x="264" y="324"/>
                </a:cubicBezTo>
                <a:cubicBezTo>
                  <a:pt x="265" y="325"/>
                  <a:pt x="264" y="327"/>
                  <a:pt x="263" y="327"/>
                </a:cubicBezTo>
                <a:cubicBezTo>
                  <a:pt x="263" y="328"/>
                  <a:pt x="263" y="328"/>
                  <a:pt x="262" y="328"/>
                </a:cubicBezTo>
                <a:close/>
                <a:moveTo>
                  <a:pt x="251" y="308"/>
                </a:moveTo>
                <a:cubicBezTo>
                  <a:pt x="153" y="108"/>
                  <a:pt x="153" y="108"/>
                  <a:pt x="153" y="108"/>
                </a:cubicBezTo>
                <a:cubicBezTo>
                  <a:pt x="14" y="13"/>
                  <a:pt x="14" y="13"/>
                  <a:pt x="14" y="13"/>
                </a:cubicBezTo>
                <a:lnTo>
                  <a:pt x="251"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7" name="Freeform 16"/>
          <p:cNvSpPr>
            <a:spLocks noEditPoints="1"/>
          </p:cNvSpPr>
          <p:nvPr/>
        </p:nvSpPr>
        <p:spPr bwMode="auto">
          <a:xfrm>
            <a:off x="3332163" y="5668963"/>
            <a:ext cx="446088" cy="638175"/>
          </a:xfrm>
          <a:custGeom>
            <a:avLst/>
            <a:gdLst>
              <a:gd name="T0" fmla="*/ 110 w 157"/>
              <a:gd name="T1" fmla="*/ 224 h 224"/>
              <a:gd name="T2" fmla="*/ 108 w 157"/>
              <a:gd name="T3" fmla="*/ 222 h 224"/>
              <a:gd name="T4" fmla="*/ 1 w 157"/>
              <a:gd name="T5" fmla="*/ 3 h 224"/>
              <a:gd name="T6" fmla="*/ 1 w 157"/>
              <a:gd name="T7" fmla="*/ 0 h 224"/>
              <a:gd name="T8" fmla="*/ 3 w 157"/>
              <a:gd name="T9" fmla="*/ 0 h 224"/>
              <a:gd name="T10" fmla="*/ 4 w 157"/>
              <a:gd name="T11" fmla="*/ 0 h 224"/>
              <a:gd name="T12" fmla="*/ 156 w 157"/>
              <a:gd name="T13" fmla="*/ 161 h 224"/>
              <a:gd name="T14" fmla="*/ 157 w 157"/>
              <a:gd name="T15" fmla="*/ 164 h 224"/>
              <a:gd name="T16" fmla="*/ 112 w 157"/>
              <a:gd name="T17" fmla="*/ 223 h 224"/>
              <a:gd name="T18" fmla="*/ 110 w 157"/>
              <a:gd name="T19" fmla="*/ 224 h 224"/>
              <a:gd name="T20" fmla="*/ 110 w 157"/>
              <a:gd name="T21" fmla="*/ 217 h 224"/>
              <a:gd name="T22" fmla="*/ 152 w 157"/>
              <a:gd name="T23" fmla="*/ 163 h 224"/>
              <a:gd name="T24" fmla="*/ 12 w 157"/>
              <a:gd name="T25" fmla="*/ 15 h 224"/>
              <a:gd name="T26" fmla="*/ 110 w 157"/>
              <a:gd name="T27" fmla="*/ 2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224">
                <a:moveTo>
                  <a:pt x="110" y="224"/>
                </a:moveTo>
                <a:cubicBezTo>
                  <a:pt x="109" y="224"/>
                  <a:pt x="108" y="223"/>
                  <a:pt x="108" y="222"/>
                </a:cubicBezTo>
                <a:cubicBezTo>
                  <a:pt x="1" y="3"/>
                  <a:pt x="1" y="3"/>
                  <a:pt x="1" y="3"/>
                </a:cubicBezTo>
                <a:cubicBezTo>
                  <a:pt x="0" y="2"/>
                  <a:pt x="0" y="1"/>
                  <a:pt x="1" y="0"/>
                </a:cubicBezTo>
                <a:cubicBezTo>
                  <a:pt x="2" y="0"/>
                  <a:pt x="2" y="0"/>
                  <a:pt x="3" y="0"/>
                </a:cubicBezTo>
                <a:cubicBezTo>
                  <a:pt x="3" y="0"/>
                  <a:pt x="4" y="0"/>
                  <a:pt x="4" y="0"/>
                </a:cubicBezTo>
                <a:cubicBezTo>
                  <a:pt x="156" y="161"/>
                  <a:pt x="156" y="161"/>
                  <a:pt x="156" y="161"/>
                </a:cubicBezTo>
                <a:cubicBezTo>
                  <a:pt x="157" y="162"/>
                  <a:pt x="157" y="163"/>
                  <a:pt x="157" y="164"/>
                </a:cubicBezTo>
                <a:cubicBezTo>
                  <a:pt x="112" y="223"/>
                  <a:pt x="112" y="223"/>
                  <a:pt x="112" y="223"/>
                </a:cubicBezTo>
                <a:cubicBezTo>
                  <a:pt x="111" y="223"/>
                  <a:pt x="111" y="224"/>
                  <a:pt x="110" y="224"/>
                </a:cubicBezTo>
                <a:close/>
                <a:moveTo>
                  <a:pt x="110" y="217"/>
                </a:moveTo>
                <a:cubicBezTo>
                  <a:pt x="152" y="163"/>
                  <a:pt x="152" y="163"/>
                  <a:pt x="152" y="163"/>
                </a:cubicBezTo>
                <a:cubicBezTo>
                  <a:pt x="12" y="15"/>
                  <a:pt x="12" y="15"/>
                  <a:pt x="12" y="15"/>
                </a:cubicBezTo>
                <a:lnTo>
                  <a:pt x="110" y="2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8" name="Freeform 17"/>
          <p:cNvSpPr>
            <a:spLocks noEditPoints="1"/>
          </p:cNvSpPr>
          <p:nvPr/>
        </p:nvSpPr>
        <p:spPr bwMode="auto">
          <a:xfrm>
            <a:off x="2652713" y="3346450"/>
            <a:ext cx="384175" cy="1639888"/>
          </a:xfrm>
          <a:custGeom>
            <a:avLst/>
            <a:gdLst>
              <a:gd name="T0" fmla="*/ 125 w 135"/>
              <a:gd name="T1" fmla="*/ 576 h 576"/>
              <a:gd name="T2" fmla="*/ 123 w 135"/>
              <a:gd name="T3" fmla="*/ 575 h 576"/>
              <a:gd name="T4" fmla="*/ 0 w 135"/>
              <a:gd name="T5" fmla="*/ 162 h 576"/>
              <a:gd name="T6" fmla="*/ 0 w 135"/>
              <a:gd name="T7" fmla="*/ 160 h 576"/>
              <a:gd name="T8" fmla="*/ 130 w 135"/>
              <a:gd name="T9" fmla="*/ 1 h 576"/>
              <a:gd name="T10" fmla="*/ 132 w 135"/>
              <a:gd name="T11" fmla="*/ 0 h 576"/>
              <a:gd name="T12" fmla="*/ 132 w 135"/>
              <a:gd name="T13" fmla="*/ 0 h 576"/>
              <a:gd name="T14" fmla="*/ 133 w 135"/>
              <a:gd name="T15" fmla="*/ 0 h 576"/>
              <a:gd name="T16" fmla="*/ 135 w 135"/>
              <a:gd name="T17" fmla="*/ 3 h 576"/>
              <a:gd name="T18" fmla="*/ 127 w 135"/>
              <a:gd name="T19" fmla="*/ 574 h 576"/>
              <a:gd name="T20" fmla="*/ 126 w 135"/>
              <a:gd name="T21" fmla="*/ 576 h 576"/>
              <a:gd name="T22" fmla="*/ 126 w 135"/>
              <a:gd name="T23" fmla="*/ 576 h 576"/>
              <a:gd name="T24" fmla="*/ 125 w 135"/>
              <a:gd name="T25" fmla="*/ 576 h 576"/>
              <a:gd name="T26" fmla="*/ 123 w 135"/>
              <a:gd name="T27" fmla="*/ 558 h 576"/>
              <a:gd name="T28" fmla="*/ 130 w 135"/>
              <a:gd name="T29" fmla="*/ 9 h 576"/>
              <a:gd name="T30" fmla="*/ 5 w 135"/>
              <a:gd name="T31" fmla="*/ 162 h 576"/>
              <a:gd name="T32" fmla="*/ 123 w 135"/>
              <a:gd name="T33" fmla="*/ 55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576">
                <a:moveTo>
                  <a:pt x="125" y="576"/>
                </a:moveTo>
                <a:cubicBezTo>
                  <a:pt x="124" y="576"/>
                  <a:pt x="123" y="576"/>
                  <a:pt x="123" y="575"/>
                </a:cubicBezTo>
                <a:cubicBezTo>
                  <a:pt x="0" y="162"/>
                  <a:pt x="0" y="162"/>
                  <a:pt x="0" y="162"/>
                </a:cubicBezTo>
                <a:cubicBezTo>
                  <a:pt x="0" y="161"/>
                  <a:pt x="0" y="161"/>
                  <a:pt x="0" y="160"/>
                </a:cubicBezTo>
                <a:cubicBezTo>
                  <a:pt x="130" y="1"/>
                  <a:pt x="130" y="1"/>
                  <a:pt x="130" y="1"/>
                </a:cubicBezTo>
                <a:cubicBezTo>
                  <a:pt x="131" y="1"/>
                  <a:pt x="131" y="0"/>
                  <a:pt x="132" y="0"/>
                </a:cubicBezTo>
                <a:cubicBezTo>
                  <a:pt x="132" y="0"/>
                  <a:pt x="132" y="0"/>
                  <a:pt x="132" y="0"/>
                </a:cubicBezTo>
                <a:cubicBezTo>
                  <a:pt x="133" y="0"/>
                  <a:pt x="133" y="0"/>
                  <a:pt x="133" y="0"/>
                </a:cubicBezTo>
                <a:cubicBezTo>
                  <a:pt x="134" y="1"/>
                  <a:pt x="135" y="2"/>
                  <a:pt x="135" y="3"/>
                </a:cubicBezTo>
                <a:cubicBezTo>
                  <a:pt x="127" y="574"/>
                  <a:pt x="127" y="574"/>
                  <a:pt x="127" y="574"/>
                </a:cubicBezTo>
                <a:cubicBezTo>
                  <a:pt x="127" y="575"/>
                  <a:pt x="127" y="576"/>
                  <a:pt x="126" y="576"/>
                </a:cubicBezTo>
                <a:cubicBezTo>
                  <a:pt x="126" y="576"/>
                  <a:pt x="126" y="576"/>
                  <a:pt x="126" y="576"/>
                </a:cubicBezTo>
                <a:lnTo>
                  <a:pt x="125" y="576"/>
                </a:lnTo>
                <a:close/>
                <a:moveTo>
                  <a:pt x="123" y="558"/>
                </a:moveTo>
                <a:cubicBezTo>
                  <a:pt x="130" y="9"/>
                  <a:pt x="130" y="9"/>
                  <a:pt x="130" y="9"/>
                </a:cubicBezTo>
                <a:cubicBezTo>
                  <a:pt x="5" y="162"/>
                  <a:pt x="5" y="162"/>
                  <a:pt x="5" y="162"/>
                </a:cubicBezTo>
                <a:lnTo>
                  <a:pt x="123" y="5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9" name="Freeform 18"/>
          <p:cNvSpPr>
            <a:spLocks noEditPoints="1"/>
          </p:cNvSpPr>
          <p:nvPr/>
        </p:nvSpPr>
        <p:spPr bwMode="auto">
          <a:xfrm>
            <a:off x="2900363" y="4975225"/>
            <a:ext cx="446088" cy="704850"/>
          </a:xfrm>
          <a:custGeom>
            <a:avLst/>
            <a:gdLst>
              <a:gd name="T0" fmla="*/ 155 w 157"/>
              <a:gd name="T1" fmla="*/ 248 h 248"/>
              <a:gd name="T2" fmla="*/ 154 w 157"/>
              <a:gd name="T3" fmla="*/ 248 h 248"/>
              <a:gd name="T4" fmla="*/ 1 w 157"/>
              <a:gd name="T5" fmla="*/ 144 h 248"/>
              <a:gd name="T6" fmla="*/ 0 w 157"/>
              <a:gd name="T7" fmla="*/ 142 h 248"/>
              <a:gd name="T8" fmla="*/ 36 w 157"/>
              <a:gd name="T9" fmla="*/ 1 h 248"/>
              <a:gd name="T10" fmla="*/ 38 w 157"/>
              <a:gd name="T11" fmla="*/ 0 h 248"/>
              <a:gd name="T12" fmla="*/ 38 w 157"/>
              <a:gd name="T13" fmla="*/ 0 h 248"/>
              <a:gd name="T14" fmla="*/ 38 w 157"/>
              <a:gd name="T15" fmla="*/ 0 h 248"/>
              <a:gd name="T16" fmla="*/ 40 w 157"/>
              <a:gd name="T17" fmla="*/ 1 h 248"/>
              <a:gd name="T18" fmla="*/ 157 w 157"/>
              <a:gd name="T19" fmla="*/ 245 h 248"/>
              <a:gd name="T20" fmla="*/ 156 w 157"/>
              <a:gd name="T21" fmla="*/ 248 h 248"/>
              <a:gd name="T22" fmla="*/ 155 w 157"/>
              <a:gd name="T23" fmla="*/ 248 h 248"/>
              <a:gd name="T24" fmla="*/ 149 w 157"/>
              <a:gd name="T25" fmla="*/ 239 h 248"/>
              <a:gd name="T26" fmla="*/ 39 w 157"/>
              <a:gd name="T27" fmla="*/ 9 h 248"/>
              <a:gd name="T28" fmla="*/ 5 w 157"/>
              <a:gd name="T29" fmla="*/ 141 h 248"/>
              <a:gd name="T30" fmla="*/ 149 w 157"/>
              <a:gd name="T31"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248">
                <a:moveTo>
                  <a:pt x="155" y="248"/>
                </a:moveTo>
                <a:cubicBezTo>
                  <a:pt x="154" y="248"/>
                  <a:pt x="154" y="248"/>
                  <a:pt x="154" y="248"/>
                </a:cubicBezTo>
                <a:cubicBezTo>
                  <a:pt x="1" y="144"/>
                  <a:pt x="1" y="144"/>
                  <a:pt x="1" y="144"/>
                </a:cubicBezTo>
                <a:cubicBezTo>
                  <a:pt x="0" y="144"/>
                  <a:pt x="0" y="143"/>
                  <a:pt x="0" y="142"/>
                </a:cubicBezTo>
                <a:cubicBezTo>
                  <a:pt x="36" y="1"/>
                  <a:pt x="36" y="1"/>
                  <a:pt x="36" y="1"/>
                </a:cubicBezTo>
                <a:cubicBezTo>
                  <a:pt x="36" y="0"/>
                  <a:pt x="37" y="0"/>
                  <a:pt x="38" y="0"/>
                </a:cubicBezTo>
                <a:cubicBezTo>
                  <a:pt x="38" y="0"/>
                  <a:pt x="38" y="0"/>
                  <a:pt x="38" y="0"/>
                </a:cubicBezTo>
                <a:cubicBezTo>
                  <a:pt x="38" y="0"/>
                  <a:pt x="38" y="0"/>
                  <a:pt x="38" y="0"/>
                </a:cubicBezTo>
                <a:cubicBezTo>
                  <a:pt x="39" y="0"/>
                  <a:pt x="40" y="0"/>
                  <a:pt x="40" y="1"/>
                </a:cubicBezTo>
                <a:cubicBezTo>
                  <a:pt x="157" y="245"/>
                  <a:pt x="157" y="245"/>
                  <a:pt x="157" y="245"/>
                </a:cubicBezTo>
                <a:cubicBezTo>
                  <a:pt x="157" y="246"/>
                  <a:pt x="157" y="247"/>
                  <a:pt x="156" y="248"/>
                </a:cubicBezTo>
                <a:cubicBezTo>
                  <a:pt x="156" y="248"/>
                  <a:pt x="155" y="248"/>
                  <a:pt x="155" y="248"/>
                </a:cubicBezTo>
                <a:close/>
                <a:moveTo>
                  <a:pt x="149" y="239"/>
                </a:moveTo>
                <a:cubicBezTo>
                  <a:pt x="39" y="9"/>
                  <a:pt x="39" y="9"/>
                  <a:pt x="39" y="9"/>
                </a:cubicBezTo>
                <a:cubicBezTo>
                  <a:pt x="5" y="141"/>
                  <a:pt x="5" y="141"/>
                  <a:pt x="5" y="141"/>
                </a:cubicBezTo>
                <a:lnTo>
                  <a:pt x="149" y="2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0" name="Freeform 19"/>
          <p:cNvSpPr>
            <a:spLocks noEditPoints="1"/>
          </p:cNvSpPr>
          <p:nvPr/>
        </p:nvSpPr>
        <p:spPr bwMode="auto">
          <a:xfrm>
            <a:off x="3003550" y="3346450"/>
            <a:ext cx="342900" cy="1639888"/>
          </a:xfrm>
          <a:custGeom>
            <a:avLst/>
            <a:gdLst>
              <a:gd name="T0" fmla="*/ 1 w 121"/>
              <a:gd name="T1" fmla="*/ 576 h 576"/>
              <a:gd name="T2" fmla="*/ 1 w 121"/>
              <a:gd name="T3" fmla="*/ 576 h 576"/>
              <a:gd name="T4" fmla="*/ 0 w 121"/>
              <a:gd name="T5" fmla="*/ 574 h 576"/>
              <a:gd name="T6" fmla="*/ 7 w 121"/>
              <a:gd name="T7" fmla="*/ 3 h 576"/>
              <a:gd name="T8" fmla="*/ 9 w 121"/>
              <a:gd name="T9" fmla="*/ 0 h 576"/>
              <a:gd name="T10" fmla="*/ 9 w 121"/>
              <a:gd name="T11" fmla="*/ 0 h 576"/>
              <a:gd name="T12" fmla="*/ 9 w 121"/>
              <a:gd name="T13" fmla="*/ 0 h 576"/>
              <a:gd name="T14" fmla="*/ 11 w 121"/>
              <a:gd name="T15" fmla="*/ 1 h 576"/>
              <a:gd name="T16" fmla="*/ 121 w 121"/>
              <a:gd name="T17" fmla="*/ 143 h 576"/>
              <a:gd name="T18" fmla="*/ 121 w 121"/>
              <a:gd name="T19" fmla="*/ 145 h 576"/>
              <a:gd name="T20" fmla="*/ 4 w 121"/>
              <a:gd name="T21" fmla="*/ 575 h 576"/>
              <a:gd name="T22" fmla="*/ 2 w 121"/>
              <a:gd name="T23" fmla="*/ 576 h 576"/>
              <a:gd name="T24" fmla="*/ 1 w 121"/>
              <a:gd name="T25" fmla="*/ 576 h 576"/>
              <a:gd name="T26" fmla="*/ 5 w 121"/>
              <a:gd name="T27" fmla="*/ 555 h 576"/>
              <a:gd name="T28" fmla="*/ 116 w 121"/>
              <a:gd name="T29" fmla="*/ 145 h 576"/>
              <a:gd name="T30" fmla="*/ 11 w 121"/>
              <a:gd name="T31" fmla="*/ 9 h 576"/>
              <a:gd name="T32" fmla="*/ 5 w 121"/>
              <a:gd name="T33" fmla="*/ 55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576">
                <a:moveTo>
                  <a:pt x="1" y="576"/>
                </a:moveTo>
                <a:cubicBezTo>
                  <a:pt x="1" y="576"/>
                  <a:pt x="1" y="576"/>
                  <a:pt x="1" y="576"/>
                </a:cubicBezTo>
                <a:cubicBezTo>
                  <a:pt x="0" y="576"/>
                  <a:pt x="0" y="575"/>
                  <a:pt x="0" y="574"/>
                </a:cubicBezTo>
                <a:cubicBezTo>
                  <a:pt x="7" y="3"/>
                  <a:pt x="7" y="3"/>
                  <a:pt x="7" y="3"/>
                </a:cubicBezTo>
                <a:cubicBezTo>
                  <a:pt x="7" y="2"/>
                  <a:pt x="8" y="1"/>
                  <a:pt x="9" y="0"/>
                </a:cubicBezTo>
                <a:cubicBezTo>
                  <a:pt x="9" y="0"/>
                  <a:pt x="9" y="0"/>
                  <a:pt x="9" y="0"/>
                </a:cubicBezTo>
                <a:cubicBezTo>
                  <a:pt x="9" y="0"/>
                  <a:pt x="9" y="0"/>
                  <a:pt x="9" y="0"/>
                </a:cubicBezTo>
                <a:cubicBezTo>
                  <a:pt x="10" y="0"/>
                  <a:pt x="11" y="1"/>
                  <a:pt x="11" y="1"/>
                </a:cubicBezTo>
                <a:cubicBezTo>
                  <a:pt x="121" y="143"/>
                  <a:pt x="121" y="143"/>
                  <a:pt x="121" y="143"/>
                </a:cubicBezTo>
                <a:cubicBezTo>
                  <a:pt x="121" y="143"/>
                  <a:pt x="121" y="144"/>
                  <a:pt x="121" y="145"/>
                </a:cubicBezTo>
                <a:cubicBezTo>
                  <a:pt x="4" y="575"/>
                  <a:pt x="4" y="575"/>
                  <a:pt x="4" y="575"/>
                </a:cubicBezTo>
                <a:cubicBezTo>
                  <a:pt x="4" y="576"/>
                  <a:pt x="3" y="576"/>
                  <a:pt x="2" y="576"/>
                </a:cubicBezTo>
                <a:lnTo>
                  <a:pt x="1" y="576"/>
                </a:lnTo>
                <a:close/>
                <a:moveTo>
                  <a:pt x="5" y="555"/>
                </a:moveTo>
                <a:cubicBezTo>
                  <a:pt x="116" y="145"/>
                  <a:pt x="116" y="145"/>
                  <a:pt x="116" y="145"/>
                </a:cubicBezTo>
                <a:cubicBezTo>
                  <a:pt x="11" y="9"/>
                  <a:pt x="11" y="9"/>
                  <a:pt x="11" y="9"/>
                </a:cubicBezTo>
                <a:lnTo>
                  <a:pt x="5" y="5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1" name="Freeform 20"/>
          <p:cNvSpPr>
            <a:spLocks noEditPoints="1"/>
          </p:cNvSpPr>
          <p:nvPr/>
        </p:nvSpPr>
        <p:spPr bwMode="auto">
          <a:xfrm>
            <a:off x="2457450" y="2624137"/>
            <a:ext cx="327025" cy="1189038"/>
          </a:xfrm>
          <a:custGeom>
            <a:avLst/>
            <a:gdLst>
              <a:gd name="T0" fmla="*/ 71 w 115"/>
              <a:gd name="T1" fmla="*/ 418 h 418"/>
              <a:gd name="T2" fmla="*/ 69 w 115"/>
              <a:gd name="T3" fmla="*/ 416 h 418"/>
              <a:gd name="T4" fmla="*/ 0 w 115"/>
              <a:gd name="T5" fmla="*/ 74 h 418"/>
              <a:gd name="T6" fmla="*/ 1 w 115"/>
              <a:gd name="T7" fmla="*/ 72 h 418"/>
              <a:gd name="T8" fmla="*/ 111 w 115"/>
              <a:gd name="T9" fmla="*/ 1 h 418"/>
              <a:gd name="T10" fmla="*/ 112 w 115"/>
              <a:gd name="T11" fmla="*/ 0 h 418"/>
              <a:gd name="T12" fmla="*/ 113 w 115"/>
              <a:gd name="T13" fmla="*/ 1 h 418"/>
              <a:gd name="T14" fmla="*/ 114 w 115"/>
              <a:gd name="T15" fmla="*/ 3 h 418"/>
              <a:gd name="T16" fmla="*/ 73 w 115"/>
              <a:gd name="T17" fmla="*/ 416 h 418"/>
              <a:gd name="T18" fmla="*/ 71 w 115"/>
              <a:gd name="T19" fmla="*/ 418 h 418"/>
              <a:gd name="T20" fmla="*/ 70 w 115"/>
              <a:gd name="T21" fmla="*/ 400 h 418"/>
              <a:gd name="T22" fmla="*/ 109 w 115"/>
              <a:gd name="T23" fmla="*/ 7 h 418"/>
              <a:gd name="T24" fmla="*/ 5 w 115"/>
              <a:gd name="T25" fmla="*/ 75 h 418"/>
              <a:gd name="T26" fmla="*/ 70 w 115"/>
              <a:gd name="T27" fmla="*/ 40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418">
                <a:moveTo>
                  <a:pt x="71" y="418"/>
                </a:moveTo>
                <a:cubicBezTo>
                  <a:pt x="70" y="418"/>
                  <a:pt x="69" y="417"/>
                  <a:pt x="69" y="416"/>
                </a:cubicBezTo>
                <a:cubicBezTo>
                  <a:pt x="0" y="74"/>
                  <a:pt x="0" y="74"/>
                  <a:pt x="0" y="74"/>
                </a:cubicBezTo>
                <a:cubicBezTo>
                  <a:pt x="0" y="73"/>
                  <a:pt x="0" y="72"/>
                  <a:pt x="1" y="72"/>
                </a:cubicBezTo>
                <a:cubicBezTo>
                  <a:pt x="111" y="1"/>
                  <a:pt x="111" y="1"/>
                  <a:pt x="111" y="1"/>
                </a:cubicBezTo>
                <a:cubicBezTo>
                  <a:pt x="111" y="1"/>
                  <a:pt x="112" y="0"/>
                  <a:pt x="112" y="0"/>
                </a:cubicBezTo>
                <a:cubicBezTo>
                  <a:pt x="113" y="0"/>
                  <a:pt x="113" y="0"/>
                  <a:pt x="113" y="1"/>
                </a:cubicBezTo>
                <a:cubicBezTo>
                  <a:pt x="114" y="1"/>
                  <a:pt x="115" y="2"/>
                  <a:pt x="114" y="3"/>
                </a:cubicBezTo>
                <a:cubicBezTo>
                  <a:pt x="73" y="416"/>
                  <a:pt x="73" y="416"/>
                  <a:pt x="73" y="416"/>
                </a:cubicBezTo>
                <a:cubicBezTo>
                  <a:pt x="73" y="417"/>
                  <a:pt x="72" y="418"/>
                  <a:pt x="71" y="418"/>
                </a:cubicBezTo>
                <a:close/>
                <a:moveTo>
                  <a:pt x="70" y="400"/>
                </a:moveTo>
                <a:cubicBezTo>
                  <a:pt x="109" y="7"/>
                  <a:pt x="109" y="7"/>
                  <a:pt x="109" y="7"/>
                </a:cubicBezTo>
                <a:cubicBezTo>
                  <a:pt x="5" y="75"/>
                  <a:pt x="5" y="75"/>
                  <a:pt x="5" y="75"/>
                </a:cubicBezTo>
                <a:lnTo>
                  <a:pt x="70" y="4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2" name="Freeform 21"/>
          <p:cNvSpPr>
            <a:spLocks noEditPoints="1"/>
          </p:cNvSpPr>
          <p:nvPr/>
        </p:nvSpPr>
        <p:spPr bwMode="auto">
          <a:xfrm>
            <a:off x="2652713" y="2624137"/>
            <a:ext cx="384175" cy="1189038"/>
          </a:xfrm>
          <a:custGeom>
            <a:avLst/>
            <a:gdLst>
              <a:gd name="T0" fmla="*/ 2 w 135"/>
              <a:gd name="T1" fmla="*/ 418 h 418"/>
              <a:gd name="T2" fmla="*/ 1 w 135"/>
              <a:gd name="T3" fmla="*/ 418 h 418"/>
              <a:gd name="T4" fmla="*/ 0 w 135"/>
              <a:gd name="T5" fmla="*/ 415 h 418"/>
              <a:gd name="T6" fmla="*/ 41 w 135"/>
              <a:gd name="T7" fmla="*/ 2 h 418"/>
              <a:gd name="T8" fmla="*/ 43 w 135"/>
              <a:gd name="T9" fmla="*/ 0 h 418"/>
              <a:gd name="T10" fmla="*/ 43 w 135"/>
              <a:gd name="T11" fmla="*/ 0 h 418"/>
              <a:gd name="T12" fmla="*/ 45 w 135"/>
              <a:gd name="T13" fmla="*/ 2 h 418"/>
              <a:gd name="T14" fmla="*/ 134 w 135"/>
              <a:gd name="T15" fmla="*/ 256 h 418"/>
              <a:gd name="T16" fmla="*/ 134 w 135"/>
              <a:gd name="T17" fmla="*/ 258 h 418"/>
              <a:gd name="T18" fmla="*/ 4 w 135"/>
              <a:gd name="T19" fmla="*/ 417 h 418"/>
              <a:gd name="T20" fmla="*/ 2 w 135"/>
              <a:gd name="T21" fmla="*/ 418 h 418"/>
              <a:gd name="T22" fmla="*/ 5 w 135"/>
              <a:gd name="T23" fmla="*/ 408 h 418"/>
              <a:gd name="T24" fmla="*/ 130 w 135"/>
              <a:gd name="T25" fmla="*/ 256 h 418"/>
              <a:gd name="T26" fmla="*/ 44 w 135"/>
              <a:gd name="T27" fmla="*/ 13 h 418"/>
              <a:gd name="T28" fmla="*/ 5 w 135"/>
              <a:gd name="T29" fmla="*/ 40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18">
                <a:moveTo>
                  <a:pt x="2" y="418"/>
                </a:moveTo>
                <a:cubicBezTo>
                  <a:pt x="2" y="418"/>
                  <a:pt x="1" y="418"/>
                  <a:pt x="1" y="418"/>
                </a:cubicBezTo>
                <a:cubicBezTo>
                  <a:pt x="0" y="417"/>
                  <a:pt x="0" y="416"/>
                  <a:pt x="0" y="415"/>
                </a:cubicBezTo>
                <a:cubicBezTo>
                  <a:pt x="41" y="2"/>
                  <a:pt x="41" y="2"/>
                  <a:pt x="41" y="2"/>
                </a:cubicBezTo>
                <a:cubicBezTo>
                  <a:pt x="41" y="1"/>
                  <a:pt x="42" y="1"/>
                  <a:pt x="43" y="0"/>
                </a:cubicBezTo>
                <a:cubicBezTo>
                  <a:pt x="43" y="0"/>
                  <a:pt x="43" y="0"/>
                  <a:pt x="43" y="0"/>
                </a:cubicBezTo>
                <a:cubicBezTo>
                  <a:pt x="44" y="0"/>
                  <a:pt x="45" y="1"/>
                  <a:pt x="45" y="2"/>
                </a:cubicBezTo>
                <a:cubicBezTo>
                  <a:pt x="134" y="256"/>
                  <a:pt x="134" y="256"/>
                  <a:pt x="134" y="256"/>
                </a:cubicBezTo>
                <a:cubicBezTo>
                  <a:pt x="135" y="257"/>
                  <a:pt x="135" y="257"/>
                  <a:pt x="134" y="258"/>
                </a:cubicBezTo>
                <a:cubicBezTo>
                  <a:pt x="4" y="417"/>
                  <a:pt x="4" y="417"/>
                  <a:pt x="4" y="417"/>
                </a:cubicBezTo>
                <a:cubicBezTo>
                  <a:pt x="4" y="418"/>
                  <a:pt x="3" y="418"/>
                  <a:pt x="2" y="418"/>
                </a:cubicBezTo>
                <a:close/>
                <a:moveTo>
                  <a:pt x="5" y="408"/>
                </a:moveTo>
                <a:cubicBezTo>
                  <a:pt x="130" y="256"/>
                  <a:pt x="130" y="256"/>
                  <a:pt x="130" y="256"/>
                </a:cubicBezTo>
                <a:cubicBezTo>
                  <a:pt x="44" y="13"/>
                  <a:pt x="44" y="13"/>
                  <a:pt x="44" y="13"/>
                </a:cubicBezTo>
                <a:lnTo>
                  <a:pt x="5" y="4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3" name="Freeform 22"/>
          <p:cNvSpPr>
            <a:spLocks noEditPoints="1"/>
          </p:cNvSpPr>
          <p:nvPr/>
        </p:nvSpPr>
        <p:spPr bwMode="auto">
          <a:xfrm>
            <a:off x="2767013" y="1363662"/>
            <a:ext cx="755650" cy="1274763"/>
          </a:xfrm>
          <a:custGeom>
            <a:avLst/>
            <a:gdLst>
              <a:gd name="T0" fmla="*/ 3 w 266"/>
              <a:gd name="T1" fmla="*/ 448 h 448"/>
              <a:gd name="T2" fmla="*/ 2 w 266"/>
              <a:gd name="T3" fmla="*/ 448 h 448"/>
              <a:gd name="T4" fmla="*/ 1 w 266"/>
              <a:gd name="T5" fmla="*/ 445 h 448"/>
              <a:gd name="T6" fmla="*/ 261 w 266"/>
              <a:gd name="T7" fmla="*/ 1 h 448"/>
              <a:gd name="T8" fmla="*/ 263 w 266"/>
              <a:gd name="T9" fmla="*/ 0 h 448"/>
              <a:gd name="T10" fmla="*/ 264 w 266"/>
              <a:gd name="T11" fmla="*/ 0 h 448"/>
              <a:gd name="T12" fmla="*/ 266 w 266"/>
              <a:gd name="T13" fmla="*/ 3 h 448"/>
              <a:gd name="T14" fmla="*/ 204 w 266"/>
              <a:gd name="T15" fmla="*/ 325 h 448"/>
              <a:gd name="T16" fmla="*/ 203 w 266"/>
              <a:gd name="T17" fmla="*/ 327 h 448"/>
              <a:gd name="T18" fmla="*/ 4 w 266"/>
              <a:gd name="T19" fmla="*/ 448 h 448"/>
              <a:gd name="T20" fmla="*/ 3 w 266"/>
              <a:gd name="T21" fmla="*/ 448 h 448"/>
              <a:gd name="T22" fmla="*/ 10 w 266"/>
              <a:gd name="T23" fmla="*/ 439 h 448"/>
              <a:gd name="T24" fmla="*/ 200 w 266"/>
              <a:gd name="T25" fmla="*/ 323 h 448"/>
              <a:gd name="T26" fmla="*/ 258 w 266"/>
              <a:gd name="T27" fmla="*/ 16 h 448"/>
              <a:gd name="T28" fmla="*/ 10 w 266"/>
              <a:gd name="T29" fmla="*/ 439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448">
                <a:moveTo>
                  <a:pt x="3" y="448"/>
                </a:moveTo>
                <a:cubicBezTo>
                  <a:pt x="3" y="448"/>
                  <a:pt x="2" y="448"/>
                  <a:pt x="2" y="448"/>
                </a:cubicBezTo>
                <a:cubicBezTo>
                  <a:pt x="1" y="447"/>
                  <a:pt x="0" y="445"/>
                  <a:pt x="1" y="445"/>
                </a:cubicBezTo>
                <a:cubicBezTo>
                  <a:pt x="261" y="1"/>
                  <a:pt x="261" y="1"/>
                  <a:pt x="261" y="1"/>
                </a:cubicBezTo>
                <a:cubicBezTo>
                  <a:pt x="262" y="1"/>
                  <a:pt x="263" y="0"/>
                  <a:pt x="263" y="0"/>
                </a:cubicBezTo>
                <a:cubicBezTo>
                  <a:pt x="264" y="0"/>
                  <a:pt x="264" y="0"/>
                  <a:pt x="264" y="0"/>
                </a:cubicBezTo>
                <a:cubicBezTo>
                  <a:pt x="265" y="1"/>
                  <a:pt x="266" y="2"/>
                  <a:pt x="266" y="3"/>
                </a:cubicBezTo>
                <a:cubicBezTo>
                  <a:pt x="204" y="325"/>
                  <a:pt x="204" y="325"/>
                  <a:pt x="204" y="325"/>
                </a:cubicBezTo>
                <a:cubicBezTo>
                  <a:pt x="204" y="326"/>
                  <a:pt x="203" y="326"/>
                  <a:pt x="203" y="327"/>
                </a:cubicBezTo>
                <a:cubicBezTo>
                  <a:pt x="4" y="448"/>
                  <a:pt x="4" y="448"/>
                  <a:pt x="4" y="448"/>
                </a:cubicBezTo>
                <a:cubicBezTo>
                  <a:pt x="4" y="448"/>
                  <a:pt x="3" y="448"/>
                  <a:pt x="3" y="448"/>
                </a:cubicBezTo>
                <a:close/>
                <a:moveTo>
                  <a:pt x="10" y="439"/>
                </a:moveTo>
                <a:cubicBezTo>
                  <a:pt x="200" y="323"/>
                  <a:pt x="200" y="323"/>
                  <a:pt x="200" y="323"/>
                </a:cubicBezTo>
                <a:cubicBezTo>
                  <a:pt x="258" y="16"/>
                  <a:pt x="258" y="16"/>
                  <a:pt x="258" y="16"/>
                </a:cubicBezTo>
                <a:lnTo>
                  <a:pt x="10" y="4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4" name="Freeform 23"/>
          <p:cNvSpPr>
            <a:spLocks noEditPoints="1"/>
          </p:cNvSpPr>
          <p:nvPr/>
        </p:nvSpPr>
        <p:spPr bwMode="auto">
          <a:xfrm>
            <a:off x="3765550" y="5718175"/>
            <a:ext cx="417513" cy="769938"/>
          </a:xfrm>
          <a:custGeom>
            <a:avLst/>
            <a:gdLst>
              <a:gd name="T0" fmla="*/ 145 w 147"/>
              <a:gd name="T1" fmla="*/ 271 h 271"/>
              <a:gd name="T2" fmla="*/ 143 w 147"/>
              <a:gd name="T3" fmla="*/ 270 h 271"/>
              <a:gd name="T4" fmla="*/ 1 w 147"/>
              <a:gd name="T5" fmla="*/ 147 h 271"/>
              <a:gd name="T6" fmla="*/ 0 w 147"/>
              <a:gd name="T7" fmla="*/ 146 h 271"/>
              <a:gd name="T8" fmla="*/ 1 w 147"/>
              <a:gd name="T9" fmla="*/ 144 h 271"/>
              <a:gd name="T10" fmla="*/ 139 w 147"/>
              <a:gd name="T11" fmla="*/ 1 h 271"/>
              <a:gd name="T12" fmla="*/ 141 w 147"/>
              <a:gd name="T13" fmla="*/ 0 h 271"/>
              <a:gd name="T14" fmla="*/ 141 w 147"/>
              <a:gd name="T15" fmla="*/ 0 h 271"/>
              <a:gd name="T16" fmla="*/ 142 w 147"/>
              <a:gd name="T17" fmla="*/ 0 h 271"/>
              <a:gd name="T18" fmla="*/ 143 w 147"/>
              <a:gd name="T19" fmla="*/ 2 h 271"/>
              <a:gd name="T20" fmla="*/ 147 w 147"/>
              <a:gd name="T21" fmla="*/ 268 h 271"/>
              <a:gd name="T22" fmla="*/ 146 w 147"/>
              <a:gd name="T23" fmla="*/ 270 h 271"/>
              <a:gd name="T24" fmla="*/ 145 w 147"/>
              <a:gd name="T25" fmla="*/ 271 h 271"/>
              <a:gd name="T26" fmla="*/ 143 w 147"/>
              <a:gd name="T27" fmla="*/ 263 h 271"/>
              <a:gd name="T28" fmla="*/ 139 w 147"/>
              <a:gd name="T29" fmla="*/ 8 h 271"/>
              <a:gd name="T30" fmla="*/ 6 w 147"/>
              <a:gd name="T31" fmla="*/ 146 h 271"/>
              <a:gd name="T32" fmla="*/ 143 w 147"/>
              <a:gd name="T33" fmla="*/ 263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271">
                <a:moveTo>
                  <a:pt x="145" y="271"/>
                </a:moveTo>
                <a:cubicBezTo>
                  <a:pt x="144" y="271"/>
                  <a:pt x="144" y="270"/>
                  <a:pt x="143" y="270"/>
                </a:cubicBezTo>
                <a:cubicBezTo>
                  <a:pt x="1" y="147"/>
                  <a:pt x="1" y="147"/>
                  <a:pt x="1" y="147"/>
                </a:cubicBezTo>
                <a:cubicBezTo>
                  <a:pt x="1" y="147"/>
                  <a:pt x="0" y="146"/>
                  <a:pt x="0" y="146"/>
                </a:cubicBezTo>
                <a:cubicBezTo>
                  <a:pt x="0" y="145"/>
                  <a:pt x="1" y="145"/>
                  <a:pt x="1" y="144"/>
                </a:cubicBezTo>
                <a:cubicBezTo>
                  <a:pt x="139" y="1"/>
                  <a:pt x="139" y="1"/>
                  <a:pt x="139" y="1"/>
                </a:cubicBezTo>
                <a:cubicBezTo>
                  <a:pt x="140" y="0"/>
                  <a:pt x="140" y="0"/>
                  <a:pt x="141" y="0"/>
                </a:cubicBezTo>
                <a:cubicBezTo>
                  <a:pt x="141" y="0"/>
                  <a:pt x="141" y="0"/>
                  <a:pt x="141" y="0"/>
                </a:cubicBezTo>
                <a:cubicBezTo>
                  <a:pt x="142" y="0"/>
                  <a:pt x="142" y="0"/>
                  <a:pt x="142" y="0"/>
                </a:cubicBezTo>
                <a:cubicBezTo>
                  <a:pt x="143" y="0"/>
                  <a:pt x="143" y="1"/>
                  <a:pt x="143" y="2"/>
                </a:cubicBezTo>
                <a:cubicBezTo>
                  <a:pt x="147" y="268"/>
                  <a:pt x="147" y="268"/>
                  <a:pt x="147" y="268"/>
                </a:cubicBezTo>
                <a:cubicBezTo>
                  <a:pt x="147" y="269"/>
                  <a:pt x="147" y="270"/>
                  <a:pt x="146" y="270"/>
                </a:cubicBezTo>
                <a:cubicBezTo>
                  <a:pt x="146" y="271"/>
                  <a:pt x="145" y="271"/>
                  <a:pt x="145" y="271"/>
                </a:cubicBezTo>
                <a:close/>
                <a:moveTo>
                  <a:pt x="143" y="263"/>
                </a:moveTo>
                <a:cubicBezTo>
                  <a:pt x="139" y="8"/>
                  <a:pt x="139" y="8"/>
                  <a:pt x="139" y="8"/>
                </a:cubicBezTo>
                <a:cubicBezTo>
                  <a:pt x="6" y="146"/>
                  <a:pt x="6" y="146"/>
                  <a:pt x="6" y="146"/>
                </a:cubicBezTo>
                <a:lnTo>
                  <a:pt x="143" y="2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5" name="Freeform 24"/>
          <p:cNvSpPr>
            <a:spLocks noEditPoints="1"/>
          </p:cNvSpPr>
          <p:nvPr/>
        </p:nvSpPr>
        <p:spPr bwMode="auto">
          <a:xfrm>
            <a:off x="4159250" y="5718175"/>
            <a:ext cx="760413" cy="769938"/>
          </a:xfrm>
          <a:custGeom>
            <a:avLst/>
            <a:gdLst>
              <a:gd name="T0" fmla="*/ 6 w 267"/>
              <a:gd name="T1" fmla="*/ 271 h 271"/>
              <a:gd name="T2" fmla="*/ 5 w 267"/>
              <a:gd name="T3" fmla="*/ 270 h 271"/>
              <a:gd name="T4" fmla="*/ 4 w 267"/>
              <a:gd name="T5" fmla="*/ 268 h 271"/>
              <a:gd name="T6" fmla="*/ 0 w 267"/>
              <a:gd name="T7" fmla="*/ 2 h 271"/>
              <a:gd name="T8" fmla="*/ 1 w 267"/>
              <a:gd name="T9" fmla="*/ 0 h 271"/>
              <a:gd name="T10" fmla="*/ 2 w 267"/>
              <a:gd name="T11" fmla="*/ 0 h 271"/>
              <a:gd name="T12" fmla="*/ 3 w 267"/>
              <a:gd name="T13" fmla="*/ 0 h 271"/>
              <a:gd name="T14" fmla="*/ 266 w 267"/>
              <a:gd name="T15" fmla="*/ 180 h 271"/>
              <a:gd name="T16" fmla="*/ 267 w 267"/>
              <a:gd name="T17" fmla="*/ 182 h 271"/>
              <a:gd name="T18" fmla="*/ 266 w 267"/>
              <a:gd name="T19" fmla="*/ 184 h 271"/>
              <a:gd name="T20" fmla="*/ 6 w 267"/>
              <a:gd name="T21" fmla="*/ 271 h 271"/>
              <a:gd name="T22" fmla="*/ 8 w 267"/>
              <a:gd name="T23" fmla="*/ 265 h 271"/>
              <a:gd name="T24" fmla="*/ 260 w 267"/>
              <a:gd name="T25" fmla="*/ 181 h 271"/>
              <a:gd name="T26" fmla="*/ 4 w 267"/>
              <a:gd name="T27" fmla="*/ 7 h 271"/>
              <a:gd name="T28" fmla="*/ 8 w 267"/>
              <a:gd name="T29" fmla="*/ 26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271">
                <a:moveTo>
                  <a:pt x="6" y="271"/>
                </a:moveTo>
                <a:cubicBezTo>
                  <a:pt x="6" y="271"/>
                  <a:pt x="5" y="271"/>
                  <a:pt x="5" y="270"/>
                </a:cubicBezTo>
                <a:cubicBezTo>
                  <a:pt x="4" y="270"/>
                  <a:pt x="4" y="269"/>
                  <a:pt x="4" y="268"/>
                </a:cubicBezTo>
                <a:cubicBezTo>
                  <a:pt x="0" y="2"/>
                  <a:pt x="0" y="2"/>
                  <a:pt x="0" y="2"/>
                </a:cubicBezTo>
                <a:cubicBezTo>
                  <a:pt x="0" y="1"/>
                  <a:pt x="0" y="1"/>
                  <a:pt x="1" y="0"/>
                </a:cubicBezTo>
                <a:cubicBezTo>
                  <a:pt x="1" y="0"/>
                  <a:pt x="2" y="0"/>
                  <a:pt x="2" y="0"/>
                </a:cubicBezTo>
                <a:cubicBezTo>
                  <a:pt x="2" y="0"/>
                  <a:pt x="3" y="0"/>
                  <a:pt x="3" y="0"/>
                </a:cubicBezTo>
                <a:cubicBezTo>
                  <a:pt x="266" y="180"/>
                  <a:pt x="266" y="180"/>
                  <a:pt x="266" y="180"/>
                </a:cubicBezTo>
                <a:cubicBezTo>
                  <a:pt x="267" y="181"/>
                  <a:pt x="267" y="182"/>
                  <a:pt x="267" y="182"/>
                </a:cubicBezTo>
                <a:cubicBezTo>
                  <a:pt x="267" y="183"/>
                  <a:pt x="266" y="184"/>
                  <a:pt x="266" y="184"/>
                </a:cubicBezTo>
                <a:cubicBezTo>
                  <a:pt x="6" y="271"/>
                  <a:pt x="6" y="271"/>
                  <a:pt x="6" y="271"/>
                </a:cubicBezTo>
                <a:close/>
                <a:moveTo>
                  <a:pt x="8" y="265"/>
                </a:moveTo>
                <a:cubicBezTo>
                  <a:pt x="260" y="181"/>
                  <a:pt x="260" y="181"/>
                  <a:pt x="260" y="181"/>
                </a:cubicBezTo>
                <a:cubicBezTo>
                  <a:pt x="4" y="7"/>
                  <a:pt x="4" y="7"/>
                  <a:pt x="4" y="7"/>
                </a:cubicBezTo>
                <a:lnTo>
                  <a:pt x="8"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6" name="Freeform 25"/>
          <p:cNvSpPr>
            <a:spLocks noEditPoints="1"/>
          </p:cNvSpPr>
          <p:nvPr/>
        </p:nvSpPr>
        <p:spPr bwMode="auto">
          <a:xfrm>
            <a:off x="2457450" y="3798888"/>
            <a:ext cx="227013" cy="1136650"/>
          </a:xfrm>
          <a:custGeom>
            <a:avLst/>
            <a:gdLst>
              <a:gd name="T0" fmla="*/ 78 w 80"/>
              <a:gd name="T1" fmla="*/ 399 h 399"/>
              <a:gd name="T2" fmla="*/ 75 w 80"/>
              <a:gd name="T3" fmla="*/ 397 h 399"/>
              <a:gd name="T4" fmla="*/ 0 w 80"/>
              <a:gd name="T5" fmla="*/ 114 h 399"/>
              <a:gd name="T6" fmla="*/ 0 w 80"/>
              <a:gd name="T7" fmla="*/ 112 h 399"/>
              <a:gd name="T8" fmla="*/ 69 w 80"/>
              <a:gd name="T9" fmla="*/ 1 h 399"/>
              <a:gd name="T10" fmla="*/ 71 w 80"/>
              <a:gd name="T11" fmla="*/ 0 h 399"/>
              <a:gd name="T12" fmla="*/ 71 w 80"/>
              <a:gd name="T13" fmla="*/ 0 h 399"/>
              <a:gd name="T14" fmla="*/ 72 w 80"/>
              <a:gd name="T15" fmla="*/ 0 h 399"/>
              <a:gd name="T16" fmla="*/ 73 w 80"/>
              <a:gd name="T17" fmla="*/ 3 h 399"/>
              <a:gd name="T18" fmla="*/ 80 w 80"/>
              <a:gd name="T19" fmla="*/ 396 h 399"/>
              <a:gd name="T20" fmla="*/ 78 w 80"/>
              <a:gd name="T21" fmla="*/ 399 h 399"/>
              <a:gd name="T22" fmla="*/ 78 w 80"/>
              <a:gd name="T23" fmla="*/ 399 h 399"/>
              <a:gd name="T24" fmla="*/ 75 w 80"/>
              <a:gd name="T25" fmla="*/ 377 h 399"/>
              <a:gd name="T26" fmla="*/ 69 w 80"/>
              <a:gd name="T27" fmla="*/ 11 h 399"/>
              <a:gd name="T28" fmla="*/ 5 w 80"/>
              <a:gd name="T29" fmla="*/ 114 h 399"/>
              <a:gd name="T30" fmla="*/ 75 w 80"/>
              <a:gd name="T31" fmla="*/ 37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399">
                <a:moveTo>
                  <a:pt x="78" y="399"/>
                </a:moveTo>
                <a:cubicBezTo>
                  <a:pt x="76" y="399"/>
                  <a:pt x="76" y="398"/>
                  <a:pt x="75" y="397"/>
                </a:cubicBezTo>
                <a:cubicBezTo>
                  <a:pt x="0" y="114"/>
                  <a:pt x="0" y="114"/>
                  <a:pt x="0" y="114"/>
                </a:cubicBezTo>
                <a:cubicBezTo>
                  <a:pt x="0" y="113"/>
                  <a:pt x="0" y="112"/>
                  <a:pt x="0" y="112"/>
                </a:cubicBezTo>
                <a:cubicBezTo>
                  <a:pt x="69" y="1"/>
                  <a:pt x="69" y="1"/>
                  <a:pt x="69" y="1"/>
                </a:cubicBezTo>
                <a:cubicBezTo>
                  <a:pt x="69" y="1"/>
                  <a:pt x="70" y="0"/>
                  <a:pt x="71" y="0"/>
                </a:cubicBezTo>
                <a:cubicBezTo>
                  <a:pt x="71" y="0"/>
                  <a:pt x="71" y="0"/>
                  <a:pt x="71" y="0"/>
                </a:cubicBezTo>
                <a:cubicBezTo>
                  <a:pt x="72" y="0"/>
                  <a:pt x="72" y="0"/>
                  <a:pt x="72" y="0"/>
                </a:cubicBezTo>
                <a:cubicBezTo>
                  <a:pt x="73" y="1"/>
                  <a:pt x="73" y="1"/>
                  <a:pt x="73" y="3"/>
                </a:cubicBezTo>
                <a:cubicBezTo>
                  <a:pt x="80" y="396"/>
                  <a:pt x="80" y="396"/>
                  <a:pt x="80" y="396"/>
                </a:cubicBezTo>
                <a:cubicBezTo>
                  <a:pt x="80" y="398"/>
                  <a:pt x="79" y="399"/>
                  <a:pt x="78" y="399"/>
                </a:cubicBezTo>
                <a:cubicBezTo>
                  <a:pt x="78" y="399"/>
                  <a:pt x="78" y="399"/>
                  <a:pt x="78" y="399"/>
                </a:cubicBezTo>
                <a:close/>
                <a:moveTo>
                  <a:pt x="75" y="377"/>
                </a:moveTo>
                <a:cubicBezTo>
                  <a:pt x="69" y="11"/>
                  <a:pt x="69" y="11"/>
                  <a:pt x="69" y="11"/>
                </a:cubicBezTo>
                <a:cubicBezTo>
                  <a:pt x="5" y="114"/>
                  <a:pt x="5" y="114"/>
                  <a:pt x="5" y="114"/>
                </a:cubicBezTo>
                <a:lnTo>
                  <a:pt x="75" y="3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7" name="Freeform 26"/>
          <p:cNvSpPr>
            <a:spLocks noEditPoints="1"/>
          </p:cNvSpPr>
          <p:nvPr/>
        </p:nvSpPr>
        <p:spPr bwMode="auto">
          <a:xfrm>
            <a:off x="4171950" y="6229350"/>
            <a:ext cx="949325" cy="657225"/>
          </a:xfrm>
          <a:custGeom>
            <a:avLst/>
            <a:gdLst>
              <a:gd name="T0" fmla="*/ 331 w 334"/>
              <a:gd name="T1" fmla="*/ 231 h 231"/>
              <a:gd name="T2" fmla="*/ 331 w 334"/>
              <a:gd name="T3" fmla="*/ 231 h 231"/>
              <a:gd name="T4" fmla="*/ 1 w 334"/>
              <a:gd name="T5" fmla="*/ 91 h 231"/>
              <a:gd name="T6" fmla="*/ 0 w 334"/>
              <a:gd name="T7" fmla="*/ 88 h 231"/>
              <a:gd name="T8" fmla="*/ 1 w 334"/>
              <a:gd name="T9" fmla="*/ 86 h 231"/>
              <a:gd name="T10" fmla="*/ 260 w 334"/>
              <a:gd name="T11" fmla="*/ 0 h 231"/>
              <a:gd name="T12" fmla="*/ 261 w 334"/>
              <a:gd name="T13" fmla="*/ 0 h 231"/>
              <a:gd name="T14" fmla="*/ 262 w 334"/>
              <a:gd name="T15" fmla="*/ 0 h 231"/>
              <a:gd name="T16" fmla="*/ 263 w 334"/>
              <a:gd name="T17" fmla="*/ 1 h 231"/>
              <a:gd name="T18" fmla="*/ 334 w 334"/>
              <a:gd name="T19" fmla="*/ 228 h 231"/>
              <a:gd name="T20" fmla="*/ 333 w 334"/>
              <a:gd name="T21" fmla="*/ 230 h 231"/>
              <a:gd name="T22" fmla="*/ 333 w 334"/>
              <a:gd name="T23" fmla="*/ 230 h 231"/>
              <a:gd name="T24" fmla="*/ 333 w 334"/>
              <a:gd name="T25" fmla="*/ 230 h 231"/>
              <a:gd name="T26" fmla="*/ 331 w 334"/>
              <a:gd name="T27" fmla="*/ 231 h 231"/>
              <a:gd name="T28" fmla="*/ 328 w 334"/>
              <a:gd name="T29" fmla="*/ 224 h 231"/>
              <a:gd name="T30" fmla="*/ 259 w 334"/>
              <a:gd name="T31" fmla="*/ 5 h 231"/>
              <a:gd name="T32" fmla="*/ 9 w 334"/>
              <a:gd name="T33" fmla="*/ 89 h 231"/>
              <a:gd name="T34" fmla="*/ 328 w 334"/>
              <a:gd name="T35" fmla="*/ 22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231">
                <a:moveTo>
                  <a:pt x="331" y="231"/>
                </a:moveTo>
                <a:cubicBezTo>
                  <a:pt x="331" y="231"/>
                  <a:pt x="331" y="231"/>
                  <a:pt x="331" y="231"/>
                </a:cubicBezTo>
                <a:cubicBezTo>
                  <a:pt x="1" y="91"/>
                  <a:pt x="1" y="91"/>
                  <a:pt x="1" y="91"/>
                </a:cubicBezTo>
                <a:cubicBezTo>
                  <a:pt x="0" y="90"/>
                  <a:pt x="0" y="89"/>
                  <a:pt x="0" y="88"/>
                </a:cubicBezTo>
                <a:cubicBezTo>
                  <a:pt x="0" y="87"/>
                  <a:pt x="0" y="86"/>
                  <a:pt x="1" y="86"/>
                </a:cubicBezTo>
                <a:cubicBezTo>
                  <a:pt x="260" y="0"/>
                  <a:pt x="260" y="0"/>
                  <a:pt x="260" y="0"/>
                </a:cubicBezTo>
                <a:cubicBezTo>
                  <a:pt x="261" y="0"/>
                  <a:pt x="261" y="0"/>
                  <a:pt x="261" y="0"/>
                </a:cubicBezTo>
                <a:cubicBezTo>
                  <a:pt x="261" y="0"/>
                  <a:pt x="262" y="0"/>
                  <a:pt x="262" y="0"/>
                </a:cubicBezTo>
                <a:cubicBezTo>
                  <a:pt x="262" y="0"/>
                  <a:pt x="263" y="1"/>
                  <a:pt x="263" y="1"/>
                </a:cubicBezTo>
                <a:cubicBezTo>
                  <a:pt x="334" y="228"/>
                  <a:pt x="334" y="228"/>
                  <a:pt x="334" y="228"/>
                </a:cubicBezTo>
                <a:cubicBezTo>
                  <a:pt x="334" y="228"/>
                  <a:pt x="334" y="229"/>
                  <a:pt x="333" y="230"/>
                </a:cubicBezTo>
                <a:cubicBezTo>
                  <a:pt x="333" y="230"/>
                  <a:pt x="333" y="230"/>
                  <a:pt x="333" y="230"/>
                </a:cubicBezTo>
                <a:cubicBezTo>
                  <a:pt x="333" y="230"/>
                  <a:pt x="333" y="230"/>
                  <a:pt x="333" y="230"/>
                </a:cubicBezTo>
                <a:cubicBezTo>
                  <a:pt x="332" y="230"/>
                  <a:pt x="332" y="231"/>
                  <a:pt x="331" y="231"/>
                </a:cubicBezTo>
                <a:close/>
                <a:moveTo>
                  <a:pt x="328" y="224"/>
                </a:moveTo>
                <a:cubicBezTo>
                  <a:pt x="259" y="5"/>
                  <a:pt x="259" y="5"/>
                  <a:pt x="259" y="5"/>
                </a:cubicBezTo>
                <a:cubicBezTo>
                  <a:pt x="9" y="89"/>
                  <a:pt x="9" y="89"/>
                  <a:pt x="9" y="89"/>
                </a:cubicBezTo>
                <a:lnTo>
                  <a:pt x="328"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8" name="Freeform 27"/>
          <p:cNvSpPr>
            <a:spLocks/>
          </p:cNvSpPr>
          <p:nvPr/>
        </p:nvSpPr>
        <p:spPr bwMode="auto">
          <a:xfrm>
            <a:off x="2457450" y="1847850"/>
            <a:ext cx="327025" cy="992188"/>
          </a:xfrm>
          <a:custGeom>
            <a:avLst/>
            <a:gdLst>
              <a:gd name="T0" fmla="*/ 0 w 206"/>
              <a:gd name="T1" fmla="*/ 622 h 625"/>
              <a:gd name="T2" fmla="*/ 197 w 206"/>
              <a:gd name="T3" fmla="*/ 0 h 625"/>
              <a:gd name="T4" fmla="*/ 206 w 206"/>
              <a:gd name="T5" fmla="*/ 3 h 625"/>
              <a:gd name="T6" fmla="*/ 7 w 206"/>
              <a:gd name="T7" fmla="*/ 625 h 625"/>
              <a:gd name="T8" fmla="*/ 0 w 206"/>
              <a:gd name="T9" fmla="*/ 622 h 625"/>
            </a:gdLst>
            <a:ahLst/>
            <a:cxnLst>
              <a:cxn ang="0">
                <a:pos x="T0" y="T1"/>
              </a:cxn>
              <a:cxn ang="0">
                <a:pos x="T2" y="T3"/>
              </a:cxn>
              <a:cxn ang="0">
                <a:pos x="T4" y="T5"/>
              </a:cxn>
              <a:cxn ang="0">
                <a:pos x="T6" y="T7"/>
              </a:cxn>
              <a:cxn ang="0">
                <a:pos x="T8" y="T9"/>
              </a:cxn>
            </a:cxnLst>
            <a:rect l="0" t="0" r="r" b="b"/>
            <a:pathLst>
              <a:path w="206" h="625">
                <a:moveTo>
                  <a:pt x="0" y="622"/>
                </a:moveTo>
                <a:lnTo>
                  <a:pt x="197" y="0"/>
                </a:lnTo>
                <a:lnTo>
                  <a:pt x="206" y="3"/>
                </a:lnTo>
                <a:lnTo>
                  <a:pt x="7" y="625"/>
                </a:lnTo>
                <a:lnTo>
                  <a:pt x="0" y="6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9" name="Freeform 28"/>
          <p:cNvSpPr>
            <a:spLocks noEditPoints="1"/>
          </p:cNvSpPr>
          <p:nvPr/>
        </p:nvSpPr>
        <p:spPr bwMode="auto">
          <a:xfrm>
            <a:off x="4938713" y="-184150"/>
            <a:ext cx="1487488" cy="214313"/>
          </a:xfrm>
          <a:custGeom>
            <a:avLst/>
            <a:gdLst>
              <a:gd name="T0" fmla="*/ 213 w 523"/>
              <a:gd name="T1" fmla="*/ 75 h 75"/>
              <a:gd name="T2" fmla="*/ 213 w 523"/>
              <a:gd name="T3" fmla="*/ 74 h 75"/>
              <a:gd name="T4" fmla="*/ 2 w 523"/>
              <a:gd name="T5" fmla="*/ 19 h 75"/>
              <a:gd name="T6" fmla="*/ 0 w 523"/>
              <a:gd name="T7" fmla="*/ 16 h 75"/>
              <a:gd name="T8" fmla="*/ 3 w 523"/>
              <a:gd name="T9" fmla="*/ 14 h 75"/>
              <a:gd name="T10" fmla="*/ 521 w 523"/>
              <a:gd name="T11" fmla="*/ 0 h 75"/>
              <a:gd name="T12" fmla="*/ 523 w 523"/>
              <a:gd name="T13" fmla="*/ 2 h 75"/>
              <a:gd name="T14" fmla="*/ 522 w 523"/>
              <a:gd name="T15" fmla="*/ 5 h 75"/>
              <a:gd name="T16" fmla="*/ 214 w 523"/>
              <a:gd name="T17" fmla="*/ 75 h 75"/>
              <a:gd name="T18" fmla="*/ 213 w 523"/>
              <a:gd name="T19" fmla="*/ 75 h 75"/>
              <a:gd name="T20" fmla="*/ 214 w 523"/>
              <a:gd name="T21" fmla="*/ 70 h 75"/>
              <a:gd name="T22" fmla="*/ 497 w 523"/>
              <a:gd name="T23" fmla="*/ 6 h 75"/>
              <a:gd name="T24" fmla="*/ 19 w 523"/>
              <a:gd name="T25" fmla="*/ 18 h 75"/>
              <a:gd name="T26" fmla="*/ 214 w 523"/>
              <a:gd name="T2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3" h="75">
                <a:moveTo>
                  <a:pt x="213" y="75"/>
                </a:moveTo>
                <a:cubicBezTo>
                  <a:pt x="213" y="74"/>
                  <a:pt x="213" y="74"/>
                  <a:pt x="213" y="74"/>
                </a:cubicBezTo>
                <a:cubicBezTo>
                  <a:pt x="2" y="19"/>
                  <a:pt x="2" y="19"/>
                  <a:pt x="2" y="19"/>
                </a:cubicBezTo>
                <a:cubicBezTo>
                  <a:pt x="1" y="18"/>
                  <a:pt x="0" y="17"/>
                  <a:pt x="0" y="16"/>
                </a:cubicBezTo>
                <a:cubicBezTo>
                  <a:pt x="1" y="15"/>
                  <a:pt x="2" y="14"/>
                  <a:pt x="3" y="14"/>
                </a:cubicBezTo>
                <a:cubicBezTo>
                  <a:pt x="521" y="0"/>
                  <a:pt x="521" y="0"/>
                  <a:pt x="521" y="0"/>
                </a:cubicBezTo>
                <a:cubicBezTo>
                  <a:pt x="522" y="0"/>
                  <a:pt x="523" y="1"/>
                  <a:pt x="523" y="2"/>
                </a:cubicBezTo>
                <a:cubicBezTo>
                  <a:pt x="523" y="3"/>
                  <a:pt x="523" y="5"/>
                  <a:pt x="522" y="5"/>
                </a:cubicBezTo>
                <a:cubicBezTo>
                  <a:pt x="214" y="75"/>
                  <a:pt x="214" y="75"/>
                  <a:pt x="214" y="75"/>
                </a:cubicBezTo>
                <a:lnTo>
                  <a:pt x="213" y="75"/>
                </a:lnTo>
                <a:close/>
                <a:moveTo>
                  <a:pt x="214" y="70"/>
                </a:moveTo>
                <a:cubicBezTo>
                  <a:pt x="497" y="6"/>
                  <a:pt x="497" y="6"/>
                  <a:pt x="497" y="6"/>
                </a:cubicBezTo>
                <a:cubicBezTo>
                  <a:pt x="19" y="18"/>
                  <a:pt x="19" y="18"/>
                  <a:pt x="19" y="18"/>
                </a:cubicBezTo>
                <a:lnTo>
                  <a:pt x="214"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0" name="Freeform 29"/>
          <p:cNvSpPr>
            <a:spLocks noEditPoints="1"/>
          </p:cNvSpPr>
          <p:nvPr/>
        </p:nvSpPr>
        <p:spPr bwMode="auto">
          <a:xfrm>
            <a:off x="5553075" y="6958013"/>
            <a:ext cx="1535113" cy="236538"/>
          </a:xfrm>
          <a:custGeom>
            <a:avLst/>
            <a:gdLst>
              <a:gd name="T0" fmla="*/ 3 w 540"/>
              <a:gd name="T1" fmla="*/ 83 h 83"/>
              <a:gd name="T2" fmla="*/ 0 w 540"/>
              <a:gd name="T3" fmla="*/ 81 h 83"/>
              <a:gd name="T4" fmla="*/ 2 w 540"/>
              <a:gd name="T5" fmla="*/ 79 h 83"/>
              <a:gd name="T6" fmla="*/ 230 w 540"/>
              <a:gd name="T7" fmla="*/ 0 h 83"/>
              <a:gd name="T8" fmla="*/ 231 w 540"/>
              <a:gd name="T9" fmla="*/ 0 h 83"/>
              <a:gd name="T10" fmla="*/ 231 w 540"/>
              <a:gd name="T11" fmla="*/ 0 h 83"/>
              <a:gd name="T12" fmla="*/ 538 w 540"/>
              <a:gd name="T13" fmla="*/ 51 h 83"/>
              <a:gd name="T14" fmla="*/ 540 w 540"/>
              <a:gd name="T15" fmla="*/ 54 h 83"/>
              <a:gd name="T16" fmla="*/ 538 w 540"/>
              <a:gd name="T17" fmla="*/ 56 h 83"/>
              <a:gd name="T18" fmla="*/ 3 w 540"/>
              <a:gd name="T19" fmla="*/ 83 h 83"/>
              <a:gd name="T20" fmla="*/ 19 w 540"/>
              <a:gd name="T21" fmla="*/ 78 h 83"/>
              <a:gd name="T22" fmla="*/ 516 w 540"/>
              <a:gd name="T23" fmla="*/ 52 h 83"/>
              <a:gd name="T24" fmla="*/ 231 w 540"/>
              <a:gd name="T25" fmla="*/ 5 h 83"/>
              <a:gd name="T26" fmla="*/ 19 w 540"/>
              <a:gd name="T27" fmla="*/ 7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0" h="83">
                <a:moveTo>
                  <a:pt x="3" y="83"/>
                </a:moveTo>
                <a:cubicBezTo>
                  <a:pt x="1" y="83"/>
                  <a:pt x="0" y="83"/>
                  <a:pt x="0" y="81"/>
                </a:cubicBezTo>
                <a:cubicBezTo>
                  <a:pt x="0" y="80"/>
                  <a:pt x="1" y="79"/>
                  <a:pt x="2" y="79"/>
                </a:cubicBezTo>
                <a:cubicBezTo>
                  <a:pt x="230" y="0"/>
                  <a:pt x="230" y="0"/>
                  <a:pt x="230" y="0"/>
                </a:cubicBezTo>
                <a:cubicBezTo>
                  <a:pt x="231" y="0"/>
                  <a:pt x="231" y="0"/>
                  <a:pt x="231" y="0"/>
                </a:cubicBezTo>
                <a:cubicBezTo>
                  <a:pt x="231" y="0"/>
                  <a:pt x="231" y="0"/>
                  <a:pt x="231" y="0"/>
                </a:cubicBezTo>
                <a:cubicBezTo>
                  <a:pt x="538" y="51"/>
                  <a:pt x="538" y="51"/>
                  <a:pt x="538" y="51"/>
                </a:cubicBezTo>
                <a:cubicBezTo>
                  <a:pt x="540" y="51"/>
                  <a:pt x="540" y="52"/>
                  <a:pt x="540" y="54"/>
                </a:cubicBezTo>
                <a:cubicBezTo>
                  <a:pt x="540" y="55"/>
                  <a:pt x="539" y="56"/>
                  <a:pt x="538" y="56"/>
                </a:cubicBezTo>
                <a:cubicBezTo>
                  <a:pt x="3" y="83"/>
                  <a:pt x="3" y="83"/>
                  <a:pt x="3" y="83"/>
                </a:cubicBezTo>
                <a:close/>
                <a:moveTo>
                  <a:pt x="19" y="78"/>
                </a:moveTo>
                <a:cubicBezTo>
                  <a:pt x="516" y="52"/>
                  <a:pt x="516" y="52"/>
                  <a:pt x="516" y="52"/>
                </a:cubicBezTo>
                <a:cubicBezTo>
                  <a:pt x="231" y="5"/>
                  <a:pt x="231" y="5"/>
                  <a:pt x="231" y="5"/>
                </a:cubicBezTo>
                <a:lnTo>
                  <a:pt x="19"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1" name="Freeform 30"/>
          <p:cNvSpPr>
            <a:spLocks noEditPoints="1"/>
          </p:cNvSpPr>
          <p:nvPr/>
        </p:nvSpPr>
        <p:spPr bwMode="auto">
          <a:xfrm>
            <a:off x="4905375" y="6096000"/>
            <a:ext cx="1384300" cy="876300"/>
          </a:xfrm>
          <a:custGeom>
            <a:avLst/>
            <a:gdLst>
              <a:gd name="T0" fmla="*/ 459 w 487"/>
              <a:gd name="T1" fmla="*/ 308 h 308"/>
              <a:gd name="T2" fmla="*/ 457 w 487"/>
              <a:gd name="T3" fmla="*/ 308 h 308"/>
              <a:gd name="T4" fmla="*/ 2 w 487"/>
              <a:gd name="T5" fmla="*/ 51 h 308"/>
              <a:gd name="T6" fmla="*/ 1 w 487"/>
              <a:gd name="T7" fmla="*/ 49 h 308"/>
              <a:gd name="T8" fmla="*/ 3 w 487"/>
              <a:gd name="T9" fmla="*/ 47 h 308"/>
              <a:gd name="T10" fmla="*/ 484 w 487"/>
              <a:gd name="T11" fmla="*/ 0 h 308"/>
              <a:gd name="T12" fmla="*/ 486 w 487"/>
              <a:gd name="T13" fmla="*/ 1 h 308"/>
              <a:gd name="T14" fmla="*/ 487 w 487"/>
              <a:gd name="T15" fmla="*/ 3 h 308"/>
              <a:gd name="T16" fmla="*/ 461 w 487"/>
              <a:gd name="T17" fmla="*/ 306 h 308"/>
              <a:gd name="T18" fmla="*/ 460 w 487"/>
              <a:gd name="T19" fmla="*/ 308 h 308"/>
              <a:gd name="T20" fmla="*/ 459 w 487"/>
              <a:gd name="T21" fmla="*/ 308 h 308"/>
              <a:gd name="T22" fmla="*/ 457 w 487"/>
              <a:gd name="T23" fmla="*/ 302 h 308"/>
              <a:gd name="T24" fmla="*/ 482 w 487"/>
              <a:gd name="T25" fmla="*/ 5 h 308"/>
              <a:gd name="T26" fmla="*/ 10 w 487"/>
              <a:gd name="T27" fmla="*/ 51 h 308"/>
              <a:gd name="T28" fmla="*/ 457 w 487"/>
              <a:gd name="T29" fmla="*/ 30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08">
                <a:moveTo>
                  <a:pt x="459" y="308"/>
                </a:moveTo>
                <a:cubicBezTo>
                  <a:pt x="458" y="308"/>
                  <a:pt x="458" y="308"/>
                  <a:pt x="457" y="308"/>
                </a:cubicBezTo>
                <a:cubicBezTo>
                  <a:pt x="2" y="51"/>
                  <a:pt x="2" y="51"/>
                  <a:pt x="2" y="51"/>
                </a:cubicBezTo>
                <a:cubicBezTo>
                  <a:pt x="1" y="51"/>
                  <a:pt x="0" y="50"/>
                  <a:pt x="1" y="49"/>
                </a:cubicBezTo>
                <a:cubicBezTo>
                  <a:pt x="1" y="48"/>
                  <a:pt x="2" y="47"/>
                  <a:pt x="3" y="47"/>
                </a:cubicBezTo>
                <a:cubicBezTo>
                  <a:pt x="3" y="47"/>
                  <a:pt x="484" y="0"/>
                  <a:pt x="484" y="0"/>
                </a:cubicBezTo>
                <a:cubicBezTo>
                  <a:pt x="485" y="0"/>
                  <a:pt x="486" y="0"/>
                  <a:pt x="486" y="1"/>
                </a:cubicBezTo>
                <a:cubicBezTo>
                  <a:pt x="487" y="1"/>
                  <a:pt x="487" y="2"/>
                  <a:pt x="487" y="3"/>
                </a:cubicBezTo>
                <a:cubicBezTo>
                  <a:pt x="461" y="306"/>
                  <a:pt x="461" y="306"/>
                  <a:pt x="461" y="306"/>
                </a:cubicBezTo>
                <a:cubicBezTo>
                  <a:pt x="461" y="307"/>
                  <a:pt x="460" y="307"/>
                  <a:pt x="460" y="308"/>
                </a:cubicBezTo>
                <a:cubicBezTo>
                  <a:pt x="459" y="308"/>
                  <a:pt x="459" y="308"/>
                  <a:pt x="459" y="308"/>
                </a:cubicBezTo>
                <a:close/>
                <a:moveTo>
                  <a:pt x="457" y="302"/>
                </a:moveTo>
                <a:cubicBezTo>
                  <a:pt x="482" y="5"/>
                  <a:pt x="482" y="5"/>
                  <a:pt x="482" y="5"/>
                </a:cubicBezTo>
                <a:cubicBezTo>
                  <a:pt x="10" y="51"/>
                  <a:pt x="10" y="51"/>
                  <a:pt x="10" y="51"/>
                </a:cubicBezTo>
                <a:lnTo>
                  <a:pt x="457" y="3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2" name="Freeform 31"/>
          <p:cNvSpPr>
            <a:spLocks noEditPoints="1"/>
          </p:cNvSpPr>
          <p:nvPr/>
        </p:nvSpPr>
        <p:spPr bwMode="auto">
          <a:xfrm>
            <a:off x="5106988" y="6872288"/>
            <a:ext cx="1108075" cy="322263"/>
          </a:xfrm>
          <a:custGeom>
            <a:avLst/>
            <a:gdLst>
              <a:gd name="T0" fmla="*/ 160 w 390"/>
              <a:gd name="T1" fmla="*/ 113 h 113"/>
              <a:gd name="T2" fmla="*/ 158 w 390"/>
              <a:gd name="T3" fmla="*/ 113 h 113"/>
              <a:gd name="T4" fmla="*/ 1 w 390"/>
              <a:gd name="T5" fmla="*/ 4 h 113"/>
              <a:gd name="T6" fmla="*/ 0 w 390"/>
              <a:gd name="T7" fmla="*/ 1 h 113"/>
              <a:gd name="T8" fmla="*/ 2 w 390"/>
              <a:gd name="T9" fmla="*/ 0 h 113"/>
              <a:gd name="T10" fmla="*/ 388 w 390"/>
              <a:gd name="T11" fmla="*/ 30 h 113"/>
              <a:gd name="T12" fmla="*/ 390 w 390"/>
              <a:gd name="T13" fmla="*/ 32 h 113"/>
              <a:gd name="T14" fmla="*/ 388 w 390"/>
              <a:gd name="T15" fmla="*/ 35 h 113"/>
              <a:gd name="T16" fmla="*/ 160 w 390"/>
              <a:gd name="T17" fmla="*/ 113 h 113"/>
              <a:gd name="T18" fmla="*/ 160 w 390"/>
              <a:gd name="T19" fmla="*/ 109 h 113"/>
              <a:gd name="T20" fmla="*/ 376 w 390"/>
              <a:gd name="T21" fmla="*/ 34 h 113"/>
              <a:gd name="T22" fmla="*/ 11 w 390"/>
              <a:gd name="T23" fmla="*/ 5 h 113"/>
              <a:gd name="T24" fmla="*/ 160 w 390"/>
              <a:gd name="T25" fmla="*/ 10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113">
                <a:moveTo>
                  <a:pt x="160" y="113"/>
                </a:moveTo>
                <a:cubicBezTo>
                  <a:pt x="159" y="113"/>
                  <a:pt x="159" y="113"/>
                  <a:pt x="158" y="113"/>
                </a:cubicBezTo>
                <a:cubicBezTo>
                  <a:pt x="1" y="4"/>
                  <a:pt x="1" y="4"/>
                  <a:pt x="1" y="4"/>
                </a:cubicBezTo>
                <a:cubicBezTo>
                  <a:pt x="0" y="4"/>
                  <a:pt x="0" y="2"/>
                  <a:pt x="0" y="1"/>
                </a:cubicBezTo>
                <a:cubicBezTo>
                  <a:pt x="0" y="1"/>
                  <a:pt x="1" y="0"/>
                  <a:pt x="2" y="0"/>
                </a:cubicBezTo>
                <a:cubicBezTo>
                  <a:pt x="388" y="30"/>
                  <a:pt x="388" y="30"/>
                  <a:pt x="388" y="30"/>
                </a:cubicBezTo>
                <a:cubicBezTo>
                  <a:pt x="389" y="31"/>
                  <a:pt x="390" y="31"/>
                  <a:pt x="390" y="32"/>
                </a:cubicBezTo>
                <a:cubicBezTo>
                  <a:pt x="390" y="34"/>
                  <a:pt x="389" y="35"/>
                  <a:pt x="388" y="35"/>
                </a:cubicBezTo>
                <a:cubicBezTo>
                  <a:pt x="160" y="113"/>
                  <a:pt x="160" y="113"/>
                  <a:pt x="160" y="113"/>
                </a:cubicBezTo>
                <a:close/>
                <a:moveTo>
                  <a:pt x="160" y="109"/>
                </a:moveTo>
                <a:cubicBezTo>
                  <a:pt x="376" y="34"/>
                  <a:pt x="376" y="34"/>
                  <a:pt x="376" y="34"/>
                </a:cubicBezTo>
                <a:cubicBezTo>
                  <a:pt x="11" y="5"/>
                  <a:pt x="11" y="5"/>
                  <a:pt x="11" y="5"/>
                </a:cubicBezTo>
                <a:lnTo>
                  <a:pt x="160" y="1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3" name="Freeform 32"/>
          <p:cNvSpPr>
            <a:spLocks noEditPoints="1"/>
          </p:cNvSpPr>
          <p:nvPr/>
        </p:nvSpPr>
        <p:spPr bwMode="auto">
          <a:xfrm>
            <a:off x="4905375" y="6229350"/>
            <a:ext cx="1309688" cy="742950"/>
          </a:xfrm>
          <a:custGeom>
            <a:avLst/>
            <a:gdLst>
              <a:gd name="T0" fmla="*/ 73 w 461"/>
              <a:gd name="T1" fmla="*/ 231 h 261"/>
              <a:gd name="T2" fmla="*/ 71 w 461"/>
              <a:gd name="T3" fmla="*/ 229 h 261"/>
              <a:gd name="T4" fmla="*/ 1 w 461"/>
              <a:gd name="T5" fmla="*/ 3 h 261"/>
              <a:gd name="T6" fmla="*/ 1 w 461"/>
              <a:gd name="T7" fmla="*/ 0 h 261"/>
              <a:gd name="T8" fmla="*/ 3 w 461"/>
              <a:gd name="T9" fmla="*/ 0 h 261"/>
              <a:gd name="T10" fmla="*/ 4 w 461"/>
              <a:gd name="T11" fmla="*/ 0 h 261"/>
              <a:gd name="T12" fmla="*/ 460 w 461"/>
              <a:gd name="T13" fmla="*/ 257 h 261"/>
              <a:gd name="T14" fmla="*/ 461 w 461"/>
              <a:gd name="T15" fmla="*/ 259 h 261"/>
              <a:gd name="T16" fmla="*/ 459 w 461"/>
              <a:gd name="T17" fmla="*/ 261 h 261"/>
              <a:gd name="T18" fmla="*/ 73 w 461"/>
              <a:gd name="T19" fmla="*/ 231 h 261"/>
              <a:gd name="T20" fmla="*/ 448 w 461"/>
              <a:gd name="T21" fmla="*/ 256 h 261"/>
              <a:gd name="T22" fmla="*/ 7 w 461"/>
              <a:gd name="T23" fmla="*/ 7 h 261"/>
              <a:gd name="T24" fmla="*/ 75 w 461"/>
              <a:gd name="T25" fmla="*/ 226 h 261"/>
              <a:gd name="T26" fmla="*/ 448 w 461"/>
              <a:gd name="T27"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 h="261">
                <a:moveTo>
                  <a:pt x="73" y="231"/>
                </a:moveTo>
                <a:cubicBezTo>
                  <a:pt x="72" y="231"/>
                  <a:pt x="71" y="230"/>
                  <a:pt x="71" y="229"/>
                </a:cubicBezTo>
                <a:cubicBezTo>
                  <a:pt x="1" y="3"/>
                  <a:pt x="1" y="3"/>
                  <a:pt x="1" y="3"/>
                </a:cubicBezTo>
                <a:cubicBezTo>
                  <a:pt x="0" y="2"/>
                  <a:pt x="1" y="1"/>
                  <a:pt x="1" y="0"/>
                </a:cubicBezTo>
                <a:cubicBezTo>
                  <a:pt x="2" y="0"/>
                  <a:pt x="2" y="0"/>
                  <a:pt x="3" y="0"/>
                </a:cubicBezTo>
                <a:cubicBezTo>
                  <a:pt x="3" y="0"/>
                  <a:pt x="4" y="0"/>
                  <a:pt x="4" y="0"/>
                </a:cubicBezTo>
                <a:cubicBezTo>
                  <a:pt x="460" y="257"/>
                  <a:pt x="460" y="257"/>
                  <a:pt x="460" y="257"/>
                </a:cubicBezTo>
                <a:cubicBezTo>
                  <a:pt x="461" y="257"/>
                  <a:pt x="461" y="258"/>
                  <a:pt x="461" y="259"/>
                </a:cubicBezTo>
                <a:cubicBezTo>
                  <a:pt x="460" y="261"/>
                  <a:pt x="460" y="261"/>
                  <a:pt x="459" y="261"/>
                </a:cubicBezTo>
                <a:lnTo>
                  <a:pt x="73" y="231"/>
                </a:lnTo>
                <a:close/>
                <a:moveTo>
                  <a:pt x="448" y="256"/>
                </a:moveTo>
                <a:cubicBezTo>
                  <a:pt x="7" y="7"/>
                  <a:pt x="7" y="7"/>
                  <a:pt x="7" y="7"/>
                </a:cubicBezTo>
                <a:cubicBezTo>
                  <a:pt x="75" y="226"/>
                  <a:pt x="75" y="226"/>
                  <a:pt x="75" y="226"/>
                </a:cubicBezTo>
                <a:lnTo>
                  <a:pt x="448"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4" name="Freeform 33"/>
          <p:cNvSpPr>
            <a:spLocks noEditPoints="1"/>
          </p:cNvSpPr>
          <p:nvPr/>
        </p:nvSpPr>
        <p:spPr bwMode="auto">
          <a:xfrm>
            <a:off x="9586913" y="2605087"/>
            <a:ext cx="236538" cy="531813"/>
          </a:xfrm>
          <a:custGeom>
            <a:avLst/>
            <a:gdLst>
              <a:gd name="T0" fmla="*/ 81 w 83"/>
              <a:gd name="T1" fmla="*/ 187 h 187"/>
              <a:gd name="T2" fmla="*/ 80 w 83"/>
              <a:gd name="T3" fmla="*/ 186 h 187"/>
              <a:gd name="T4" fmla="*/ 1 w 83"/>
              <a:gd name="T5" fmla="*/ 152 h 187"/>
              <a:gd name="T6" fmla="*/ 0 w 83"/>
              <a:gd name="T7" fmla="*/ 149 h 187"/>
              <a:gd name="T8" fmla="*/ 32 w 83"/>
              <a:gd name="T9" fmla="*/ 2 h 187"/>
              <a:gd name="T10" fmla="*/ 35 w 83"/>
              <a:gd name="T11" fmla="*/ 0 h 187"/>
              <a:gd name="T12" fmla="*/ 37 w 83"/>
              <a:gd name="T13" fmla="*/ 2 h 187"/>
              <a:gd name="T14" fmla="*/ 83 w 83"/>
              <a:gd name="T15" fmla="*/ 184 h 187"/>
              <a:gd name="T16" fmla="*/ 82 w 83"/>
              <a:gd name="T17" fmla="*/ 186 h 187"/>
              <a:gd name="T18" fmla="*/ 81 w 83"/>
              <a:gd name="T19" fmla="*/ 187 h 187"/>
              <a:gd name="T20" fmla="*/ 77 w 83"/>
              <a:gd name="T21" fmla="*/ 180 h 187"/>
              <a:gd name="T22" fmla="*/ 35 w 83"/>
              <a:gd name="T23" fmla="*/ 13 h 187"/>
              <a:gd name="T24" fmla="*/ 5 w 83"/>
              <a:gd name="T25" fmla="*/ 148 h 187"/>
              <a:gd name="T26" fmla="*/ 77 w 83"/>
              <a:gd name="T27" fmla="*/ 18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87">
                <a:moveTo>
                  <a:pt x="81" y="187"/>
                </a:moveTo>
                <a:cubicBezTo>
                  <a:pt x="80" y="187"/>
                  <a:pt x="80" y="186"/>
                  <a:pt x="80" y="186"/>
                </a:cubicBezTo>
                <a:cubicBezTo>
                  <a:pt x="1" y="152"/>
                  <a:pt x="1" y="152"/>
                  <a:pt x="1" y="152"/>
                </a:cubicBezTo>
                <a:cubicBezTo>
                  <a:pt x="0" y="151"/>
                  <a:pt x="0" y="150"/>
                  <a:pt x="0" y="149"/>
                </a:cubicBezTo>
                <a:cubicBezTo>
                  <a:pt x="32" y="2"/>
                  <a:pt x="32" y="2"/>
                  <a:pt x="32" y="2"/>
                </a:cubicBezTo>
                <a:cubicBezTo>
                  <a:pt x="33" y="1"/>
                  <a:pt x="33" y="0"/>
                  <a:pt x="35" y="0"/>
                </a:cubicBezTo>
                <a:cubicBezTo>
                  <a:pt x="36" y="0"/>
                  <a:pt x="37" y="1"/>
                  <a:pt x="37" y="2"/>
                </a:cubicBezTo>
                <a:cubicBezTo>
                  <a:pt x="83" y="184"/>
                  <a:pt x="83" y="184"/>
                  <a:pt x="83" y="184"/>
                </a:cubicBezTo>
                <a:cubicBezTo>
                  <a:pt x="83" y="185"/>
                  <a:pt x="83" y="185"/>
                  <a:pt x="82" y="186"/>
                </a:cubicBezTo>
                <a:cubicBezTo>
                  <a:pt x="82" y="186"/>
                  <a:pt x="81" y="187"/>
                  <a:pt x="81" y="187"/>
                </a:cubicBezTo>
                <a:close/>
                <a:moveTo>
                  <a:pt x="77" y="180"/>
                </a:moveTo>
                <a:cubicBezTo>
                  <a:pt x="35" y="13"/>
                  <a:pt x="35" y="13"/>
                  <a:pt x="35" y="13"/>
                </a:cubicBezTo>
                <a:cubicBezTo>
                  <a:pt x="5" y="148"/>
                  <a:pt x="5" y="148"/>
                  <a:pt x="5" y="148"/>
                </a:cubicBezTo>
                <a:lnTo>
                  <a:pt x="77"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5" name="Freeform 34"/>
          <p:cNvSpPr>
            <a:spLocks noEditPoints="1"/>
          </p:cNvSpPr>
          <p:nvPr/>
        </p:nvSpPr>
        <p:spPr bwMode="auto">
          <a:xfrm>
            <a:off x="7762875" y="5578475"/>
            <a:ext cx="1122363" cy="742950"/>
          </a:xfrm>
          <a:custGeom>
            <a:avLst/>
            <a:gdLst>
              <a:gd name="T0" fmla="*/ 141 w 395"/>
              <a:gd name="T1" fmla="*/ 261 h 261"/>
              <a:gd name="T2" fmla="*/ 139 w 395"/>
              <a:gd name="T3" fmla="*/ 260 h 261"/>
              <a:gd name="T4" fmla="*/ 1 w 395"/>
              <a:gd name="T5" fmla="*/ 93 h 261"/>
              <a:gd name="T6" fmla="*/ 1 w 395"/>
              <a:gd name="T7" fmla="*/ 91 h 261"/>
              <a:gd name="T8" fmla="*/ 2 w 395"/>
              <a:gd name="T9" fmla="*/ 90 h 261"/>
              <a:gd name="T10" fmla="*/ 393 w 395"/>
              <a:gd name="T11" fmla="*/ 0 h 261"/>
              <a:gd name="T12" fmla="*/ 393 w 395"/>
              <a:gd name="T13" fmla="*/ 0 h 261"/>
              <a:gd name="T14" fmla="*/ 395 w 395"/>
              <a:gd name="T15" fmla="*/ 1 h 261"/>
              <a:gd name="T16" fmla="*/ 395 w 395"/>
              <a:gd name="T17" fmla="*/ 4 h 261"/>
              <a:gd name="T18" fmla="*/ 143 w 395"/>
              <a:gd name="T19" fmla="*/ 260 h 261"/>
              <a:gd name="T20" fmla="*/ 141 w 395"/>
              <a:gd name="T21" fmla="*/ 261 h 261"/>
              <a:gd name="T22" fmla="*/ 141 w 395"/>
              <a:gd name="T23" fmla="*/ 255 h 261"/>
              <a:gd name="T24" fmla="*/ 386 w 395"/>
              <a:gd name="T25" fmla="*/ 6 h 261"/>
              <a:gd name="T26" fmla="*/ 7 w 395"/>
              <a:gd name="T27" fmla="*/ 93 h 261"/>
              <a:gd name="T28" fmla="*/ 141 w 395"/>
              <a:gd name="T29" fmla="*/ 25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5" h="261">
                <a:moveTo>
                  <a:pt x="141" y="261"/>
                </a:moveTo>
                <a:cubicBezTo>
                  <a:pt x="140" y="261"/>
                  <a:pt x="139" y="261"/>
                  <a:pt x="139" y="260"/>
                </a:cubicBezTo>
                <a:cubicBezTo>
                  <a:pt x="1" y="93"/>
                  <a:pt x="1" y="93"/>
                  <a:pt x="1" y="93"/>
                </a:cubicBezTo>
                <a:cubicBezTo>
                  <a:pt x="1" y="93"/>
                  <a:pt x="0" y="92"/>
                  <a:pt x="1" y="91"/>
                </a:cubicBezTo>
                <a:cubicBezTo>
                  <a:pt x="1" y="90"/>
                  <a:pt x="2" y="90"/>
                  <a:pt x="2" y="90"/>
                </a:cubicBezTo>
                <a:cubicBezTo>
                  <a:pt x="393" y="0"/>
                  <a:pt x="393" y="0"/>
                  <a:pt x="393" y="0"/>
                </a:cubicBezTo>
                <a:cubicBezTo>
                  <a:pt x="393" y="0"/>
                  <a:pt x="393" y="0"/>
                  <a:pt x="393" y="0"/>
                </a:cubicBezTo>
                <a:cubicBezTo>
                  <a:pt x="394" y="0"/>
                  <a:pt x="395" y="0"/>
                  <a:pt x="395" y="1"/>
                </a:cubicBezTo>
                <a:cubicBezTo>
                  <a:pt x="395" y="2"/>
                  <a:pt x="395" y="3"/>
                  <a:pt x="395" y="4"/>
                </a:cubicBezTo>
                <a:cubicBezTo>
                  <a:pt x="143" y="260"/>
                  <a:pt x="143" y="260"/>
                  <a:pt x="143" y="260"/>
                </a:cubicBezTo>
                <a:cubicBezTo>
                  <a:pt x="142" y="261"/>
                  <a:pt x="142" y="261"/>
                  <a:pt x="141" y="261"/>
                </a:cubicBezTo>
                <a:close/>
                <a:moveTo>
                  <a:pt x="141" y="255"/>
                </a:moveTo>
                <a:cubicBezTo>
                  <a:pt x="386" y="6"/>
                  <a:pt x="386" y="6"/>
                  <a:pt x="386" y="6"/>
                </a:cubicBezTo>
                <a:cubicBezTo>
                  <a:pt x="7" y="93"/>
                  <a:pt x="7" y="93"/>
                  <a:pt x="7" y="93"/>
                </a:cubicBezTo>
                <a:lnTo>
                  <a:pt x="141" y="2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6" name="Freeform 35"/>
          <p:cNvSpPr>
            <a:spLocks noEditPoints="1"/>
          </p:cNvSpPr>
          <p:nvPr/>
        </p:nvSpPr>
        <p:spPr bwMode="auto">
          <a:xfrm>
            <a:off x="7762875" y="4676775"/>
            <a:ext cx="1443038" cy="1168400"/>
          </a:xfrm>
          <a:custGeom>
            <a:avLst/>
            <a:gdLst>
              <a:gd name="T0" fmla="*/ 3 w 508"/>
              <a:gd name="T1" fmla="*/ 411 h 411"/>
              <a:gd name="T2" fmla="*/ 1 w 508"/>
              <a:gd name="T3" fmla="*/ 410 h 411"/>
              <a:gd name="T4" fmla="*/ 1 w 508"/>
              <a:gd name="T5" fmla="*/ 407 h 411"/>
              <a:gd name="T6" fmla="*/ 504 w 508"/>
              <a:gd name="T7" fmla="*/ 0 h 411"/>
              <a:gd name="T8" fmla="*/ 506 w 508"/>
              <a:gd name="T9" fmla="*/ 0 h 411"/>
              <a:gd name="T10" fmla="*/ 507 w 508"/>
              <a:gd name="T11" fmla="*/ 0 h 411"/>
              <a:gd name="T12" fmla="*/ 508 w 508"/>
              <a:gd name="T13" fmla="*/ 3 h 411"/>
              <a:gd name="T14" fmla="*/ 395 w 508"/>
              <a:gd name="T15" fmla="*/ 320 h 411"/>
              <a:gd name="T16" fmla="*/ 393 w 508"/>
              <a:gd name="T17" fmla="*/ 321 h 411"/>
              <a:gd name="T18" fmla="*/ 3 w 508"/>
              <a:gd name="T19" fmla="*/ 411 h 411"/>
              <a:gd name="T20" fmla="*/ 12 w 508"/>
              <a:gd name="T21" fmla="*/ 404 h 411"/>
              <a:gd name="T22" fmla="*/ 391 w 508"/>
              <a:gd name="T23" fmla="*/ 317 h 411"/>
              <a:gd name="T24" fmla="*/ 501 w 508"/>
              <a:gd name="T25" fmla="*/ 9 h 411"/>
              <a:gd name="T26" fmla="*/ 12 w 508"/>
              <a:gd name="T27" fmla="*/ 40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8" h="411">
                <a:moveTo>
                  <a:pt x="3" y="411"/>
                </a:moveTo>
                <a:cubicBezTo>
                  <a:pt x="2" y="411"/>
                  <a:pt x="1" y="411"/>
                  <a:pt x="1" y="410"/>
                </a:cubicBezTo>
                <a:cubicBezTo>
                  <a:pt x="0" y="409"/>
                  <a:pt x="1" y="408"/>
                  <a:pt x="1" y="407"/>
                </a:cubicBezTo>
                <a:cubicBezTo>
                  <a:pt x="504" y="0"/>
                  <a:pt x="504" y="0"/>
                  <a:pt x="504" y="0"/>
                </a:cubicBezTo>
                <a:cubicBezTo>
                  <a:pt x="504" y="0"/>
                  <a:pt x="505" y="0"/>
                  <a:pt x="506" y="0"/>
                </a:cubicBezTo>
                <a:cubicBezTo>
                  <a:pt x="506" y="0"/>
                  <a:pt x="507" y="0"/>
                  <a:pt x="507" y="0"/>
                </a:cubicBezTo>
                <a:cubicBezTo>
                  <a:pt x="508" y="1"/>
                  <a:pt x="508" y="2"/>
                  <a:pt x="508" y="3"/>
                </a:cubicBezTo>
                <a:cubicBezTo>
                  <a:pt x="395" y="320"/>
                  <a:pt x="395" y="320"/>
                  <a:pt x="395" y="320"/>
                </a:cubicBezTo>
                <a:cubicBezTo>
                  <a:pt x="395" y="321"/>
                  <a:pt x="394" y="321"/>
                  <a:pt x="393" y="321"/>
                </a:cubicBezTo>
                <a:cubicBezTo>
                  <a:pt x="3" y="411"/>
                  <a:pt x="3" y="411"/>
                  <a:pt x="3" y="411"/>
                </a:cubicBezTo>
                <a:close/>
                <a:moveTo>
                  <a:pt x="12" y="404"/>
                </a:moveTo>
                <a:cubicBezTo>
                  <a:pt x="391" y="317"/>
                  <a:pt x="391" y="317"/>
                  <a:pt x="391" y="317"/>
                </a:cubicBezTo>
                <a:cubicBezTo>
                  <a:pt x="501" y="9"/>
                  <a:pt x="501" y="9"/>
                  <a:pt x="501" y="9"/>
                </a:cubicBezTo>
                <a:lnTo>
                  <a:pt x="12" y="4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7" name="Freeform 36"/>
          <p:cNvSpPr>
            <a:spLocks noEditPoints="1"/>
          </p:cNvSpPr>
          <p:nvPr/>
        </p:nvSpPr>
        <p:spPr bwMode="auto">
          <a:xfrm>
            <a:off x="8154988" y="5578475"/>
            <a:ext cx="887413" cy="742950"/>
          </a:xfrm>
          <a:custGeom>
            <a:avLst/>
            <a:gdLst>
              <a:gd name="T0" fmla="*/ 3 w 312"/>
              <a:gd name="T1" fmla="*/ 261 h 261"/>
              <a:gd name="T2" fmla="*/ 1 w 312"/>
              <a:gd name="T3" fmla="*/ 260 h 261"/>
              <a:gd name="T4" fmla="*/ 1 w 312"/>
              <a:gd name="T5" fmla="*/ 257 h 261"/>
              <a:gd name="T6" fmla="*/ 253 w 312"/>
              <a:gd name="T7" fmla="*/ 0 h 261"/>
              <a:gd name="T8" fmla="*/ 255 w 312"/>
              <a:gd name="T9" fmla="*/ 0 h 261"/>
              <a:gd name="T10" fmla="*/ 257 w 312"/>
              <a:gd name="T11" fmla="*/ 1 h 261"/>
              <a:gd name="T12" fmla="*/ 312 w 312"/>
              <a:gd name="T13" fmla="*/ 71 h 261"/>
              <a:gd name="T14" fmla="*/ 312 w 312"/>
              <a:gd name="T15" fmla="*/ 72 h 261"/>
              <a:gd name="T16" fmla="*/ 311 w 312"/>
              <a:gd name="T17" fmla="*/ 74 h 261"/>
              <a:gd name="T18" fmla="*/ 4 w 312"/>
              <a:gd name="T19" fmla="*/ 261 h 261"/>
              <a:gd name="T20" fmla="*/ 3 w 312"/>
              <a:gd name="T21" fmla="*/ 261 h 261"/>
              <a:gd name="T22" fmla="*/ 18 w 312"/>
              <a:gd name="T23" fmla="*/ 247 h 261"/>
              <a:gd name="T24" fmla="*/ 307 w 312"/>
              <a:gd name="T25" fmla="*/ 71 h 261"/>
              <a:gd name="T26" fmla="*/ 255 w 312"/>
              <a:gd name="T27" fmla="*/ 6 h 261"/>
              <a:gd name="T28" fmla="*/ 18 w 312"/>
              <a:gd name="T29" fmla="*/ 24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261">
                <a:moveTo>
                  <a:pt x="3" y="261"/>
                </a:moveTo>
                <a:cubicBezTo>
                  <a:pt x="2" y="261"/>
                  <a:pt x="2" y="261"/>
                  <a:pt x="1" y="260"/>
                </a:cubicBezTo>
                <a:cubicBezTo>
                  <a:pt x="0" y="259"/>
                  <a:pt x="0" y="258"/>
                  <a:pt x="1" y="257"/>
                </a:cubicBezTo>
                <a:cubicBezTo>
                  <a:pt x="253" y="0"/>
                  <a:pt x="253" y="0"/>
                  <a:pt x="253" y="0"/>
                </a:cubicBezTo>
                <a:cubicBezTo>
                  <a:pt x="254" y="0"/>
                  <a:pt x="254" y="0"/>
                  <a:pt x="255" y="0"/>
                </a:cubicBezTo>
                <a:cubicBezTo>
                  <a:pt x="256" y="0"/>
                  <a:pt x="256" y="0"/>
                  <a:pt x="257" y="1"/>
                </a:cubicBezTo>
                <a:cubicBezTo>
                  <a:pt x="312" y="71"/>
                  <a:pt x="312" y="71"/>
                  <a:pt x="312" y="71"/>
                </a:cubicBezTo>
                <a:cubicBezTo>
                  <a:pt x="312" y="71"/>
                  <a:pt x="312" y="72"/>
                  <a:pt x="312" y="72"/>
                </a:cubicBezTo>
                <a:cubicBezTo>
                  <a:pt x="312" y="73"/>
                  <a:pt x="312" y="74"/>
                  <a:pt x="311" y="74"/>
                </a:cubicBezTo>
                <a:cubicBezTo>
                  <a:pt x="4" y="261"/>
                  <a:pt x="4" y="261"/>
                  <a:pt x="4" y="261"/>
                </a:cubicBezTo>
                <a:cubicBezTo>
                  <a:pt x="4" y="261"/>
                  <a:pt x="3" y="261"/>
                  <a:pt x="3" y="261"/>
                </a:cubicBezTo>
                <a:close/>
                <a:moveTo>
                  <a:pt x="18" y="247"/>
                </a:moveTo>
                <a:cubicBezTo>
                  <a:pt x="307" y="71"/>
                  <a:pt x="307" y="71"/>
                  <a:pt x="307" y="71"/>
                </a:cubicBezTo>
                <a:cubicBezTo>
                  <a:pt x="255" y="6"/>
                  <a:pt x="255" y="6"/>
                  <a:pt x="255" y="6"/>
                </a:cubicBezTo>
                <a:lnTo>
                  <a:pt x="18" y="2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8" name="Freeform 37"/>
          <p:cNvSpPr>
            <a:spLocks noEditPoints="1"/>
          </p:cNvSpPr>
          <p:nvPr/>
        </p:nvSpPr>
        <p:spPr bwMode="auto">
          <a:xfrm>
            <a:off x="6538913" y="182562"/>
            <a:ext cx="771525" cy="822325"/>
          </a:xfrm>
          <a:custGeom>
            <a:avLst/>
            <a:gdLst>
              <a:gd name="T0" fmla="*/ 269 w 271"/>
              <a:gd name="T1" fmla="*/ 289 h 289"/>
              <a:gd name="T2" fmla="*/ 267 w 271"/>
              <a:gd name="T3" fmla="*/ 289 h 289"/>
              <a:gd name="T4" fmla="*/ 2 w 271"/>
              <a:gd name="T5" fmla="*/ 133 h 289"/>
              <a:gd name="T6" fmla="*/ 0 w 271"/>
              <a:gd name="T7" fmla="*/ 132 h 289"/>
              <a:gd name="T8" fmla="*/ 1 w 271"/>
              <a:gd name="T9" fmla="*/ 130 h 289"/>
              <a:gd name="T10" fmla="*/ 91 w 271"/>
              <a:gd name="T11" fmla="*/ 1 h 289"/>
              <a:gd name="T12" fmla="*/ 92 w 271"/>
              <a:gd name="T13" fmla="*/ 0 h 289"/>
              <a:gd name="T14" fmla="*/ 92 w 271"/>
              <a:gd name="T15" fmla="*/ 0 h 289"/>
              <a:gd name="T16" fmla="*/ 93 w 271"/>
              <a:gd name="T17" fmla="*/ 0 h 289"/>
              <a:gd name="T18" fmla="*/ 95 w 271"/>
              <a:gd name="T19" fmla="*/ 1 h 289"/>
              <a:gd name="T20" fmla="*/ 271 w 271"/>
              <a:gd name="T21" fmla="*/ 285 h 289"/>
              <a:gd name="T22" fmla="*/ 271 w 271"/>
              <a:gd name="T23" fmla="*/ 288 h 289"/>
              <a:gd name="T24" fmla="*/ 269 w 271"/>
              <a:gd name="T25" fmla="*/ 289 h 289"/>
              <a:gd name="T26" fmla="*/ 262 w 271"/>
              <a:gd name="T27" fmla="*/ 280 h 289"/>
              <a:gd name="T28" fmla="*/ 92 w 271"/>
              <a:gd name="T29" fmla="*/ 6 h 289"/>
              <a:gd name="T30" fmla="*/ 6 w 271"/>
              <a:gd name="T31" fmla="*/ 131 h 289"/>
              <a:gd name="T32" fmla="*/ 262 w 271"/>
              <a:gd name="T33" fmla="*/ 28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289">
                <a:moveTo>
                  <a:pt x="269" y="289"/>
                </a:moveTo>
                <a:cubicBezTo>
                  <a:pt x="269" y="289"/>
                  <a:pt x="268" y="289"/>
                  <a:pt x="267" y="289"/>
                </a:cubicBezTo>
                <a:cubicBezTo>
                  <a:pt x="2" y="133"/>
                  <a:pt x="2" y="133"/>
                  <a:pt x="2" y="133"/>
                </a:cubicBezTo>
                <a:cubicBezTo>
                  <a:pt x="1" y="133"/>
                  <a:pt x="1" y="133"/>
                  <a:pt x="0" y="132"/>
                </a:cubicBezTo>
                <a:cubicBezTo>
                  <a:pt x="0" y="131"/>
                  <a:pt x="0" y="131"/>
                  <a:pt x="1" y="130"/>
                </a:cubicBezTo>
                <a:cubicBezTo>
                  <a:pt x="91" y="1"/>
                  <a:pt x="91" y="1"/>
                  <a:pt x="91" y="1"/>
                </a:cubicBezTo>
                <a:cubicBezTo>
                  <a:pt x="91" y="0"/>
                  <a:pt x="92" y="0"/>
                  <a:pt x="92" y="0"/>
                </a:cubicBezTo>
                <a:cubicBezTo>
                  <a:pt x="92" y="0"/>
                  <a:pt x="92" y="0"/>
                  <a:pt x="92" y="0"/>
                </a:cubicBezTo>
                <a:cubicBezTo>
                  <a:pt x="93" y="0"/>
                  <a:pt x="93" y="0"/>
                  <a:pt x="93" y="0"/>
                </a:cubicBezTo>
                <a:cubicBezTo>
                  <a:pt x="93" y="0"/>
                  <a:pt x="94" y="0"/>
                  <a:pt x="95" y="1"/>
                </a:cubicBezTo>
                <a:cubicBezTo>
                  <a:pt x="271" y="285"/>
                  <a:pt x="271" y="285"/>
                  <a:pt x="271" y="285"/>
                </a:cubicBezTo>
                <a:cubicBezTo>
                  <a:pt x="271" y="286"/>
                  <a:pt x="271" y="287"/>
                  <a:pt x="271" y="288"/>
                </a:cubicBezTo>
                <a:cubicBezTo>
                  <a:pt x="270" y="289"/>
                  <a:pt x="269" y="289"/>
                  <a:pt x="269" y="289"/>
                </a:cubicBezTo>
                <a:close/>
                <a:moveTo>
                  <a:pt x="262" y="280"/>
                </a:moveTo>
                <a:cubicBezTo>
                  <a:pt x="92" y="6"/>
                  <a:pt x="92" y="6"/>
                  <a:pt x="92" y="6"/>
                </a:cubicBezTo>
                <a:cubicBezTo>
                  <a:pt x="6" y="131"/>
                  <a:pt x="6" y="131"/>
                  <a:pt x="6" y="131"/>
                </a:cubicBezTo>
                <a:lnTo>
                  <a:pt x="262"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9" name="Freeform 38"/>
          <p:cNvSpPr>
            <a:spLocks noEditPoints="1"/>
          </p:cNvSpPr>
          <p:nvPr/>
        </p:nvSpPr>
        <p:spPr bwMode="auto">
          <a:xfrm>
            <a:off x="8870950" y="4676775"/>
            <a:ext cx="733425" cy="912813"/>
          </a:xfrm>
          <a:custGeom>
            <a:avLst/>
            <a:gdLst>
              <a:gd name="T0" fmla="*/ 3 w 258"/>
              <a:gd name="T1" fmla="*/ 321 h 321"/>
              <a:gd name="T2" fmla="*/ 2 w 258"/>
              <a:gd name="T3" fmla="*/ 321 h 321"/>
              <a:gd name="T4" fmla="*/ 1 w 258"/>
              <a:gd name="T5" fmla="*/ 318 h 321"/>
              <a:gd name="T6" fmla="*/ 113 w 258"/>
              <a:gd name="T7" fmla="*/ 1 h 321"/>
              <a:gd name="T8" fmla="*/ 116 w 258"/>
              <a:gd name="T9" fmla="*/ 0 h 321"/>
              <a:gd name="T10" fmla="*/ 116 w 258"/>
              <a:gd name="T11" fmla="*/ 0 h 321"/>
              <a:gd name="T12" fmla="*/ 256 w 258"/>
              <a:gd name="T13" fmla="*/ 26 h 321"/>
              <a:gd name="T14" fmla="*/ 258 w 258"/>
              <a:gd name="T15" fmla="*/ 28 h 321"/>
              <a:gd name="T16" fmla="*/ 257 w 258"/>
              <a:gd name="T17" fmla="*/ 30 h 321"/>
              <a:gd name="T18" fmla="*/ 5 w 258"/>
              <a:gd name="T19" fmla="*/ 321 h 321"/>
              <a:gd name="T20" fmla="*/ 3 w 258"/>
              <a:gd name="T21" fmla="*/ 321 h 321"/>
              <a:gd name="T22" fmla="*/ 9 w 258"/>
              <a:gd name="T23" fmla="*/ 308 h 321"/>
              <a:gd name="T24" fmla="*/ 251 w 258"/>
              <a:gd name="T25" fmla="*/ 30 h 321"/>
              <a:gd name="T26" fmla="*/ 117 w 258"/>
              <a:gd name="T27" fmla="*/ 5 h 321"/>
              <a:gd name="T28" fmla="*/ 9 w 258"/>
              <a:gd name="T29" fmla="*/ 30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321">
                <a:moveTo>
                  <a:pt x="3" y="321"/>
                </a:moveTo>
                <a:cubicBezTo>
                  <a:pt x="2" y="321"/>
                  <a:pt x="2" y="321"/>
                  <a:pt x="2" y="321"/>
                </a:cubicBezTo>
                <a:cubicBezTo>
                  <a:pt x="1" y="321"/>
                  <a:pt x="0" y="319"/>
                  <a:pt x="1" y="318"/>
                </a:cubicBezTo>
                <a:cubicBezTo>
                  <a:pt x="113" y="1"/>
                  <a:pt x="113" y="1"/>
                  <a:pt x="113" y="1"/>
                </a:cubicBezTo>
                <a:cubicBezTo>
                  <a:pt x="114" y="0"/>
                  <a:pt x="115" y="0"/>
                  <a:pt x="116" y="0"/>
                </a:cubicBezTo>
                <a:cubicBezTo>
                  <a:pt x="116" y="0"/>
                  <a:pt x="116" y="0"/>
                  <a:pt x="116" y="0"/>
                </a:cubicBezTo>
                <a:cubicBezTo>
                  <a:pt x="256" y="26"/>
                  <a:pt x="256" y="26"/>
                  <a:pt x="256" y="26"/>
                </a:cubicBezTo>
                <a:cubicBezTo>
                  <a:pt x="257" y="26"/>
                  <a:pt x="257" y="27"/>
                  <a:pt x="258" y="28"/>
                </a:cubicBezTo>
                <a:cubicBezTo>
                  <a:pt x="258" y="29"/>
                  <a:pt x="258" y="29"/>
                  <a:pt x="257" y="30"/>
                </a:cubicBezTo>
                <a:cubicBezTo>
                  <a:pt x="5" y="321"/>
                  <a:pt x="5" y="321"/>
                  <a:pt x="5" y="321"/>
                </a:cubicBezTo>
                <a:cubicBezTo>
                  <a:pt x="4" y="321"/>
                  <a:pt x="4" y="321"/>
                  <a:pt x="3" y="321"/>
                </a:cubicBezTo>
                <a:close/>
                <a:moveTo>
                  <a:pt x="9" y="308"/>
                </a:moveTo>
                <a:cubicBezTo>
                  <a:pt x="251" y="30"/>
                  <a:pt x="251" y="30"/>
                  <a:pt x="251" y="30"/>
                </a:cubicBezTo>
                <a:cubicBezTo>
                  <a:pt x="117" y="5"/>
                  <a:pt x="117" y="5"/>
                  <a:pt x="117" y="5"/>
                </a:cubicBezTo>
                <a:lnTo>
                  <a:pt x="9"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0" name="Freeform 39"/>
          <p:cNvSpPr>
            <a:spLocks noEditPoints="1"/>
          </p:cNvSpPr>
          <p:nvPr/>
        </p:nvSpPr>
        <p:spPr bwMode="auto">
          <a:xfrm>
            <a:off x="8870950" y="4749800"/>
            <a:ext cx="733425" cy="1038225"/>
          </a:xfrm>
          <a:custGeom>
            <a:avLst/>
            <a:gdLst>
              <a:gd name="T0" fmla="*/ 58 w 258"/>
              <a:gd name="T1" fmla="*/ 365 h 365"/>
              <a:gd name="T2" fmla="*/ 56 w 258"/>
              <a:gd name="T3" fmla="*/ 365 h 365"/>
              <a:gd name="T4" fmla="*/ 1 w 258"/>
              <a:gd name="T5" fmla="*/ 295 h 365"/>
              <a:gd name="T6" fmla="*/ 1 w 258"/>
              <a:gd name="T7" fmla="*/ 292 h 365"/>
              <a:gd name="T8" fmla="*/ 254 w 258"/>
              <a:gd name="T9" fmla="*/ 1 h 365"/>
              <a:gd name="T10" fmla="*/ 256 w 258"/>
              <a:gd name="T11" fmla="*/ 0 h 365"/>
              <a:gd name="T12" fmla="*/ 257 w 258"/>
              <a:gd name="T13" fmla="*/ 1 h 365"/>
              <a:gd name="T14" fmla="*/ 258 w 258"/>
              <a:gd name="T15" fmla="*/ 4 h 365"/>
              <a:gd name="T16" fmla="*/ 60 w 258"/>
              <a:gd name="T17" fmla="*/ 364 h 365"/>
              <a:gd name="T18" fmla="*/ 58 w 258"/>
              <a:gd name="T19" fmla="*/ 365 h 365"/>
              <a:gd name="T20" fmla="*/ 58 w 258"/>
              <a:gd name="T21" fmla="*/ 359 h 365"/>
              <a:gd name="T22" fmla="*/ 243 w 258"/>
              <a:gd name="T23" fmla="*/ 21 h 365"/>
              <a:gd name="T24" fmla="*/ 6 w 258"/>
              <a:gd name="T25" fmla="*/ 293 h 365"/>
              <a:gd name="T26" fmla="*/ 58 w 258"/>
              <a:gd name="T27" fmla="*/ 35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365">
                <a:moveTo>
                  <a:pt x="58" y="365"/>
                </a:moveTo>
                <a:cubicBezTo>
                  <a:pt x="57" y="365"/>
                  <a:pt x="57" y="365"/>
                  <a:pt x="56" y="365"/>
                </a:cubicBezTo>
                <a:cubicBezTo>
                  <a:pt x="1" y="295"/>
                  <a:pt x="1" y="295"/>
                  <a:pt x="1" y="295"/>
                </a:cubicBezTo>
                <a:cubicBezTo>
                  <a:pt x="0" y="294"/>
                  <a:pt x="0" y="292"/>
                  <a:pt x="1" y="292"/>
                </a:cubicBezTo>
                <a:cubicBezTo>
                  <a:pt x="254" y="1"/>
                  <a:pt x="254" y="1"/>
                  <a:pt x="254" y="1"/>
                </a:cubicBezTo>
                <a:cubicBezTo>
                  <a:pt x="254" y="1"/>
                  <a:pt x="255" y="0"/>
                  <a:pt x="256" y="0"/>
                </a:cubicBezTo>
                <a:cubicBezTo>
                  <a:pt x="256" y="0"/>
                  <a:pt x="256" y="0"/>
                  <a:pt x="257" y="1"/>
                </a:cubicBezTo>
                <a:cubicBezTo>
                  <a:pt x="258" y="1"/>
                  <a:pt x="258" y="3"/>
                  <a:pt x="258" y="4"/>
                </a:cubicBezTo>
                <a:cubicBezTo>
                  <a:pt x="60" y="364"/>
                  <a:pt x="60" y="364"/>
                  <a:pt x="60" y="364"/>
                </a:cubicBezTo>
                <a:cubicBezTo>
                  <a:pt x="60" y="365"/>
                  <a:pt x="59" y="365"/>
                  <a:pt x="58" y="365"/>
                </a:cubicBezTo>
                <a:close/>
                <a:moveTo>
                  <a:pt x="58" y="359"/>
                </a:moveTo>
                <a:cubicBezTo>
                  <a:pt x="243" y="21"/>
                  <a:pt x="243" y="21"/>
                  <a:pt x="243" y="21"/>
                </a:cubicBezTo>
                <a:cubicBezTo>
                  <a:pt x="6" y="293"/>
                  <a:pt x="6" y="293"/>
                  <a:pt x="6" y="293"/>
                </a:cubicBezTo>
                <a:lnTo>
                  <a:pt x="58" y="3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1" name="Freeform 40"/>
          <p:cNvSpPr>
            <a:spLocks noEditPoints="1"/>
          </p:cNvSpPr>
          <p:nvPr/>
        </p:nvSpPr>
        <p:spPr bwMode="auto">
          <a:xfrm>
            <a:off x="9423400" y="2225675"/>
            <a:ext cx="269875" cy="811213"/>
          </a:xfrm>
          <a:custGeom>
            <a:avLst/>
            <a:gdLst>
              <a:gd name="T0" fmla="*/ 60 w 95"/>
              <a:gd name="T1" fmla="*/ 285 h 285"/>
              <a:gd name="T2" fmla="*/ 58 w 95"/>
              <a:gd name="T3" fmla="*/ 283 h 285"/>
              <a:gd name="T4" fmla="*/ 0 w 95"/>
              <a:gd name="T5" fmla="*/ 3 h 285"/>
              <a:gd name="T6" fmla="*/ 2 w 95"/>
              <a:gd name="T7" fmla="*/ 1 h 285"/>
              <a:gd name="T8" fmla="*/ 3 w 95"/>
              <a:gd name="T9" fmla="*/ 0 h 285"/>
              <a:gd name="T10" fmla="*/ 5 w 95"/>
              <a:gd name="T11" fmla="*/ 1 h 285"/>
              <a:gd name="T12" fmla="*/ 95 w 95"/>
              <a:gd name="T13" fmla="*/ 134 h 285"/>
              <a:gd name="T14" fmla="*/ 95 w 95"/>
              <a:gd name="T15" fmla="*/ 136 h 285"/>
              <a:gd name="T16" fmla="*/ 63 w 95"/>
              <a:gd name="T17" fmla="*/ 283 h 285"/>
              <a:gd name="T18" fmla="*/ 60 w 95"/>
              <a:gd name="T19" fmla="*/ 285 h 285"/>
              <a:gd name="T20" fmla="*/ 60 w 95"/>
              <a:gd name="T21" fmla="*/ 271 h 285"/>
              <a:gd name="T22" fmla="*/ 90 w 95"/>
              <a:gd name="T23" fmla="*/ 136 h 285"/>
              <a:gd name="T24" fmla="*/ 7 w 95"/>
              <a:gd name="T25" fmla="*/ 14 h 285"/>
              <a:gd name="T26" fmla="*/ 60 w 95"/>
              <a:gd name="T27" fmla="*/ 27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85">
                <a:moveTo>
                  <a:pt x="60" y="285"/>
                </a:moveTo>
                <a:cubicBezTo>
                  <a:pt x="59" y="285"/>
                  <a:pt x="58" y="284"/>
                  <a:pt x="58" y="283"/>
                </a:cubicBezTo>
                <a:cubicBezTo>
                  <a:pt x="0" y="3"/>
                  <a:pt x="0" y="3"/>
                  <a:pt x="0" y="3"/>
                </a:cubicBezTo>
                <a:cubicBezTo>
                  <a:pt x="0" y="2"/>
                  <a:pt x="1" y="1"/>
                  <a:pt x="2" y="1"/>
                </a:cubicBezTo>
                <a:cubicBezTo>
                  <a:pt x="2" y="1"/>
                  <a:pt x="2" y="0"/>
                  <a:pt x="3" y="0"/>
                </a:cubicBezTo>
                <a:cubicBezTo>
                  <a:pt x="4" y="0"/>
                  <a:pt x="4" y="1"/>
                  <a:pt x="5" y="1"/>
                </a:cubicBezTo>
                <a:cubicBezTo>
                  <a:pt x="95" y="134"/>
                  <a:pt x="95" y="134"/>
                  <a:pt x="95" y="134"/>
                </a:cubicBezTo>
                <a:cubicBezTo>
                  <a:pt x="95" y="135"/>
                  <a:pt x="95" y="136"/>
                  <a:pt x="95" y="136"/>
                </a:cubicBezTo>
                <a:cubicBezTo>
                  <a:pt x="63" y="283"/>
                  <a:pt x="63" y="283"/>
                  <a:pt x="63" y="283"/>
                </a:cubicBezTo>
                <a:cubicBezTo>
                  <a:pt x="62" y="284"/>
                  <a:pt x="61" y="285"/>
                  <a:pt x="60" y="285"/>
                </a:cubicBezTo>
                <a:close/>
                <a:moveTo>
                  <a:pt x="60" y="271"/>
                </a:moveTo>
                <a:cubicBezTo>
                  <a:pt x="90" y="136"/>
                  <a:pt x="90" y="136"/>
                  <a:pt x="90" y="136"/>
                </a:cubicBezTo>
                <a:cubicBezTo>
                  <a:pt x="7" y="14"/>
                  <a:pt x="7" y="14"/>
                  <a:pt x="7" y="14"/>
                </a:cubicBezTo>
                <a:lnTo>
                  <a:pt x="60" y="2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2" name="Freeform 41"/>
          <p:cNvSpPr>
            <a:spLocks noEditPoints="1"/>
          </p:cNvSpPr>
          <p:nvPr/>
        </p:nvSpPr>
        <p:spPr bwMode="auto">
          <a:xfrm>
            <a:off x="9366250" y="1768475"/>
            <a:ext cx="327025" cy="850900"/>
          </a:xfrm>
          <a:custGeom>
            <a:avLst/>
            <a:gdLst>
              <a:gd name="T0" fmla="*/ 113 w 115"/>
              <a:gd name="T1" fmla="*/ 299 h 299"/>
              <a:gd name="T2" fmla="*/ 111 w 115"/>
              <a:gd name="T3" fmla="*/ 298 h 299"/>
              <a:gd name="T4" fmla="*/ 21 w 115"/>
              <a:gd name="T5" fmla="*/ 165 h 299"/>
              <a:gd name="T6" fmla="*/ 20 w 115"/>
              <a:gd name="T7" fmla="*/ 164 h 299"/>
              <a:gd name="T8" fmla="*/ 0 w 115"/>
              <a:gd name="T9" fmla="*/ 3 h 299"/>
              <a:gd name="T10" fmla="*/ 1 w 115"/>
              <a:gd name="T11" fmla="*/ 0 h 299"/>
              <a:gd name="T12" fmla="*/ 2 w 115"/>
              <a:gd name="T13" fmla="*/ 0 h 299"/>
              <a:gd name="T14" fmla="*/ 2 w 115"/>
              <a:gd name="T15" fmla="*/ 0 h 299"/>
              <a:gd name="T16" fmla="*/ 4 w 115"/>
              <a:gd name="T17" fmla="*/ 2 h 299"/>
              <a:gd name="T18" fmla="*/ 115 w 115"/>
              <a:gd name="T19" fmla="*/ 296 h 299"/>
              <a:gd name="T20" fmla="*/ 114 w 115"/>
              <a:gd name="T21" fmla="*/ 299 h 299"/>
              <a:gd name="T22" fmla="*/ 113 w 115"/>
              <a:gd name="T23" fmla="*/ 299 h 299"/>
              <a:gd name="T24" fmla="*/ 103 w 115"/>
              <a:gd name="T25" fmla="*/ 279 h 299"/>
              <a:gd name="T26" fmla="*/ 7 w 115"/>
              <a:gd name="T27" fmla="*/ 22 h 299"/>
              <a:gd name="T28" fmla="*/ 25 w 115"/>
              <a:gd name="T29" fmla="*/ 163 h 299"/>
              <a:gd name="T30" fmla="*/ 103 w 115"/>
              <a:gd name="T31" fmla="*/ 27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299">
                <a:moveTo>
                  <a:pt x="113" y="299"/>
                </a:moveTo>
                <a:cubicBezTo>
                  <a:pt x="112" y="299"/>
                  <a:pt x="111" y="299"/>
                  <a:pt x="111" y="298"/>
                </a:cubicBezTo>
                <a:cubicBezTo>
                  <a:pt x="21" y="165"/>
                  <a:pt x="21" y="165"/>
                  <a:pt x="21" y="165"/>
                </a:cubicBezTo>
                <a:cubicBezTo>
                  <a:pt x="21" y="165"/>
                  <a:pt x="21" y="164"/>
                  <a:pt x="20" y="164"/>
                </a:cubicBezTo>
                <a:cubicBezTo>
                  <a:pt x="0" y="3"/>
                  <a:pt x="0" y="3"/>
                  <a:pt x="0" y="3"/>
                </a:cubicBezTo>
                <a:cubicBezTo>
                  <a:pt x="0" y="2"/>
                  <a:pt x="0" y="1"/>
                  <a:pt x="1" y="0"/>
                </a:cubicBezTo>
                <a:cubicBezTo>
                  <a:pt x="2" y="0"/>
                  <a:pt x="2" y="0"/>
                  <a:pt x="2" y="0"/>
                </a:cubicBezTo>
                <a:cubicBezTo>
                  <a:pt x="2" y="0"/>
                  <a:pt x="2" y="0"/>
                  <a:pt x="2" y="0"/>
                </a:cubicBezTo>
                <a:cubicBezTo>
                  <a:pt x="3" y="0"/>
                  <a:pt x="4" y="1"/>
                  <a:pt x="4" y="2"/>
                </a:cubicBezTo>
                <a:cubicBezTo>
                  <a:pt x="115" y="296"/>
                  <a:pt x="115" y="296"/>
                  <a:pt x="115" y="296"/>
                </a:cubicBezTo>
                <a:cubicBezTo>
                  <a:pt x="115" y="297"/>
                  <a:pt x="115" y="298"/>
                  <a:pt x="114" y="299"/>
                </a:cubicBezTo>
                <a:cubicBezTo>
                  <a:pt x="113" y="299"/>
                  <a:pt x="113" y="299"/>
                  <a:pt x="113" y="299"/>
                </a:cubicBezTo>
                <a:close/>
                <a:moveTo>
                  <a:pt x="103" y="279"/>
                </a:moveTo>
                <a:cubicBezTo>
                  <a:pt x="7" y="22"/>
                  <a:pt x="7" y="22"/>
                  <a:pt x="7" y="22"/>
                </a:cubicBezTo>
                <a:cubicBezTo>
                  <a:pt x="25" y="163"/>
                  <a:pt x="25" y="163"/>
                  <a:pt x="25" y="163"/>
                </a:cubicBezTo>
                <a:lnTo>
                  <a:pt x="103" y="2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3" name="Freeform 42"/>
          <p:cNvSpPr>
            <a:spLocks noEditPoints="1"/>
          </p:cNvSpPr>
          <p:nvPr/>
        </p:nvSpPr>
        <p:spPr bwMode="auto">
          <a:xfrm>
            <a:off x="8870950" y="1392237"/>
            <a:ext cx="565150" cy="847725"/>
          </a:xfrm>
          <a:custGeom>
            <a:avLst/>
            <a:gdLst>
              <a:gd name="T0" fmla="*/ 197 w 199"/>
              <a:gd name="T1" fmla="*/ 298 h 298"/>
              <a:gd name="T2" fmla="*/ 195 w 199"/>
              <a:gd name="T3" fmla="*/ 297 h 298"/>
              <a:gd name="T4" fmla="*/ 1 w 199"/>
              <a:gd name="T5" fmla="*/ 3 h 298"/>
              <a:gd name="T6" fmla="*/ 1 w 199"/>
              <a:gd name="T7" fmla="*/ 0 h 298"/>
              <a:gd name="T8" fmla="*/ 3 w 199"/>
              <a:gd name="T9" fmla="*/ 0 h 298"/>
              <a:gd name="T10" fmla="*/ 4 w 199"/>
              <a:gd name="T11" fmla="*/ 0 h 298"/>
              <a:gd name="T12" fmla="*/ 177 w 199"/>
              <a:gd name="T13" fmla="*/ 133 h 298"/>
              <a:gd name="T14" fmla="*/ 178 w 199"/>
              <a:gd name="T15" fmla="*/ 134 h 298"/>
              <a:gd name="T16" fmla="*/ 199 w 199"/>
              <a:gd name="T17" fmla="*/ 295 h 298"/>
              <a:gd name="T18" fmla="*/ 198 w 199"/>
              <a:gd name="T19" fmla="*/ 298 h 298"/>
              <a:gd name="T20" fmla="*/ 197 w 199"/>
              <a:gd name="T21" fmla="*/ 298 h 298"/>
              <a:gd name="T22" fmla="*/ 193 w 199"/>
              <a:gd name="T23" fmla="*/ 286 h 298"/>
              <a:gd name="T24" fmla="*/ 174 w 199"/>
              <a:gd name="T25" fmla="*/ 136 h 298"/>
              <a:gd name="T26" fmla="*/ 13 w 199"/>
              <a:gd name="T27" fmla="*/ 12 h 298"/>
              <a:gd name="T28" fmla="*/ 193 w 199"/>
              <a:gd name="T29"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98">
                <a:moveTo>
                  <a:pt x="197" y="298"/>
                </a:moveTo>
                <a:cubicBezTo>
                  <a:pt x="196" y="298"/>
                  <a:pt x="195" y="298"/>
                  <a:pt x="195" y="297"/>
                </a:cubicBezTo>
                <a:cubicBezTo>
                  <a:pt x="1" y="3"/>
                  <a:pt x="1" y="3"/>
                  <a:pt x="1" y="3"/>
                </a:cubicBezTo>
                <a:cubicBezTo>
                  <a:pt x="0" y="3"/>
                  <a:pt x="0" y="1"/>
                  <a:pt x="1" y="0"/>
                </a:cubicBezTo>
                <a:cubicBezTo>
                  <a:pt x="2" y="0"/>
                  <a:pt x="2" y="0"/>
                  <a:pt x="3" y="0"/>
                </a:cubicBezTo>
                <a:cubicBezTo>
                  <a:pt x="3" y="0"/>
                  <a:pt x="4" y="0"/>
                  <a:pt x="4" y="0"/>
                </a:cubicBezTo>
                <a:cubicBezTo>
                  <a:pt x="177" y="133"/>
                  <a:pt x="177" y="133"/>
                  <a:pt x="177" y="133"/>
                </a:cubicBezTo>
                <a:cubicBezTo>
                  <a:pt x="178" y="133"/>
                  <a:pt x="178" y="134"/>
                  <a:pt x="178" y="134"/>
                </a:cubicBezTo>
                <a:cubicBezTo>
                  <a:pt x="199" y="295"/>
                  <a:pt x="199" y="295"/>
                  <a:pt x="199" y="295"/>
                </a:cubicBezTo>
                <a:cubicBezTo>
                  <a:pt x="199" y="297"/>
                  <a:pt x="199" y="298"/>
                  <a:pt x="198" y="298"/>
                </a:cubicBezTo>
                <a:cubicBezTo>
                  <a:pt x="197" y="298"/>
                  <a:pt x="197" y="298"/>
                  <a:pt x="197" y="298"/>
                </a:cubicBezTo>
                <a:close/>
                <a:moveTo>
                  <a:pt x="193" y="286"/>
                </a:moveTo>
                <a:cubicBezTo>
                  <a:pt x="174" y="136"/>
                  <a:pt x="174" y="136"/>
                  <a:pt x="174" y="136"/>
                </a:cubicBezTo>
                <a:cubicBezTo>
                  <a:pt x="13" y="12"/>
                  <a:pt x="13" y="12"/>
                  <a:pt x="13" y="12"/>
                </a:cubicBezTo>
                <a:lnTo>
                  <a:pt x="193" y="2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4" name="Freeform 43"/>
          <p:cNvSpPr>
            <a:spLocks noEditPoints="1"/>
          </p:cNvSpPr>
          <p:nvPr/>
        </p:nvSpPr>
        <p:spPr bwMode="auto">
          <a:xfrm>
            <a:off x="8518525" y="1392237"/>
            <a:ext cx="622300" cy="1433513"/>
          </a:xfrm>
          <a:custGeom>
            <a:avLst/>
            <a:gdLst>
              <a:gd name="T0" fmla="*/ 217 w 219"/>
              <a:gd name="T1" fmla="*/ 504 h 504"/>
              <a:gd name="T2" fmla="*/ 215 w 219"/>
              <a:gd name="T3" fmla="*/ 503 h 504"/>
              <a:gd name="T4" fmla="*/ 1 w 219"/>
              <a:gd name="T5" fmla="*/ 270 h 504"/>
              <a:gd name="T6" fmla="*/ 0 w 219"/>
              <a:gd name="T7" fmla="*/ 267 h 504"/>
              <a:gd name="T8" fmla="*/ 125 w 219"/>
              <a:gd name="T9" fmla="*/ 1 h 504"/>
              <a:gd name="T10" fmla="*/ 127 w 219"/>
              <a:gd name="T11" fmla="*/ 0 h 504"/>
              <a:gd name="T12" fmla="*/ 129 w 219"/>
              <a:gd name="T13" fmla="*/ 2 h 504"/>
              <a:gd name="T14" fmla="*/ 219 w 219"/>
              <a:gd name="T15" fmla="*/ 501 h 504"/>
              <a:gd name="T16" fmla="*/ 218 w 219"/>
              <a:gd name="T17" fmla="*/ 503 h 504"/>
              <a:gd name="T18" fmla="*/ 217 w 219"/>
              <a:gd name="T19" fmla="*/ 504 h 504"/>
              <a:gd name="T20" fmla="*/ 213 w 219"/>
              <a:gd name="T21" fmla="*/ 494 h 504"/>
              <a:gd name="T22" fmla="*/ 126 w 219"/>
              <a:gd name="T23" fmla="*/ 10 h 504"/>
              <a:gd name="T24" fmla="*/ 5 w 219"/>
              <a:gd name="T25" fmla="*/ 268 h 504"/>
              <a:gd name="T26" fmla="*/ 213 w 219"/>
              <a:gd name="T27" fmla="*/ 4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504">
                <a:moveTo>
                  <a:pt x="217" y="504"/>
                </a:moveTo>
                <a:cubicBezTo>
                  <a:pt x="216" y="504"/>
                  <a:pt x="215" y="503"/>
                  <a:pt x="215" y="503"/>
                </a:cubicBezTo>
                <a:cubicBezTo>
                  <a:pt x="1" y="270"/>
                  <a:pt x="1" y="270"/>
                  <a:pt x="1" y="270"/>
                </a:cubicBezTo>
                <a:cubicBezTo>
                  <a:pt x="0" y="269"/>
                  <a:pt x="0" y="268"/>
                  <a:pt x="0" y="267"/>
                </a:cubicBezTo>
                <a:cubicBezTo>
                  <a:pt x="125" y="1"/>
                  <a:pt x="125" y="1"/>
                  <a:pt x="125" y="1"/>
                </a:cubicBezTo>
                <a:cubicBezTo>
                  <a:pt x="125" y="0"/>
                  <a:pt x="126" y="0"/>
                  <a:pt x="127" y="0"/>
                </a:cubicBezTo>
                <a:cubicBezTo>
                  <a:pt x="128" y="0"/>
                  <a:pt x="129" y="1"/>
                  <a:pt x="129" y="2"/>
                </a:cubicBezTo>
                <a:cubicBezTo>
                  <a:pt x="219" y="501"/>
                  <a:pt x="219" y="501"/>
                  <a:pt x="219" y="501"/>
                </a:cubicBezTo>
                <a:cubicBezTo>
                  <a:pt x="219" y="502"/>
                  <a:pt x="219" y="503"/>
                  <a:pt x="218" y="503"/>
                </a:cubicBezTo>
                <a:cubicBezTo>
                  <a:pt x="217" y="503"/>
                  <a:pt x="217" y="504"/>
                  <a:pt x="217" y="504"/>
                </a:cubicBezTo>
                <a:close/>
                <a:moveTo>
                  <a:pt x="213" y="494"/>
                </a:moveTo>
                <a:cubicBezTo>
                  <a:pt x="126" y="10"/>
                  <a:pt x="126" y="10"/>
                  <a:pt x="126" y="10"/>
                </a:cubicBezTo>
                <a:cubicBezTo>
                  <a:pt x="5" y="268"/>
                  <a:pt x="5" y="268"/>
                  <a:pt x="5" y="268"/>
                </a:cubicBezTo>
                <a:lnTo>
                  <a:pt x="213" y="4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5" name="Freeform 44"/>
          <p:cNvSpPr>
            <a:spLocks noEditPoints="1"/>
          </p:cNvSpPr>
          <p:nvPr/>
        </p:nvSpPr>
        <p:spPr bwMode="auto">
          <a:xfrm>
            <a:off x="9126538" y="2813050"/>
            <a:ext cx="474663" cy="1874838"/>
          </a:xfrm>
          <a:custGeom>
            <a:avLst/>
            <a:gdLst>
              <a:gd name="T0" fmla="*/ 26 w 167"/>
              <a:gd name="T1" fmla="*/ 659 h 659"/>
              <a:gd name="T2" fmla="*/ 23 w 167"/>
              <a:gd name="T3" fmla="*/ 657 h 659"/>
              <a:gd name="T4" fmla="*/ 0 w 167"/>
              <a:gd name="T5" fmla="*/ 2 h 659"/>
              <a:gd name="T6" fmla="*/ 1 w 167"/>
              <a:gd name="T7" fmla="*/ 0 h 659"/>
              <a:gd name="T8" fmla="*/ 3 w 167"/>
              <a:gd name="T9" fmla="*/ 0 h 659"/>
              <a:gd name="T10" fmla="*/ 4 w 167"/>
              <a:gd name="T11" fmla="*/ 0 h 659"/>
              <a:gd name="T12" fmla="*/ 165 w 167"/>
              <a:gd name="T13" fmla="*/ 75 h 659"/>
              <a:gd name="T14" fmla="*/ 167 w 167"/>
              <a:gd name="T15" fmla="*/ 77 h 659"/>
              <a:gd name="T16" fmla="*/ 28 w 167"/>
              <a:gd name="T17" fmla="*/ 658 h 659"/>
              <a:gd name="T18" fmla="*/ 26 w 167"/>
              <a:gd name="T19" fmla="*/ 659 h 659"/>
              <a:gd name="T20" fmla="*/ 27 w 167"/>
              <a:gd name="T21" fmla="*/ 640 h 659"/>
              <a:gd name="T22" fmla="*/ 162 w 167"/>
              <a:gd name="T23" fmla="*/ 78 h 659"/>
              <a:gd name="T24" fmla="*/ 5 w 167"/>
              <a:gd name="T25" fmla="*/ 6 h 659"/>
              <a:gd name="T26" fmla="*/ 27 w 167"/>
              <a:gd name="T27" fmla="*/ 64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659">
                <a:moveTo>
                  <a:pt x="26" y="659"/>
                </a:moveTo>
                <a:cubicBezTo>
                  <a:pt x="24" y="659"/>
                  <a:pt x="23" y="658"/>
                  <a:pt x="23" y="657"/>
                </a:cubicBezTo>
                <a:cubicBezTo>
                  <a:pt x="0" y="2"/>
                  <a:pt x="0" y="2"/>
                  <a:pt x="0" y="2"/>
                </a:cubicBezTo>
                <a:cubicBezTo>
                  <a:pt x="0" y="1"/>
                  <a:pt x="1" y="1"/>
                  <a:pt x="1" y="0"/>
                </a:cubicBezTo>
                <a:cubicBezTo>
                  <a:pt x="2" y="0"/>
                  <a:pt x="2" y="0"/>
                  <a:pt x="3" y="0"/>
                </a:cubicBezTo>
                <a:cubicBezTo>
                  <a:pt x="3" y="0"/>
                  <a:pt x="3" y="0"/>
                  <a:pt x="4" y="0"/>
                </a:cubicBezTo>
                <a:cubicBezTo>
                  <a:pt x="165" y="75"/>
                  <a:pt x="165" y="75"/>
                  <a:pt x="165" y="75"/>
                </a:cubicBezTo>
                <a:cubicBezTo>
                  <a:pt x="166" y="75"/>
                  <a:pt x="167" y="76"/>
                  <a:pt x="167" y="77"/>
                </a:cubicBezTo>
                <a:cubicBezTo>
                  <a:pt x="28" y="658"/>
                  <a:pt x="28" y="658"/>
                  <a:pt x="28" y="658"/>
                </a:cubicBezTo>
                <a:cubicBezTo>
                  <a:pt x="28" y="659"/>
                  <a:pt x="27" y="659"/>
                  <a:pt x="26" y="659"/>
                </a:cubicBezTo>
                <a:close/>
                <a:moveTo>
                  <a:pt x="27" y="640"/>
                </a:moveTo>
                <a:cubicBezTo>
                  <a:pt x="162" y="78"/>
                  <a:pt x="162" y="78"/>
                  <a:pt x="162" y="78"/>
                </a:cubicBezTo>
                <a:cubicBezTo>
                  <a:pt x="5" y="6"/>
                  <a:pt x="5" y="6"/>
                  <a:pt x="5" y="6"/>
                </a:cubicBezTo>
                <a:lnTo>
                  <a:pt x="27" y="6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6" name="Freeform 45"/>
          <p:cNvSpPr>
            <a:spLocks noEditPoints="1"/>
          </p:cNvSpPr>
          <p:nvPr/>
        </p:nvSpPr>
        <p:spPr bwMode="auto">
          <a:xfrm>
            <a:off x="8870950" y="1392237"/>
            <a:ext cx="565150" cy="1433513"/>
          </a:xfrm>
          <a:custGeom>
            <a:avLst/>
            <a:gdLst>
              <a:gd name="T0" fmla="*/ 92 w 199"/>
              <a:gd name="T1" fmla="*/ 504 h 504"/>
              <a:gd name="T2" fmla="*/ 90 w 199"/>
              <a:gd name="T3" fmla="*/ 502 h 504"/>
              <a:gd name="T4" fmla="*/ 1 w 199"/>
              <a:gd name="T5" fmla="*/ 3 h 504"/>
              <a:gd name="T6" fmla="*/ 2 w 199"/>
              <a:gd name="T7" fmla="*/ 0 h 504"/>
              <a:gd name="T8" fmla="*/ 2 w 199"/>
              <a:gd name="T9" fmla="*/ 0 h 504"/>
              <a:gd name="T10" fmla="*/ 3 w 199"/>
              <a:gd name="T11" fmla="*/ 0 h 504"/>
              <a:gd name="T12" fmla="*/ 5 w 199"/>
              <a:gd name="T13" fmla="*/ 1 h 504"/>
              <a:gd name="T14" fmla="*/ 199 w 199"/>
              <a:gd name="T15" fmla="*/ 295 h 504"/>
              <a:gd name="T16" fmla="*/ 199 w 199"/>
              <a:gd name="T17" fmla="*/ 297 h 504"/>
              <a:gd name="T18" fmla="*/ 95 w 199"/>
              <a:gd name="T19" fmla="*/ 502 h 504"/>
              <a:gd name="T20" fmla="*/ 93 w 199"/>
              <a:gd name="T21" fmla="*/ 504 h 504"/>
              <a:gd name="T22" fmla="*/ 92 w 199"/>
              <a:gd name="T23" fmla="*/ 504 h 504"/>
              <a:gd name="T24" fmla="*/ 94 w 199"/>
              <a:gd name="T25" fmla="*/ 494 h 504"/>
              <a:gd name="T26" fmla="*/ 194 w 199"/>
              <a:gd name="T27" fmla="*/ 296 h 504"/>
              <a:gd name="T28" fmla="*/ 7 w 199"/>
              <a:gd name="T29" fmla="*/ 13 h 504"/>
              <a:gd name="T30" fmla="*/ 94 w 199"/>
              <a:gd name="T31" fmla="*/ 4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504">
                <a:moveTo>
                  <a:pt x="92" y="504"/>
                </a:moveTo>
                <a:cubicBezTo>
                  <a:pt x="91" y="503"/>
                  <a:pt x="90" y="503"/>
                  <a:pt x="90" y="502"/>
                </a:cubicBezTo>
                <a:cubicBezTo>
                  <a:pt x="1" y="3"/>
                  <a:pt x="1" y="3"/>
                  <a:pt x="1" y="3"/>
                </a:cubicBezTo>
                <a:cubicBezTo>
                  <a:pt x="0" y="1"/>
                  <a:pt x="1" y="0"/>
                  <a:pt x="2" y="0"/>
                </a:cubicBezTo>
                <a:cubicBezTo>
                  <a:pt x="2" y="0"/>
                  <a:pt x="2" y="0"/>
                  <a:pt x="2" y="0"/>
                </a:cubicBezTo>
                <a:cubicBezTo>
                  <a:pt x="3" y="0"/>
                  <a:pt x="3" y="0"/>
                  <a:pt x="3" y="0"/>
                </a:cubicBezTo>
                <a:cubicBezTo>
                  <a:pt x="4" y="0"/>
                  <a:pt x="4" y="0"/>
                  <a:pt x="5" y="1"/>
                </a:cubicBezTo>
                <a:cubicBezTo>
                  <a:pt x="199" y="295"/>
                  <a:pt x="199" y="295"/>
                  <a:pt x="199" y="295"/>
                </a:cubicBezTo>
                <a:cubicBezTo>
                  <a:pt x="199" y="295"/>
                  <a:pt x="199" y="296"/>
                  <a:pt x="199" y="297"/>
                </a:cubicBezTo>
                <a:cubicBezTo>
                  <a:pt x="95" y="502"/>
                  <a:pt x="95" y="502"/>
                  <a:pt x="95" y="502"/>
                </a:cubicBezTo>
                <a:cubicBezTo>
                  <a:pt x="94" y="503"/>
                  <a:pt x="93" y="504"/>
                  <a:pt x="93" y="504"/>
                </a:cubicBezTo>
                <a:lnTo>
                  <a:pt x="92" y="504"/>
                </a:lnTo>
                <a:close/>
                <a:moveTo>
                  <a:pt x="94" y="494"/>
                </a:moveTo>
                <a:cubicBezTo>
                  <a:pt x="194" y="296"/>
                  <a:pt x="194" y="296"/>
                  <a:pt x="194" y="296"/>
                </a:cubicBezTo>
                <a:cubicBezTo>
                  <a:pt x="7" y="13"/>
                  <a:pt x="7" y="13"/>
                  <a:pt x="7" y="13"/>
                </a:cubicBezTo>
                <a:lnTo>
                  <a:pt x="94" y="4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7" name="Freeform 46"/>
          <p:cNvSpPr>
            <a:spLocks noEditPoints="1"/>
          </p:cNvSpPr>
          <p:nvPr/>
        </p:nvSpPr>
        <p:spPr bwMode="auto">
          <a:xfrm>
            <a:off x="9126538" y="2225675"/>
            <a:ext cx="474663" cy="811213"/>
          </a:xfrm>
          <a:custGeom>
            <a:avLst/>
            <a:gdLst>
              <a:gd name="T0" fmla="*/ 164 w 167"/>
              <a:gd name="T1" fmla="*/ 285 h 285"/>
              <a:gd name="T2" fmla="*/ 164 w 167"/>
              <a:gd name="T3" fmla="*/ 285 h 285"/>
              <a:gd name="T4" fmla="*/ 163 w 167"/>
              <a:gd name="T5" fmla="*/ 285 h 285"/>
              <a:gd name="T6" fmla="*/ 2 w 167"/>
              <a:gd name="T7" fmla="*/ 210 h 285"/>
              <a:gd name="T8" fmla="*/ 0 w 167"/>
              <a:gd name="T9" fmla="*/ 209 h 285"/>
              <a:gd name="T10" fmla="*/ 0 w 167"/>
              <a:gd name="T11" fmla="*/ 207 h 285"/>
              <a:gd name="T12" fmla="*/ 105 w 167"/>
              <a:gd name="T13" fmla="*/ 2 h 285"/>
              <a:gd name="T14" fmla="*/ 107 w 167"/>
              <a:gd name="T15" fmla="*/ 0 h 285"/>
              <a:gd name="T16" fmla="*/ 107 w 167"/>
              <a:gd name="T17" fmla="*/ 0 h 285"/>
              <a:gd name="T18" fmla="*/ 109 w 167"/>
              <a:gd name="T19" fmla="*/ 2 h 285"/>
              <a:gd name="T20" fmla="*/ 167 w 167"/>
              <a:gd name="T21" fmla="*/ 282 h 285"/>
              <a:gd name="T22" fmla="*/ 166 w 167"/>
              <a:gd name="T23" fmla="*/ 285 h 285"/>
              <a:gd name="T24" fmla="*/ 164 w 167"/>
              <a:gd name="T25" fmla="*/ 285 h 285"/>
              <a:gd name="T26" fmla="*/ 161 w 167"/>
              <a:gd name="T27" fmla="*/ 279 h 285"/>
              <a:gd name="T28" fmla="*/ 106 w 167"/>
              <a:gd name="T29" fmla="*/ 10 h 285"/>
              <a:gd name="T30" fmla="*/ 6 w 167"/>
              <a:gd name="T31" fmla="*/ 207 h 285"/>
              <a:gd name="T32" fmla="*/ 161 w 167"/>
              <a:gd name="T33" fmla="*/ 27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285">
                <a:moveTo>
                  <a:pt x="164" y="285"/>
                </a:moveTo>
                <a:cubicBezTo>
                  <a:pt x="164" y="285"/>
                  <a:pt x="164" y="285"/>
                  <a:pt x="164" y="285"/>
                </a:cubicBezTo>
                <a:cubicBezTo>
                  <a:pt x="163" y="285"/>
                  <a:pt x="163" y="285"/>
                  <a:pt x="163" y="285"/>
                </a:cubicBezTo>
                <a:cubicBezTo>
                  <a:pt x="2" y="210"/>
                  <a:pt x="2" y="210"/>
                  <a:pt x="2" y="210"/>
                </a:cubicBezTo>
                <a:cubicBezTo>
                  <a:pt x="1" y="210"/>
                  <a:pt x="1" y="210"/>
                  <a:pt x="0" y="209"/>
                </a:cubicBezTo>
                <a:cubicBezTo>
                  <a:pt x="0" y="208"/>
                  <a:pt x="0" y="208"/>
                  <a:pt x="0" y="207"/>
                </a:cubicBezTo>
                <a:cubicBezTo>
                  <a:pt x="105" y="2"/>
                  <a:pt x="105" y="2"/>
                  <a:pt x="105" y="2"/>
                </a:cubicBezTo>
                <a:cubicBezTo>
                  <a:pt x="105" y="1"/>
                  <a:pt x="106" y="0"/>
                  <a:pt x="107" y="0"/>
                </a:cubicBezTo>
                <a:cubicBezTo>
                  <a:pt x="107" y="0"/>
                  <a:pt x="107" y="0"/>
                  <a:pt x="107" y="0"/>
                </a:cubicBezTo>
                <a:cubicBezTo>
                  <a:pt x="108" y="1"/>
                  <a:pt x="109" y="1"/>
                  <a:pt x="109" y="2"/>
                </a:cubicBezTo>
                <a:cubicBezTo>
                  <a:pt x="167" y="282"/>
                  <a:pt x="167" y="282"/>
                  <a:pt x="167" y="282"/>
                </a:cubicBezTo>
                <a:cubicBezTo>
                  <a:pt x="167" y="283"/>
                  <a:pt x="166" y="284"/>
                  <a:pt x="166" y="285"/>
                </a:cubicBezTo>
                <a:cubicBezTo>
                  <a:pt x="165" y="285"/>
                  <a:pt x="165" y="285"/>
                  <a:pt x="164" y="285"/>
                </a:cubicBezTo>
                <a:close/>
                <a:moveTo>
                  <a:pt x="161" y="279"/>
                </a:moveTo>
                <a:cubicBezTo>
                  <a:pt x="106" y="10"/>
                  <a:pt x="106" y="10"/>
                  <a:pt x="106" y="10"/>
                </a:cubicBezTo>
                <a:cubicBezTo>
                  <a:pt x="6" y="207"/>
                  <a:pt x="6" y="207"/>
                  <a:pt x="6" y="207"/>
                </a:cubicBezTo>
                <a:lnTo>
                  <a:pt x="161" y="2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8" name="Freeform 47"/>
          <p:cNvSpPr>
            <a:spLocks noEditPoints="1"/>
          </p:cNvSpPr>
          <p:nvPr/>
        </p:nvSpPr>
        <p:spPr bwMode="auto">
          <a:xfrm>
            <a:off x="6796088" y="182562"/>
            <a:ext cx="1431925" cy="822325"/>
          </a:xfrm>
          <a:custGeom>
            <a:avLst/>
            <a:gdLst>
              <a:gd name="T0" fmla="*/ 179 w 504"/>
              <a:gd name="T1" fmla="*/ 289 h 289"/>
              <a:gd name="T2" fmla="*/ 177 w 504"/>
              <a:gd name="T3" fmla="*/ 288 h 289"/>
              <a:gd name="T4" fmla="*/ 1 w 504"/>
              <a:gd name="T5" fmla="*/ 3 h 289"/>
              <a:gd name="T6" fmla="*/ 1 w 504"/>
              <a:gd name="T7" fmla="*/ 1 h 289"/>
              <a:gd name="T8" fmla="*/ 3 w 504"/>
              <a:gd name="T9" fmla="*/ 0 h 289"/>
              <a:gd name="T10" fmla="*/ 4 w 504"/>
              <a:gd name="T11" fmla="*/ 0 h 289"/>
              <a:gd name="T12" fmla="*/ 503 w 504"/>
              <a:gd name="T13" fmla="*/ 258 h 289"/>
              <a:gd name="T14" fmla="*/ 504 w 504"/>
              <a:gd name="T15" fmla="*/ 261 h 289"/>
              <a:gd name="T16" fmla="*/ 502 w 504"/>
              <a:gd name="T17" fmla="*/ 263 h 289"/>
              <a:gd name="T18" fmla="*/ 179 w 504"/>
              <a:gd name="T19" fmla="*/ 289 h 289"/>
              <a:gd name="T20" fmla="*/ 180 w 504"/>
              <a:gd name="T21" fmla="*/ 284 h 289"/>
              <a:gd name="T22" fmla="*/ 493 w 504"/>
              <a:gd name="T23" fmla="*/ 259 h 289"/>
              <a:gd name="T24" fmla="*/ 9 w 504"/>
              <a:gd name="T25" fmla="*/ 8 h 289"/>
              <a:gd name="T26" fmla="*/ 180 w 504"/>
              <a:gd name="T27" fmla="*/ 28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289">
                <a:moveTo>
                  <a:pt x="179" y="289"/>
                </a:moveTo>
                <a:cubicBezTo>
                  <a:pt x="178" y="289"/>
                  <a:pt x="177" y="288"/>
                  <a:pt x="177" y="288"/>
                </a:cubicBezTo>
                <a:cubicBezTo>
                  <a:pt x="1" y="3"/>
                  <a:pt x="1" y="3"/>
                  <a:pt x="1" y="3"/>
                </a:cubicBezTo>
                <a:cubicBezTo>
                  <a:pt x="0" y="2"/>
                  <a:pt x="0" y="1"/>
                  <a:pt x="1" y="1"/>
                </a:cubicBezTo>
                <a:cubicBezTo>
                  <a:pt x="1" y="0"/>
                  <a:pt x="2" y="0"/>
                  <a:pt x="3" y="0"/>
                </a:cubicBezTo>
                <a:cubicBezTo>
                  <a:pt x="3" y="0"/>
                  <a:pt x="3" y="0"/>
                  <a:pt x="4" y="0"/>
                </a:cubicBezTo>
                <a:cubicBezTo>
                  <a:pt x="503" y="258"/>
                  <a:pt x="503" y="258"/>
                  <a:pt x="503" y="258"/>
                </a:cubicBezTo>
                <a:cubicBezTo>
                  <a:pt x="504" y="259"/>
                  <a:pt x="504" y="260"/>
                  <a:pt x="504" y="261"/>
                </a:cubicBezTo>
                <a:cubicBezTo>
                  <a:pt x="504" y="262"/>
                  <a:pt x="503" y="263"/>
                  <a:pt x="502" y="263"/>
                </a:cubicBezTo>
                <a:cubicBezTo>
                  <a:pt x="179" y="289"/>
                  <a:pt x="179" y="289"/>
                  <a:pt x="179" y="289"/>
                </a:cubicBezTo>
                <a:close/>
                <a:moveTo>
                  <a:pt x="180" y="284"/>
                </a:moveTo>
                <a:cubicBezTo>
                  <a:pt x="493" y="259"/>
                  <a:pt x="493" y="259"/>
                  <a:pt x="493" y="259"/>
                </a:cubicBezTo>
                <a:cubicBezTo>
                  <a:pt x="9" y="8"/>
                  <a:pt x="9" y="8"/>
                  <a:pt x="9" y="8"/>
                </a:cubicBezTo>
                <a:lnTo>
                  <a:pt x="180" y="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9" name="Freeform 48"/>
          <p:cNvSpPr>
            <a:spLocks noEditPoints="1"/>
          </p:cNvSpPr>
          <p:nvPr/>
        </p:nvSpPr>
        <p:spPr bwMode="auto">
          <a:xfrm>
            <a:off x="8166100" y="404812"/>
            <a:ext cx="719138" cy="998538"/>
          </a:xfrm>
          <a:custGeom>
            <a:avLst/>
            <a:gdLst>
              <a:gd name="T0" fmla="*/ 251 w 253"/>
              <a:gd name="T1" fmla="*/ 351 h 351"/>
              <a:gd name="T2" fmla="*/ 249 w 253"/>
              <a:gd name="T3" fmla="*/ 351 h 351"/>
              <a:gd name="T4" fmla="*/ 18 w 253"/>
              <a:gd name="T5" fmla="*/ 184 h 351"/>
              <a:gd name="T6" fmla="*/ 18 w 253"/>
              <a:gd name="T7" fmla="*/ 183 h 351"/>
              <a:gd name="T8" fmla="*/ 0 w 253"/>
              <a:gd name="T9" fmla="*/ 3 h 351"/>
              <a:gd name="T10" fmla="*/ 1 w 253"/>
              <a:gd name="T11" fmla="*/ 0 h 351"/>
              <a:gd name="T12" fmla="*/ 2 w 253"/>
              <a:gd name="T13" fmla="*/ 0 h 351"/>
              <a:gd name="T14" fmla="*/ 4 w 253"/>
              <a:gd name="T15" fmla="*/ 1 h 351"/>
              <a:gd name="T16" fmla="*/ 253 w 253"/>
              <a:gd name="T17" fmla="*/ 348 h 351"/>
              <a:gd name="T18" fmla="*/ 253 w 253"/>
              <a:gd name="T19" fmla="*/ 351 h 351"/>
              <a:gd name="T20" fmla="*/ 251 w 253"/>
              <a:gd name="T21" fmla="*/ 351 h 351"/>
              <a:gd name="T22" fmla="*/ 241 w 253"/>
              <a:gd name="T23" fmla="*/ 339 h 351"/>
              <a:gd name="T24" fmla="*/ 5 w 253"/>
              <a:gd name="T25" fmla="*/ 11 h 351"/>
              <a:gd name="T26" fmla="*/ 22 w 253"/>
              <a:gd name="T27" fmla="*/ 181 h 351"/>
              <a:gd name="T28" fmla="*/ 241 w 253"/>
              <a:gd name="T29" fmla="*/ 33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351">
                <a:moveTo>
                  <a:pt x="251" y="351"/>
                </a:moveTo>
                <a:cubicBezTo>
                  <a:pt x="250" y="351"/>
                  <a:pt x="250" y="351"/>
                  <a:pt x="249" y="351"/>
                </a:cubicBezTo>
                <a:cubicBezTo>
                  <a:pt x="18" y="184"/>
                  <a:pt x="18" y="184"/>
                  <a:pt x="18" y="184"/>
                </a:cubicBezTo>
                <a:cubicBezTo>
                  <a:pt x="18" y="184"/>
                  <a:pt x="18" y="183"/>
                  <a:pt x="18" y="183"/>
                </a:cubicBezTo>
                <a:cubicBezTo>
                  <a:pt x="0" y="3"/>
                  <a:pt x="0" y="3"/>
                  <a:pt x="0" y="3"/>
                </a:cubicBezTo>
                <a:cubicBezTo>
                  <a:pt x="0" y="2"/>
                  <a:pt x="0" y="1"/>
                  <a:pt x="1" y="0"/>
                </a:cubicBezTo>
                <a:cubicBezTo>
                  <a:pt x="1" y="0"/>
                  <a:pt x="2" y="0"/>
                  <a:pt x="2" y="0"/>
                </a:cubicBezTo>
                <a:cubicBezTo>
                  <a:pt x="3" y="0"/>
                  <a:pt x="3" y="1"/>
                  <a:pt x="4" y="1"/>
                </a:cubicBezTo>
                <a:cubicBezTo>
                  <a:pt x="253" y="348"/>
                  <a:pt x="253" y="348"/>
                  <a:pt x="253" y="348"/>
                </a:cubicBezTo>
                <a:cubicBezTo>
                  <a:pt x="253" y="349"/>
                  <a:pt x="253" y="350"/>
                  <a:pt x="253" y="351"/>
                </a:cubicBezTo>
                <a:cubicBezTo>
                  <a:pt x="252" y="351"/>
                  <a:pt x="252" y="351"/>
                  <a:pt x="251" y="351"/>
                </a:cubicBezTo>
                <a:close/>
                <a:moveTo>
                  <a:pt x="241" y="339"/>
                </a:moveTo>
                <a:cubicBezTo>
                  <a:pt x="5" y="11"/>
                  <a:pt x="5" y="11"/>
                  <a:pt x="5" y="11"/>
                </a:cubicBezTo>
                <a:cubicBezTo>
                  <a:pt x="22" y="181"/>
                  <a:pt x="22" y="181"/>
                  <a:pt x="22" y="181"/>
                </a:cubicBezTo>
                <a:lnTo>
                  <a:pt x="241" y="3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0" name="Freeform 49"/>
          <p:cNvSpPr>
            <a:spLocks/>
          </p:cNvSpPr>
          <p:nvPr/>
        </p:nvSpPr>
        <p:spPr bwMode="auto">
          <a:xfrm>
            <a:off x="2160588" y="2698750"/>
            <a:ext cx="307975" cy="127000"/>
          </a:xfrm>
          <a:custGeom>
            <a:avLst/>
            <a:gdLst>
              <a:gd name="T0" fmla="*/ 0 w 194"/>
              <a:gd name="T1" fmla="*/ 7 h 80"/>
              <a:gd name="T2" fmla="*/ 4 w 194"/>
              <a:gd name="T3" fmla="*/ 0 h 80"/>
              <a:gd name="T4" fmla="*/ 194 w 194"/>
              <a:gd name="T5" fmla="*/ 73 h 80"/>
              <a:gd name="T6" fmla="*/ 190 w 194"/>
              <a:gd name="T7" fmla="*/ 80 h 80"/>
              <a:gd name="T8" fmla="*/ 0 w 194"/>
              <a:gd name="T9" fmla="*/ 7 h 80"/>
            </a:gdLst>
            <a:ahLst/>
            <a:cxnLst>
              <a:cxn ang="0">
                <a:pos x="T0" y="T1"/>
              </a:cxn>
              <a:cxn ang="0">
                <a:pos x="T2" y="T3"/>
              </a:cxn>
              <a:cxn ang="0">
                <a:pos x="T4" y="T5"/>
              </a:cxn>
              <a:cxn ang="0">
                <a:pos x="T6" y="T7"/>
              </a:cxn>
              <a:cxn ang="0">
                <a:pos x="T8" y="T9"/>
              </a:cxn>
            </a:cxnLst>
            <a:rect l="0" t="0" r="r" b="b"/>
            <a:pathLst>
              <a:path w="194" h="80">
                <a:moveTo>
                  <a:pt x="0" y="7"/>
                </a:moveTo>
                <a:lnTo>
                  <a:pt x="4" y="0"/>
                </a:lnTo>
                <a:lnTo>
                  <a:pt x="194" y="73"/>
                </a:lnTo>
                <a:lnTo>
                  <a:pt x="190" y="80"/>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1" name="Freeform 50"/>
          <p:cNvSpPr>
            <a:spLocks/>
          </p:cNvSpPr>
          <p:nvPr/>
        </p:nvSpPr>
        <p:spPr bwMode="auto">
          <a:xfrm>
            <a:off x="2368550" y="4914900"/>
            <a:ext cx="315913" cy="96838"/>
          </a:xfrm>
          <a:custGeom>
            <a:avLst/>
            <a:gdLst>
              <a:gd name="T0" fmla="*/ 0 w 199"/>
              <a:gd name="T1" fmla="*/ 54 h 61"/>
              <a:gd name="T2" fmla="*/ 197 w 199"/>
              <a:gd name="T3" fmla="*/ 0 h 61"/>
              <a:gd name="T4" fmla="*/ 199 w 199"/>
              <a:gd name="T5" fmla="*/ 9 h 61"/>
              <a:gd name="T6" fmla="*/ 2 w 199"/>
              <a:gd name="T7" fmla="*/ 61 h 61"/>
              <a:gd name="T8" fmla="*/ 0 w 199"/>
              <a:gd name="T9" fmla="*/ 54 h 61"/>
            </a:gdLst>
            <a:ahLst/>
            <a:cxnLst>
              <a:cxn ang="0">
                <a:pos x="T0" y="T1"/>
              </a:cxn>
              <a:cxn ang="0">
                <a:pos x="T2" y="T3"/>
              </a:cxn>
              <a:cxn ang="0">
                <a:pos x="T4" y="T5"/>
              </a:cxn>
              <a:cxn ang="0">
                <a:pos x="T6" y="T7"/>
              </a:cxn>
              <a:cxn ang="0">
                <a:pos x="T8" y="T9"/>
              </a:cxn>
            </a:cxnLst>
            <a:rect l="0" t="0" r="r" b="b"/>
            <a:pathLst>
              <a:path w="199" h="61">
                <a:moveTo>
                  <a:pt x="0" y="54"/>
                </a:moveTo>
                <a:lnTo>
                  <a:pt x="197" y="0"/>
                </a:lnTo>
                <a:lnTo>
                  <a:pt x="199" y="9"/>
                </a:lnTo>
                <a:lnTo>
                  <a:pt x="2" y="61"/>
                </a:lnTo>
                <a:lnTo>
                  <a:pt x="0"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2" name="Freeform 51"/>
          <p:cNvSpPr>
            <a:spLocks/>
          </p:cNvSpPr>
          <p:nvPr/>
        </p:nvSpPr>
        <p:spPr bwMode="auto">
          <a:xfrm>
            <a:off x="3343275" y="569912"/>
            <a:ext cx="176213" cy="284163"/>
          </a:xfrm>
          <a:custGeom>
            <a:avLst/>
            <a:gdLst>
              <a:gd name="T0" fmla="*/ 0 w 111"/>
              <a:gd name="T1" fmla="*/ 4 h 179"/>
              <a:gd name="T2" fmla="*/ 8 w 111"/>
              <a:gd name="T3" fmla="*/ 0 h 179"/>
              <a:gd name="T4" fmla="*/ 111 w 111"/>
              <a:gd name="T5" fmla="*/ 176 h 179"/>
              <a:gd name="T6" fmla="*/ 104 w 111"/>
              <a:gd name="T7" fmla="*/ 179 h 179"/>
              <a:gd name="T8" fmla="*/ 0 w 111"/>
              <a:gd name="T9" fmla="*/ 4 h 179"/>
            </a:gdLst>
            <a:ahLst/>
            <a:cxnLst>
              <a:cxn ang="0">
                <a:pos x="T0" y="T1"/>
              </a:cxn>
              <a:cxn ang="0">
                <a:pos x="T2" y="T3"/>
              </a:cxn>
              <a:cxn ang="0">
                <a:pos x="T4" y="T5"/>
              </a:cxn>
              <a:cxn ang="0">
                <a:pos x="T6" y="T7"/>
              </a:cxn>
              <a:cxn ang="0">
                <a:pos x="T8" y="T9"/>
              </a:cxn>
            </a:cxnLst>
            <a:rect l="0" t="0" r="r" b="b"/>
            <a:pathLst>
              <a:path w="111" h="179">
                <a:moveTo>
                  <a:pt x="0" y="4"/>
                </a:moveTo>
                <a:lnTo>
                  <a:pt x="8" y="0"/>
                </a:lnTo>
                <a:lnTo>
                  <a:pt x="111" y="176"/>
                </a:lnTo>
                <a:lnTo>
                  <a:pt x="104" y="179"/>
                </a:lnTo>
                <a:lnTo>
                  <a:pt x="0"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3" name="Freeform 52"/>
          <p:cNvSpPr>
            <a:spLocks/>
          </p:cNvSpPr>
          <p:nvPr/>
        </p:nvSpPr>
        <p:spPr bwMode="auto">
          <a:xfrm>
            <a:off x="2306638" y="5626100"/>
            <a:ext cx="39688" cy="325438"/>
          </a:xfrm>
          <a:custGeom>
            <a:avLst/>
            <a:gdLst>
              <a:gd name="T0" fmla="*/ 0 w 25"/>
              <a:gd name="T1" fmla="*/ 203 h 205"/>
              <a:gd name="T2" fmla="*/ 18 w 25"/>
              <a:gd name="T3" fmla="*/ 0 h 205"/>
              <a:gd name="T4" fmla="*/ 25 w 25"/>
              <a:gd name="T5" fmla="*/ 0 h 205"/>
              <a:gd name="T6" fmla="*/ 7 w 25"/>
              <a:gd name="T7" fmla="*/ 205 h 205"/>
              <a:gd name="T8" fmla="*/ 0 w 25"/>
              <a:gd name="T9" fmla="*/ 203 h 205"/>
            </a:gdLst>
            <a:ahLst/>
            <a:cxnLst>
              <a:cxn ang="0">
                <a:pos x="T0" y="T1"/>
              </a:cxn>
              <a:cxn ang="0">
                <a:pos x="T2" y="T3"/>
              </a:cxn>
              <a:cxn ang="0">
                <a:pos x="T4" y="T5"/>
              </a:cxn>
              <a:cxn ang="0">
                <a:pos x="T6" y="T7"/>
              </a:cxn>
              <a:cxn ang="0">
                <a:pos x="T8" y="T9"/>
              </a:cxn>
            </a:cxnLst>
            <a:rect l="0" t="0" r="r" b="b"/>
            <a:pathLst>
              <a:path w="25" h="205">
                <a:moveTo>
                  <a:pt x="0" y="203"/>
                </a:moveTo>
                <a:lnTo>
                  <a:pt x="18" y="0"/>
                </a:lnTo>
                <a:lnTo>
                  <a:pt x="25" y="0"/>
                </a:lnTo>
                <a:lnTo>
                  <a:pt x="7" y="205"/>
                </a:lnTo>
                <a:lnTo>
                  <a:pt x="0" y="20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4" name="Freeform 53"/>
          <p:cNvSpPr>
            <a:spLocks/>
          </p:cNvSpPr>
          <p:nvPr/>
        </p:nvSpPr>
        <p:spPr bwMode="auto">
          <a:xfrm>
            <a:off x="557213" y="3475038"/>
            <a:ext cx="952500" cy="1001713"/>
          </a:xfrm>
          <a:custGeom>
            <a:avLst/>
            <a:gdLst>
              <a:gd name="T0" fmla="*/ 0 w 600"/>
              <a:gd name="T1" fmla="*/ 6 h 631"/>
              <a:gd name="T2" fmla="*/ 7 w 600"/>
              <a:gd name="T3" fmla="*/ 0 h 631"/>
              <a:gd name="T4" fmla="*/ 600 w 600"/>
              <a:gd name="T5" fmla="*/ 626 h 631"/>
              <a:gd name="T6" fmla="*/ 595 w 600"/>
              <a:gd name="T7" fmla="*/ 631 h 631"/>
              <a:gd name="T8" fmla="*/ 0 w 600"/>
              <a:gd name="T9" fmla="*/ 6 h 631"/>
            </a:gdLst>
            <a:ahLst/>
            <a:cxnLst>
              <a:cxn ang="0">
                <a:pos x="T0" y="T1"/>
              </a:cxn>
              <a:cxn ang="0">
                <a:pos x="T2" y="T3"/>
              </a:cxn>
              <a:cxn ang="0">
                <a:pos x="T4" y="T5"/>
              </a:cxn>
              <a:cxn ang="0">
                <a:pos x="T6" y="T7"/>
              </a:cxn>
              <a:cxn ang="0">
                <a:pos x="T8" y="T9"/>
              </a:cxn>
            </a:cxnLst>
            <a:rect l="0" t="0" r="r" b="b"/>
            <a:pathLst>
              <a:path w="600" h="631">
                <a:moveTo>
                  <a:pt x="0" y="6"/>
                </a:moveTo>
                <a:lnTo>
                  <a:pt x="7" y="0"/>
                </a:lnTo>
                <a:lnTo>
                  <a:pt x="600" y="626"/>
                </a:lnTo>
                <a:lnTo>
                  <a:pt x="595" y="631"/>
                </a:lnTo>
                <a:lnTo>
                  <a:pt x="0"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5" name="Freeform 54"/>
          <p:cNvSpPr>
            <a:spLocks/>
          </p:cNvSpPr>
          <p:nvPr/>
        </p:nvSpPr>
        <p:spPr bwMode="auto">
          <a:xfrm>
            <a:off x="1455738" y="5953125"/>
            <a:ext cx="844550" cy="541338"/>
          </a:xfrm>
          <a:custGeom>
            <a:avLst/>
            <a:gdLst>
              <a:gd name="T0" fmla="*/ 0 w 532"/>
              <a:gd name="T1" fmla="*/ 334 h 341"/>
              <a:gd name="T2" fmla="*/ 529 w 532"/>
              <a:gd name="T3" fmla="*/ 0 h 341"/>
              <a:gd name="T4" fmla="*/ 532 w 532"/>
              <a:gd name="T5" fmla="*/ 7 h 341"/>
              <a:gd name="T6" fmla="*/ 4 w 532"/>
              <a:gd name="T7" fmla="*/ 341 h 341"/>
              <a:gd name="T8" fmla="*/ 0 w 532"/>
              <a:gd name="T9" fmla="*/ 334 h 341"/>
            </a:gdLst>
            <a:ahLst/>
            <a:cxnLst>
              <a:cxn ang="0">
                <a:pos x="T0" y="T1"/>
              </a:cxn>
              <a:cxn ang="0">
                <a:pos x="T2" y="T3"/>
              </a:cxn>
              <a:cxn ang="0">
                <a:pos x="T4" y="T5"/>
              </a:cxn>
              <a:cxn ang="0">
                <a:pos x="T6" y="T7"/>
              </a:cxn>
              <a:cxn ang="0">
                <a:pos x="T8" y="T9"/>
              </a:cxn>
            </a:cxnLst>
            <a:rect l="0" t="0" r="r" b="b"/>
            <a:pathLst>
              <a:path w="532" h="341">
                <a:moveTo>
                  <a:pt x="0" y="334"/>
                </a:moveTo>
                <a:lnTo>
                  <a:pt x="529" y="0"/>
                </a:lnTo>
                <a:lnTo>
                  <a:pt x="532" y="7"/>
                </a:lnTo>
                <a:lnTo>
                  <a:pt x="4" y="341"/>
                </a:lnTo>
                <a:lnTo>
                  <a:pt x="0" y="3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6" name="Freeform 55"/>
          <p:cNvSpPr>
            <a:spLocks/>
          </p:cNvSpPr>
          <p:nvPr/>
        </p:nvSpPr>
        <p:spPr bwMode="auto">
          <a:xfrm>
            <a:off x="2346325" y="5373688"/>
            <a:ext cx="585788" cy="263525"/>
          </a:xfrm>
          <a:custGeom>
            <a:avLst/>
            <a:gdLst>
              <a:gd name="T0" fmla="*/ 0 w 369"/>
              <a:gd name="T1" fmla="*/ 159 h 166"/>
              <a:gd name="T2" fmla="*/ 365 w 369"/>
              <a:gd name="T3" fmla="*/ 0 h 166"/>
              <a:gd name="T4" fmla="*/ 369 w 369"/>
              <a:gd name="T5" fmla="*/ 7 h 166"/>
              <a:gd name="T6" fmla="*/ 3 w 369"/>
              <a:gd name="T7" fmla="*/ 166 h 166"/>
              <a:gd name="T8" fmla="*/ 0 w 369"/>
              <a:gd name="T9" fmla="*/ 159 h 166"/>
            </a:gdLst>
            <a:ahLst/>
            <a:cxnLst>
              <a:cxn ang="0">
                <a:pos x="T0" y="T1"/>
              </a:cxn>
              <a:cxn ang="0">
                <a:pos x="T2" y="T3"/>
              </a:cxn>
              <a:cxn ang="0">
                <a:pos x="T4" y="T5"/>
              </a:cxn>
              <a:cxn ang="0">
                <a:pos x="T6" y="T7"/>
              </a:cxn>
              <a:cxn ang="0">
                <a:pos x="T8" y="T9"/>
              </a:cxn>
            </a:cxnLst>
            <a:rect l="0" t="0" r="r" b="b"/>
            <a:pathLst>
              <a:path w="369" h="166">
                <a:moveTo>
                  <a:pt x="0" y="159"/>
                </a:moveTo>
                <a:lnTo>
                  <a:pt x="365" y="0"/>
                </a:lnTo>
                <a:lnTo>
                  <a:pt x="369" y="7"/>
                </a:lnTo>
                <a:lnTo>
                  <a:pt x="3" y="166"/>
                </a:lnTo>
                <a:lnTo>
                  <a:pt x="0" y="1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7" name="Freeform 56"/>
          <p:cNvSpPr>
            <a:spLocks/>
          </p:cNvSpPr>
          <p:nvPr/>
        </p:nvSpPr>
        <p:spPr bwMode="auto">
          <a:xfrm>
            <a:off x="8874125" y="627062"/>
            <a:ext cx="787400" cy="773113"/>
          </a:xfrm>
          <a:custGeom>
            <a:avLst/>
            <a:gdLst>
              <a:gd name="T0" fmla="*/ 0 w 496"/>
              <a:gd name="T1" fmla="*/ 482 h 487"/>
              <a:gd name="T2" fmla="*/ 491 w 496"/>
              <a:gd name="T3" fmla="*/ 0 h 487"/>
              <a:gd name="T4" fmla="*/ 496 w 496"/>
              <a:gd name="T5" fmla="*/ 5 h 487"/>
              <a:gd name="T6" fmla="*/ 5 w 496"/>
              <a:gd name="T7" fmla="*/ 487 h 487"/>
              <a:gd name="T8" fmla="*/ 0 w 496"/>
              <a:gd name="T9" fmla="*/ 482 h 487"/>
            </a:gdLst>
            <a:ahLst/>
            <a:cxnLst>
              <a:cxn ang="0">
                <a:pos x="T0" y="T1"/>
              </a:cxn>
              <a:cxn ang="0">
                <a:pos x="T2" y="T3"/>
              </a:cxn>
              <a:cxn ang="0">
                <a:pos x="T4" y="T5"/>
              </a:cxn>
              <a:cxn ang="0">
                <a:pos x="T6" y="T7"/>
              </a:cxn>
              <a:cxn ang="0">
                <a:pos x="T8" y="T9"/>
              </a:cxn>
            </a:cxnLst>
            <a:rect l="0" t="0" r="r" b="b"/>
            <a:pathLst>
              <a:path w="496" h="487">
                <a:moveTo>
                  <a:pt x="0" y="482"/>
                </a:moveTo>
                <a:lnTo>
                  <a:pt x="491" y="0"/>
                </a:lnTo>
                <a:lnTo>
                  <a:pt x="496" y="5"/>
                </a:lnTo>
                <a:lnTo>
                  <a:pt x="5" y="487"/>
                </a:lnTo>
                <a:lnTo>
                  <a:pt x="0" y="4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8" name="Freeform 57"/>
          <p:cNvSpPr>
            <a:spLocks/>
          </p:cNvSpPr>
          <p:nvPr/>
        </p:nvSpPr>
        <p:spPr bwMode="auto">
          <a:xfrm>
            <a:off x="9547225" y="-84138"/>
            <a:ext cx="107950" cy="722313"/>
          </a:xfrm>
          <a:custGeom>
            <a:avLst/>
            <a:gdLst>
              <a:gd name="T0" fmla="*/ 0 w 68"/>
              <a:gd name="T1" fmla="*/ 0 h 455"/>
              <a:gd name="T2" fmla="*/ 9 w 68"/>
              <a:gd name="T3" fmla="*/ 0 h 455"/>
              <a:gd name="T4" fmla="*/ 68 w 68"/>
              <a:gd name="T5" fmla="*/ 453 h 455"/>
              <a:gd name="T6" fmla="*/ 59 w 68"/>
              <a:gd name="T7" fmla="*/ 455 h 455"/>
              <a:gd name="T8" fmla="*/ 0 w 68"/>
              <a:gd name="T9" fmla="*/ 0 h 455"/>
            </a:gdLst>
            <a:ahLst/>
            <a:cxnLst>
              <a:cxn ang="0">
                <a:pos x="T0" y="T1"/>
              </a:cxn>
              <a:cxn ang="0">
                <a:pos x="T2" y="T3"/>
              </a:cxn>
              <a:cxn ang="0">
                <a:pos x="T4" y="T5"/>
              </a:cxn>
              <a:cxn ang="0">
                <a:pos x="T6" y="T7"/>
              </a:cxn>
              <a:cxn ang="0">
                <a:pos x="T8" y="T9"/>
              </a:cxn>
            </a:cxnLst>
            <a:rect l="0" t="0" r="r" b="b"/>
            <a:pathLst>
              <a:path w="68" h="455">
                <a:moveTo>
                  <a:pt x="0" y="0"/>
                </a:moveTo>
                <a:lnTo>
                  <a:pt x="9" y="0"/>
                </a:lnTo>
                <a:lnTo>
                  <a:pt x="68" y="453"/>
                </a:lnTo>
                <a:lnTo>
                  <a:pt x="59" y="455"/>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9" name="Freeform 58"/>
          <p:cNvSpPr>
            <a:spLocks/>
          </p:cNvSpPr>
          <p:nvPr/>
        </p:nvSpPr>
        <p:spPr bwMode="auto">
          <a:xfrm>
            <a:off x="9812338" y="2949575"/>
            <a:ext cx="1079500" cy="180975"/>
          </a:xfrm>
          <a:custGeom>
            <a:avLst/>
            <a:gdLst>
              <a:gd name="T0" fmla="*/ 0 w 680"/>
              <a:gd name="T1" fmla="*/ 105 h 114"/>
              <a:gd name="T2" fmla="*/ 679 w 680"/>
              <a:gd name="T3" fmla="*/ 0 h 114"/>
              <a:gd name="T4" fmla="*/ 680 w 680"/>
              <a:gd name="T5" fmla="*/ 8 h 114"/>
              <a:gd name="T6" fmla="*/ 2 w 680"/>
              <a:gd name="T7" fmla="*/ 114 h 114"/>
              <a:gd name="T8" fmla="*/ 0 w 680"/>
              <a:gd name="T9" fmla="*/ 105 h 114"/>
            </a:gdLst>
            <a:ahLst/>
            <a:cxnLst>
              <a:cxn ang="0">
                <a:pos x="T0" y="T1"/>
              </a:cxn>
              <a:cxn ang="0">
                <a:pos x="T2" y="T3"/>
              </a:cxn>
              <a:cxn ang="0">
                <a:pos x="T4" y="T5"/>
              </a:cxn>
              <a:cxn ang="0">
                <a:pos x="T6" y="T7"/>
              </a:cxn>
              <a:cxn ang="0">
                <a:pos x="T8" y="T9"/>
              </a:cxn>
            </a:cxnLst>
            <a:rect l="0" t="0" r="r" b="b"/>
            <a:pathLst>
              <a:path w="680" h="114">
                <a:moveTo>
                  <a:pt x="0" y="105"/>
                </a:moveTo>
                <a:lnTo>
                  <a:pt x="679" y="0"/>
                </a:lnTo>
                <a:lnTo>
                  <a:pt x="680" y="8"/>
                </a:lnTo>
                <a:lnTo>
                  <a:pt x="2" y="114"/>
                </a:lnTo>
                <a:lnTo>
                  <a:pt x="0" y="1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0" name="Freeform 59"/>
          <p:cNvSpPr>
            <a:spLocks/>
          </p:cNvSpPr>
          <p:nvPr/>
        </p:nvSpPr>
        <p:spPr bwMode="auto">
          <a:xfrm>
            <a:off x="3338513" y="3751263"/>
            <a:ext cx="255588" cy="222250"/>
          </a:xfrm>
          <a:custGeom>
            <a:avLst/>
            <a:gdLst>
              <a:gd name="T0" fmla="*/ 0 w 161"/>
              <a:gd name="T1" fmla="*/ 7 h 140"/>
              <a:gd name="T2" fmla="*/ 5 w 161"/>
              <a:gd name="T3" fmla="*/ 0 h 140"/>
              <a:gd name="T4" fmla="*/ 161 w 161"/>
              <a:gd name="T5" fmla="*/ 133 h 140"/>
              <a:gd name="T6" fmla="*/ 156 w 161"/>
              <a:gd name="T7" fmla="*/ 140 h 140"/>
              <a:gd name="T8" fmla="*/ 0 w 161"/>
              <a:gd name="T9" fmla="*/ 7 h 140"/>
            </a:gdLst>
            <a:ahLst/>
            <a:cxnLst>
              <a:cxn ang="0">
                <a:pos x="T0" y="T1"/>
              </a:cxn>
              <a:cxn ang="0">
                <a:pos x="T2" y="T3"/>
              </a:cxn>
              <a:cxn ang="0">
                <a:pos x="T4" y="T5"/>
              </a:cxn>
              <a:cxn ang="0">
                <a:pos x="T6" y="T7"/>
              </a:cxn>
              <a:cxn ang="0">
                <a:pos x="T8" y="T9"/>
              </a:cxn>
            </a:cxnLst>
            <a:rect l="0" t="0" r="r" b="b"/>
            <a:pathLst>
              <a:path w="161" h="140">
                <a:moveTo>
                  <a:pt x="0" y="7"/>
                </a:moveTo>
                <a:lnTo>
                  <a:pt x="5" y="0"/>
                </a:lnTo>
                <a:lnTo>
                  <a:pt x="161" y="133"/>
                </a:lnTo>
                <a:lnTo>
                  <a:pt x="156" y="140"/>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1" name="Freeform 60"/>
          <p:cNvSpPr>
            <a:spLocks/>
          </p:cNvSpPr>
          <p:nvPr/>
        </p:nvSpPr>
        <p:spPr bwMode="auto">
          <a:xfrm>
            <a:off x="7662863" y="5834063"/>
            <a:ext cx="104775" cy="720725"/>
          </a:xfrm>
          <a:custGeom>
            <a:avLst/>
            <a:gdLst>
              <a:gd name="T0" fmla="*/ 0 w 66"/>
              <a:gd name="T1" fmla="*/ 452 h 454"/>
              <a:gd name="T2" fmla="*/ 57 w 66"/>
              <a:gd name="T3" fmla="*/ 0 h 454"/>
              <a:gd name="T4" fmla="*/ 66 w 66"/>
              <a:gd name="T5" fmla="*/ 2 h 454"/>
              <a:gd name="T6" fmla="*/ 9 w 66"/>
              <a:gd name="T7" fmla="*/ 454 h 454"/>
              <a:gd name="T8" fmla="*/ 0 w 66"/>
              <a:gd name="T9" fmla="*/ 452 h 454"/>
            </a:gdLst>
            <a:ahLst/>
            <a:cxnLst>
              <a:cxn ang="0">
                <a:pos x="T0" y="T1"/>
              </a:cxn>
              <a:cxn ang="0">
                <a:pos x="T2" y="T3"/>
              </a:cxn>
              <a:cxn ang="0">
                <a:pos x="T4" y="T5"/>
              </a:cxn>
              <a:cxn ang="0">
                <a:pos x="T6" y="T7"/>
              </a:cxn>
              <a:cxn ang="0">
                <a:pos x="T8" y="T9"/>
              </a:cxn>
            </a:cxnLst>
            <a:rect l="0" t="0" r="r" b="b"/>
            <a:pathLst>
              <a:path w="66" h="454">
                <a:moveTo>
                  <a:pt x="0" y="452"/>
                </a:moveTo>
                <a:lnTo>
                  <a:pt x="57" y="0"/>
                </a:lnTo>
                <a:lnTo>
                  <a:pt x="66" y="2"/>
                </a:lnTo>
                <a:lnTo>
                  <a:pt x="9" y="454"/>
                </a:lnTo>
                <a:lnTo>
                  <a:pt x="0"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2" name="Freeform 61"/>
          <p:cNvSpPr>
            <a:spLocks/>
          </p:cNvSpPr>
          <p:nvPr/>
        </p:nvSpPr>
        <p:spPr bwMode="auto">
          <a:xfrm>
            <a:off x="1490663" y="4114800"/>
            <a:ext cx="977900" cy="365125"/>
          </a:xfrm>
          <a:custGeom>
            <a:avLst/>
            <a:gdLst>
              <a:gd name="T0" fmla="*/ 0 w 616"/>
              <a:gd name="T1" fmla="*/ 221 h 230"/>
              <a:gd name="T2" fmla="*/ 614 w 616"/>
              <a:gd name="T3" fmla="*/ 0 h 230"/>
              <a:gd name="T4" fmla="*/ 616 w 616"/>
              <a:gd name="T5" fmla="*/ 8 h 230"/>
              <a:gd name="T6" fmla="*/ 3 w 616"/>
              <a:gd name="T7" fmla="*/ 230 h 230"/>
              <a:gd name="T8" fmla="*/ 0 w 616"/>
              <a:gd name="T9" fmla="*/ 221 h 230"/>
            </a:gdLst>
            <a:ahLst/>
            <a:cxnLst>
              <a:cxn ang="0">
                <a:pos x="T0" y="T1"/>
              </a:cxn>
              <a:cxn ang="0">
                <a:pos x="T2" y="T3"/>
              </a:cxn>
              <a:cxn ang="0">
                <a:pos x="T4" y="T5"/>
              </a:cxn>
              <a:cxn ang="0">
                <a:pos x="T6" y="T7"/>
              </a:cxn>
              <a:cxn ang="0">
                <a:pos x="T8" y="T9"/>
              </a:cxn>
            </a:cxnLst>
            <a:rect l="0" t="0" r="r" b="b"/>
            <a:pathLst>
              <a:path w="616" h="230">
                <a:moveTo>
                  <a:pt x="0" y="221"/>
                </a:moveTo>
                <a:lnTo>
                  <a:pt x="614" y="0"/>
                </a:lnTo>
                <a:lnTo>
                  <a:pt x="616" y="8"/>
                </a:lnTo>
                <a:lnTo>
                  <a:pt x="3" y="230"/>
                </a:lnTo>
                <a:lnTo>
                  <a:pt x="0" y="22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3" name="Freeform 62"/>
          <p:cNvSpPr>
            <a:spLocks/>
          </p:cNvSpPr>
          <p:nvPr/>
        </p:nvSpPr>
        <p:spPr bwMode="auto">
          <a:xfrm>
            <a:off x="9682163" y="2511425"/>
            <a:ext cx="474663" cy="101600"/>
          </a:xfrm>
          <a:custGeom>
            <a:avLst/>
            <a:gdLst>
              <a:gd name="T0" fmla="*/ 0 w 299"/>
              <a:gd name="T1" fmla="*/ 55 h 64"/>
              <a:gd name="T2" fmla="*/ 297 w 299"/>
              <a:gd name="T3" fmla="*/ 0 h 64"/>
              <a:gd name="T4" fmla="*/ 299 w 299"/>
              <a:gd name="T5" fmla="*/ 7 h 64"/>
              <a:gd name="T6" fmla="*/ 1 w 299"/>
              <a:gd name="T7" fmla="*/ 64 h 64"/>
              <a:gd name="T8" fmla="*/ 0 w 299"/>
              <a:gd name="T9" fmla="*/ 55 h 64"/>
            </a:gdLst>
            <a:ahLst/>
            <a:cxnLst>
              <a:cxn ang="0">
                <a:pos x="T0" y="T1"/>
              </a:cxn>
              <a:cxn ang="0">
                <a:pos x="T2" y="T3"/>
              </a:cxn>
              <a:cxn ang="0">
                <a:pos x="T4" y="T5"/>
              </a:cxn>
              <a:cxn ang="0">
                <a:pos x="T6" y="T7"/>
              </a:cxn>
              <a:cxn ang="0">
                <a:pos x="T8" y="T9"/>
              </a:cxn>
            </a:cxnLst>
            <a:rect l="0" t="0" r="r" b="b"/>
            <a:pathLst>
              <a:path w="299" h="64">
                <a:moveTo>
                  <a:pt x="0" y="55"/>
                </a:moveTo>
                <a:lnTo>
                  <a:pt x="297" y="0"/>
                </a:lnTo>
                <a:lnTo>
                  <a:pt x="299" y="7"/>
                </a:lnTo>
                <a:lnTo>
                  <a:pt x="1" y="64"/>
                </a:lnTo>
                <a:lnTo>
                  <a:pt x="0"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4" name="Freeform 63"/>
          <p:cNvSpPr>
            <a:spLocks/>
          </p:cNvSpPr>
          <p:nvPr/>
        </p:nvSpPr>
        <p:spPr bwMode="auto">
          <a:xfrm>
            <a:off x="10133013" y="2232025"/>
            <a:ext cx="131763" cy="290513"/>
          </a:xfrm>
          <a:custGeom>
            <a:avLst/>
            <a:gdLst>
              <a:gd name="T0" fmla="*/ 0 w 83"/>
              <a:gd name="T1" fmla="*/ 179 h 183"/>
              <a:gd name="T2" fmla="*/ 76 w 83"/>
              <a:gd name="T3" fmla="*/ 0 h 183"/>
              <a:gd name="T4" fmla="*/ 83 w 83"/>
              <a:gd name="T5" fmla="*/ 2 h 183"/>
              <a:gd name="T6" fmla="*/ 7 w 83"/>
              <a:gd name="T7" fmla="*/ 183 h 183"/>
              <a:gd name="T8" fmla="*/ 0 w 83"/>
              <a:gd name="T9" fmla="*/ 179 h 183"/>
            </a:gdLst>
            <a:ahLst/>
            <a:cxnLst>
              <a:cxn ang="0">
                <a:pos x="T0" y="T1"/>
              </a:cxn>
              <a:cxn ang="0">
                <a:pos x="T2" y="T3"/>
              </a:cxn>
              <a:cxn ang="0">
                <a:pos x="T4" y="T5"/>
              </a:cxn>
              <a:cxn ang="0">
                <a:pos x="T6" y="T7"/>
              </a:cxn>
              <a:cxn ang="0">
                <a:pos x="T8" y="T9"/>
              </a:cxn>
            </a:cxnLst>
            <a:rect l="0" t="0" r="r" b="b"/>
            <a:pathLst>
              <a:path w="83" h="183">
                <a:moveTo>
                  <a:pt x="0" y="179"/>
                </a:moveTo>
                <a:lnTo>
                  <a:pt x="76" y="0"/>
                </a:lnTo>
                <a:lnTo>
                  <a:pt x="83" y="2"/>
                </a:lnTo>
                <a:lnTo>
                  <a:pt x="7" y="183"/>
                </a:lnTo>
                <a:lnTo>
                  <a:pt x="0" y="1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5" name="Freeform 64"/>
          <p:cNvSpPr>
            <a:spLocks/>
          </p:cNvSpPr>
          <p:nvPr/>
        </p:nvSpPr>
        <p:spPr bwMode="auto">
          <a:xfrm>
            <a:off x="9032875" y="5783263"/>
            <a:ext cx="481013" cy="39688"/>
          </a:xfrm>
          <a:custGeom>
            <a:avLst/>
            <a:gdLst>
              <a:gd name="T0" fmla="*/ 0 w 303"/>
              <a:gd name="T1" fmla="*/ 7 h 25"/>
              <a:gd name="T2" fmla="*/ 0 w 303"/>
              <a:gd name="T3" fmla="*/ 0 h 25"/>
              <a:gd name="T4" fmla="*/ 303 w 303"/>
              <a:gd name="T5" fmla="*/ 16 h 25"/>
              <a:gd name="T6" fmla="*/ 303 w 303"/>
              <a:gd name="T7" fmla="*/ 25 h 25"/>
              <a:gd name="T8" fmla="*/ 0 w 303"/>
              <a:gd name="T9" fmla="*/ 7 h 25"/>
            </a:gdLst>
            <a:ahLst/>
            <a:cxnLst>
              <a:cxn ang="0">
                <a:pos x="T0" y="T1"/>
              </a:cxn>
              <a:cxn ang="0">
                <a:pos x="T2" y="T3"/>
              </a:cxn>
              <a:cxn ang="0">
                <a:pos x="T4" y="T5"/>
              </a:cxn>
              <a:cxn ang="0">
                <a:pos x="T6" y="T7"/>
              </a:cxn>
              <a:cxn ang="0">
                <a:pos x="T8" y="T9"/>
              </a:cxn>
            </a:cxnLst>
            <a:rect l="0" t="0" r="r" b="b"/>
            <a:pathLst>
              <a:path w="303" h="25">
                <a:moveTo>
                  <a:pt x="0" y="7"/>
                </a:moveTo>
                <a:lnTo>
                  <a:pt x="0" y="0"/>
                </a:lnTo>
                <a:lnTo>
                  <a:pt x="303" y="16"/>
                </a:lnTo>
                <a:lnTo>
                  <a:pt x="303" y="25"/>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6" name="Freeform 65"/>
          <p:cNvSpPr>
            <a:spLocks/>
          </p:cNvSpPr>
          <p:nvPr/>
        </p:nvSpPr>
        <p:spPr bwMode="auto">
          <a:xfrm>
            <a:off x="11128375" y="3170237"/>
            <a:ext cx="1003300" cy="204788"/>
          </a:xfrm>
          <a:custGeom>
            <a:avLst/>
            <a:gdLst>
              <a:gd name="T0" fmla="*/ 0 w 632"/>
              <a:gd name="T1" fmla="*/ 120 h 129"/>
              <a:gd name="T2" fmla="*/ 631 w 632"/>
              <a:gd name="T3" fmla="*/ 0 h 129"/>
              <a:gd name="T4" fmla="*/ 632 w 632"/>
              <a:gd name="T5" fmla="*/ 9 h 129"/>
              <a:gd name="T6" fmla="*/ 0 w 632"/>
              <a:gd name="T7" fmla="*/ 129 h 129"/>
              <a:gd name="T8" fmla="*/ 0 w 632"/>
              <a:gd name="T9" fmla="*/ 120 h 129"/>
            </a:gdLst>
            <a:ahLst/>
            <a:cxnLst>
              <a:cxn ang="0">
                <a:pos x="T0" y="T1"/>
              </a:cxn>
              <a:cxn ang="0">
                <a:pos x="T2" y="T3"/>
              </a:cxn>
              <a:cxn ang="0">
                <a:pos x="T4" y="T5"/>
              </a:cxn>
              <a:cxn ang="0">
                <a:pos x="T6" y="T7"/>
              </a:cxn>
              <a:cxn ang="0">
                <a:pos x="T8" y="T9"/>
              </a:cxn>
            </a:cxnLst>
            <a:rect l="0" t="0" r="r" b="b"/>
            <a:pathLst>
              <a:path w="632" h="129">
                <a:moveTo>
                  <a:pt x="0" y="120"/>
                </a:moveTo>
                <a:lnTo>
                  <a:pt x="631" y="0"/>
                </a:lnTo>
                <a:lnTo>
                  <a:pt x="632" y="9"/>
                </a:lnTo>
                <a:lnTo>
                  <a:pt x="0" y="129"/>
                </a:lnTo>
                <a:lnTo>
                  <a:pt x="0" y="1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7" name="Freeform 66"/>
          <p:cNvSpPr>
            <a:spLocks/>
          </p:cNvSpPr>
          <p:nvPr/>
        </p:nvSpPr>
        <p:spPr bwMode="auto">
          <a:xfrm>
            <a:off x="1944688" y="558800"/>
            <a:ext cx="1098550" cy="844550"/>
          </a:xfrm>
          <a:custGeom>
            <a:avLst/>
            <a:gdLst>
              <a:gd name="T0" fmla="*/ 0 w 692"/>
              <a:gd name="T1" fmla="*/ 7 h 532"/>
              <a:gd name="T2" fmla="*/ 6 w 692"/>
              <a:gd name="T3" fmla="*/ 0 h 532"/>
              <a:gd name="T4" fmla="*/ 692 w 692"/>
              <a:gd name="T5" fmla="*/ 525 h 532"/>
              <a:gd name="T6" fmla="*/ 686 w 692"/>
              <a:gd name="T7" fmla="*/ 532 h 532"/>
              <a:gd name="T8" fmla="*/ 0 w 692"/>
              <a:gd name="T9" fmla="*/ 7 h 532"/>
            </a:gdLst>
            <a:ahLst/>
            <a:cxnLst>
              <a:cxn ang="0">
                <a:pos x="T0" y="T1"/>
              </a:cxn>
              <a:cxn ang="0">
                <a:pos x="T2" y="T3"/>
              </a:cxn>
              <a:cxn ang="0">
                <a:pos x="T4" y="T5"/>
              </a:cxn>
              <a:cxn ang="0">
                <a:pos x="T6" y="T7"/>
              </a:cxn>
              <a:cxn ang="0">
                <a:pos x="T8" y="T9"/>
              </a:cxn>
            </a:cxnLst>
            <a:rect l="0" t="0" r="r" b="b"/>
            <a:pathLst>
              <a:path w="692" h="532">
                <a:moveTo>
                  <a:pt x="0" y="7"/>
                </a:moveTo>
                <a:lnTo>
                  <a:pt x="6" y="0"/>
                </a:lnTo>
                <a:lnTo>
                  <a:pt x="692" y="525"/>
                </a:lnTo>
                <a:lnTo>
                  <a:pt x="686" y="532"/>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8" name="Freeform 67"/>
          <p:cNvSpPr>
            <a:spLocks/>
          </p:cNvSpPr>
          <p:nvPr/>
        </p:nvSpPr>
        <p:spPr bwMode="auto">
          <a:xfrm>
            <a:off x="10258425" y="965200"/>
            <a:ext cx="933450" cy="1274763"/>
          </a:xfrm>
          <a:custGeom>
            <a:avLst/>
            <a:gdLst>
              <a:gd name="T0" fmla="*/ 0 w 588"/>
              <a:gd name="T1" fmla="*/ 798 h 803"/>
              <a:gd name="T2" fmla="*/ 582 w 588"/>
              <a:gd name="T3" fmla="*/ 0 h 803"/>
              <a:gd name="T4" fmla="*/ 588 w 588"/>
              <a:gd name="T5" fmla="*/ 4 h 803"/>
              <a:gd name="T6" fmla="*/ 7 w 588"/>
              <a:gd name="T7" fmla="*/ 803 h 803"/>
              <a:gd name="T8" fmla="*/ 0 w 588"/>
              <a:gd name="T9" fmla="*/ 798 h 803"/>
            </a:gdLst>
            <a:ahLst/>
            <a:cxnLst>
              <a:cxn ang="0">
                <a:pos x="T0" y="T1"/>
              </a:cxn>
              <a:cxn ang="0">
                <a:pos x="T2" y="T3"/>
              </a:cxn>
              <a:cxn ang="0">
                <a:pos x="T4" y="T5"/>
              </a:cxn>
              <a:cxn ang="0">
                <a:pos x="T6" y="T7"/>
              </a:cxn>
              <a:cxn ang="0">
                <a:pos x="T8" y="T9"/>
              </a:cxn>
            </a:cxnLst>
            <a:rect l="0" t="0" r="r" b="b"/>
            <a:pathLst>
              <a:path w="588" h="803">
                <a:moveTo>
                  <a:pt x="0" y="798"/>
                </a:moveTo>
                <a:lnTo>
                  <a:pt x="582" y="0"/>
                </a:lnTo>
                <a:lnTo>
                  <a:pt x="588" y="4"/>
                </a:lnTo>
                <a:lnTo>
                  <a:pt x="7" y="803"/>
                </a:lnTo>
                <a:lnTo>
                  <a:pt x="0" y="79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9" name="Freeform 68"/>
          <p:cNvSpPr>
            <a:spLocks/>
          </p:cNvSpPr>
          <p:nvPr/>
        </p:nvSpPr>
        <p:spPr bwMode="auto">
          <a:xfrm>
            <a:off x="10880725" y="2943225"/>
            <a:ext cx="244475" cy="431800"/>
          </a:xfrm>
          <a:custGeom>
            <a:avLst/>
            <a:gdLst>
              <a:gd name="T0" fmla="*/ 0 w 154"/>
              <a:gd name="T1" fmla="*/ 5 h 272"/>
              <a:gd name="T2" fmla="*/ 7 w 154"/>
              <a:gd name="T3" fmla="*/ 0 h 272"/>
              <a:gd name="T4" fmla="*/ 154 w 154"/>
              <a:gd name="T5" fmla="*/ 267 h 272"/>
              <a:gd name="T6" fmla="*/ 145 w 154"/>
              <a:gd name="T7" fmla="*/ 272 h 272"/>
              <a:gd name="T8" fmla="*/ 0 w 154"/>
              <a:gd name="T9" fmla="*/ 5 h 272"/>
            </a:gdLst>
            <a:ahLst/>
            <a:cxnLst>
              <a:cxn ang="0">
                <a:pos x="T0" y="T1"/>
              </a:cxn>
              <a:cxn ang="0">
                <a:pos x="T2" y="T3"/>
              </a:cxn>
              <a:cxn ang="0">
                <a:pos x="T4" y="T5"/>
              </a:cxn>
              <a:cxn ang="0">
                <a:pos x="T6" y="T7"/>
              </a:cxn>
              <a:cxn ang="0">
                <a:pos x="T8" y="T9"/>
              </a:cxn>
            </a:cxnLst>
            <a:rect l="0" t="0" r="r" b="b"/>
            <a:pathLst>
              <a:path w="154" h="272">
                <a:moveTo>
                  <a:pt x="0" y="5"/>
                </a:moveTo>
                <a:lnTo>
                  <a:pt x="7" y="0"/>
                </a:lnTo>
                <a:lnTo>
                  <a:pt x="154" y="267"/>
                </a:lnTo>
                <a:lnTo>
                  <a:pt x="145" y="272"/>
                </a:lnTo>
                <a:lnTo>
                  <a:pt x="0"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0" name="Freeform 69"/>
          <p:cNvSpPr>
            <a:spLocks/>
          </p:cNvSpPr>
          <p:nvPr/>
        </p:nvSpPr>
        <p:spPr bwMode="auto">
          <a:xfrm>
            <a:off x="5549900" y="1770062"/>
            <a:ext cx="1376363" cy="242888"/>
          </a:xfrm>
          <a:custGeom>
            <a:avLst/>
            <a:gdLst>
              <a:gd name="T0" fmla="*/ 2 w 484"/>
              <a:gd name="T1" fmla="*/ 85 h 85"/>
              <a:gd name="T2" fmla="*/ 0 w 484"/>
              <a:gd name="T3" fmla="*/ 83 h 85"/>
              <a:gd name="T4" fmla="*/ 2 w 484"/>
              <a:gd name="T5" fmla="*/ 81 h 85"/>
              <a:gd name="T6" fmla="*/ 481 w 484"/>
              <a:gd name="T7" fmla="*/ 0 h 85"/>
              <a:gd name="T8" fmla="*/ 484 w 484"/>
              <a:gd name="T9" fmla="*/ 2 h 85"/>
              <a:gd name="T10" fmla="*/ 482 w 484"/>
              <a:gd name="T11" fmla="*/ 5 h 85"/>
              <a:gd name="T12" fmla="*/ 2 w 484"/>
              <a:gd name="T13" fmla="*/ 85 h 85"/>
              <a:gd name="T14" fmla="*/ 2 w 484"/>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85">
                <a:moveTo>
                  <a:pt x="2" y="85"/>
                </a:moveTo>
                <a:cubicBezTo>
                  <a:pt x="1" y="85"/>
                  <a:pt x="0" y="84"/>
                  <a:pt x="0" y="83"/>
                </a:cubicBezTo>
                <a:cubicBezTo>
                  <a:pt x="0" y="82"/>
                  <a:pt x="0" y="81"/>
                  <a:pt x="2" y="81"/>
                </a:cubicBezTo>
                <a:cubicBezTo>
                  <a:pt x="481" y="0"/>
                  <a:pt x="481" y="0"/>
                  <a:pt x="481" y="0"/>
                </a:cubicBezTo>
                <a:cubicBezTo>
                  <a:pt x="482" y="0"/>
                  <a:pt x="484" y="1"/>
                  <a:pt x="484" y="2"/>
                </a:cubicBezTo>
                <a:cubicBezTo>
                  <a:pt x="484" y="3"/>
                  <a:pt x="483" y="4"/>
                  <a:pt x="482" y="5"/>
                </a:cubicBezTo>
                <a:cubicBezTo>
                  <a:pt x="2" y="85"/>
                  <a:pt x="2" y="85"/>
                  <a:pt x="2" y="85"/>
                </a:cubicBezTo>
                <a:cubicBezTo>
                  <a:pt x="2" y="85"/>
                  <a:pt x="2" y="85"/>
                  <a:pt x="2" y="8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1" name="Freeform 70"/>
          <p:cNvSpPr>
            <a:spLocks/>
          </p:cNvSpPr>
          <p:nvPr/>
        </p:nvSpPr>
        <p:spPr bwMode="auto">
          <a:xfrm>
            <a:off x="5527675" y="839787"/>
            <a:ext cx="1406525" cy="922338"/>
          </a:xfrm>
          <a:custGeom>
            <a:avLst/>
            <a:gdLst>
              <a:gd name="T0" fmla="*/ 492 w 495"/>
              <a:gd name="T1" fmla="*/ 324 h 324"/>
              <a:gd name="T2" fmla="*/ 491 w 495"/>
              <a:gd name="T3" fmla="*/ 324 h 324"/>
              <a:gd name="T4" fmla="*/ 1 w 495"/>
              <a:gd name="T5" fmla="*/ 4 h 324"/>
              <a:gd name="T6" fmla="*/ 1 w 495"/>
              <a:gd name="T7" fmla="*/ 1 h 324"/>
              <a:gd name="T8" fmla="*/ 4 w 495"/>
              <a:gd name="T9" fmla="*/ 0 h 324"/>
              <a:gd name="T10" fmla="*/ 493 w 495"/>
              <a:gd name="T11" fmla="*/ 320 h 324"/>
              <a:gd name="T12" fmla="*/ 494 w 495"/>
              <a:gd name="T13" fmla="*/ 323 h 324"/>
              <a:gd name="T14" fmla="*/ 492 w 495"/>
              <a:gd name="T15" fmla="*/ 324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324">
                <a:moveTo>
                  <a:pt x="492" y="324"/>
                </a:moveTo>
                <a:cubicBezTo>
                  <a:pt x="492" y="324"/>
                  <a:pt x="491" y="324"/>
                  <a:pt x="491" y="324"/>
                </a:cubicBezTo>
                <a:cubicBezTo>
                  <a:pt x="1" y="4"/>
                  <a:pt x="1" y="4"/>
                  <a:pt x="1" y="4"/>
                </a:cubicBezTo>
                <a:cubicBezTo>
                  <a:pt x="0" y="3"/>
                  <a:pt x="0" y="2"/>
                  <a:pt x="1" y="1"/>
                </a:cubicBezTo>
                <a:cubicBezTo>
                  <a:pt x="2" y="0"/>
                  <a:pt x="3" y="0"/>
                  <a:pt x="4" y="0"/>
                </a:cubicBezTo>
                <a:cubicBezTo>
                  <a:pt x="493" y="320"/>
                  <a:pt x="493" y="320"/>
                  <a:pt x="493" y="320"/>
                </a:cubicBezTo>
                <a:cubicBezTo>
                  <a:pt x="495" y="321"/>
                  <a:pt x="495" y="322"/>
                  <a:pt x="494" y="323"/>
                </a:cubicBezTo>
                <a:cubicBezTo>
                  <a:pt x="494" y="324"/>
                  <a:pt x="493" y="324"/>
                  <a:pt x="492" y="3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2" name="Freeform 71"/>
          <p:cNvSpPr>
            <a:spLocks/>
          </p:cNvSpPr>
          <p:nvPr/>
        </p:nvSpPr>
        <p:spPr bwMode="auto">
          <a:xfrm>
            <a:off x="5689600" y="180975"/>
            <a:ext cx="1125538" cy="377825"/>
          </a:xfrm>
          <a:custGeom>
            <a:avLst/>
            <a:gdLst>
              <a:gd name="T0" fmla="*/ 303 w 396"/>
              <a:gd name="T1" fmla="*/ 133 h 133"/>
              <a:gd name="T2" fmla="*/ 302 w 396"/>
              <a:gd name="T3" fmla="*/ 132 h 133"/>
              <a:gd name="T4" fmla="*/ 2 w 396"/>
              <a:gd name="T5" fmla="*/ 16 h 133"/>
              <a:gd name="T6" fmla="*/ 1 w 396"/>
              <a:gd name="T7" fmla="*/ 13 h 133"/>
              <a:gd name="T8" fmla="*/ 3 w 396"/>
              <a:gd name="T9" fmla="*/ 12 h 133"/>
              <a:gd name="T10" fmla="*/ 394 w 396"/>
              <a:gd name="T11" fmla="*/ 0 h 133"/>
              <a:gd name="T12" fmla="*/ 396 w 396"/>
              <a:gd name="T13" fmla="*/ 2 h 133"/>
              <a:gd name="T14" fmla="*/ 394 w 396"/>
              <a:gd name="T15" fmla="*/ 4 h 133"/>
              <a:gd name="T16" fmla="*/ 14 w 396"/>
              <a:gd name="T17" fmla="*/ 16 h 133"/>
              <a:gd name="T18" fmla="*/ 304 w 396"/>
              <a:gd name="T19" fmla="*/ 128 h 133"/>
              <a:gd name="T20" fmla="*/ 305 w 396"/>
              <a:gd name="T21" fmla="*/ 131 h 133"/>
              <a:gd name="T22" fmla="*/ 303 w 396"/>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133">
                <a:moveTo>
                  <a:pt x="303" y="133"/>
                </a:moveTo>
                <a:cubicBezTo>
                  <a:pt x="303" y="133"/>
                  <a:pt x="302" y="132"/>
                  <a:pt x="302" y="132"/>
                </a:cubicBezTo>
                <a:cubicBezTo>
                  <a:pt x="2" y="16"/>
                  <a:pt x="2" y="16"/>
                  <a:pt x="2" y="16"/>
                </a:cubicBezTo>
                <a:cubicBezTo>
                  <a:pt x="1" y="15"/>
                  <a:pt x="0" y="14"/>
                  <a:pt x="1" y="13"/>
                </a:cubicBezTo>
                <a:cubicBezTo>
                  <a:pt x="1" y="12"/>
                  <a:pt x="2" y="12"/>
                  <a:pt x="3" y="12"/>
                </a:cubicBezTo>
                <a:cubicBezTo>
                  <a:pt x="394" y="0"/>
                  <a:pt x="394" y="0"/>
                  <a:pt x="394" y="0"/>
                </a:cubicBezTo>
                <a:cubicBezTo>
                  <a:pt x="395" y="0"/>
                  <a:pt x="396" y="1"/>
                  <a:pt x="396" y="2"/>
                </a:cubicBezTo>
                <a:cubicBezTo>
                  <a:pt x="396" y="3"/>
                  <a:pt x="395" y="4"/>
                  <a:pt x="394" y="4"/>
                </a:cubicBezTo>
                <a:cubicBezTo>
                  <a:pt x="14" y="16"/>
                  <a:pt x="14" y="16"/>
                  <a:pt x="14" y="16"/>
                </a:cubicBezTo>
                <a:cubicBezTo>
                  <a:pt x="304" y="128"/>
                  <a:pt x="304" y="128"/>
                  <a:pt x="304" y="128"/>
                </a:cubicBezTo>
                <a:cubicBezTo>
                  <a:pt x="305" y="129"/>
                  <a:pt x="306" y="130"/>
                  <a:pt x="305" y="131"/>
                </a:cubicBezTo>
                <a:cubicBezTo>
                  <a:pt x="305" y="132"/>
                  <a:pt x="304" y="133"/>
                  <a:pt x="303" y="1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3" name="Freeform 72"/>
          <p:cNvSpPr>
            <a:spLocks/>
          </p:cNvSpPr>
          <p:nvPr/>
        </p:nvSpPr>
        <p:spPr bwMode="auto">
          <a:xfrm>
            <a:off x="8223250" y="920750"/>
            <a:ext cx="315913" cy="1236663"/>
          </a:xfrm>
          <a:custGeom>
            <a:avLst/>
            <a:gdLst>
              <a:gd name="T0" fmla="*/ 191 w 199"/>
              <a:gd name="T1" fmla="*/ 779 h 779"/>
              <a:gd name="T2" fmla="*/ 0 w 199"/>
              <a:gd name="T3" fmla="*/ 1 h 779"/>
              <a:gd name="T4" fmla="*/ 7 w 199"/>
              <a:gd name="T5" fmla="*/ 0 h 779"/>
              <a:gd name="T6" fmla="*/ 199 w 199"/>
              <a:gd name="T7" fmla="*/ 777 h 779"/>
              <a:gd name="T8" fmla="*/ 191 w 199"/>
              <a:gd name="T9" fmla="*/ 779 h 779"/>
            </a:gdLst>
            <a:ahLst/>
            <a:cxnLst>
              <a:cxn ang="0">
                <a:pos x="T0" y="T1"/>
              </a:cxn>
              <a:cxn ang="0">
                <a:pos x="T2" y="T3"/>
              </a:cxn>
              <a:cxn ang="0">
                <a:pos x="T4" y="T5"/>
              </a:cxn>
              <a:cxn ang="0">
                <a:pos x="T6" y="T7"/>
              </a:cxn>
              <a:cxn ang="0">
                <a:pos x="T8" y="T9"/>
              </a:cxn>
            </a:cxnLst>
            <a:rect l="0" t="0" r="r" b="b"/>
            <a:pathLst>
              <a:path w="199" h="779">
                <a:moveTo>
                  <a:pt x="191" y="779"/>
                </a:moveTo>
                <a:lnTo>
                  <a:pt x="0" y="1"/>
                </a:lnTo>
                <a:lnTo>
                  <a:pt x="7" y="0"/>
                </a:lnTo>
                <a:lnTo>
                  <a:pt x="199" y="777"/>
                </a:lnTo>
                <a:lnTo>
                  <a:pt x="191" y="7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4" name="Freeform 73"/>
          <p:cNvSpPr>
            <a:spLocks/>
          </p:cNvSpPr>
          <p:nvPr/>
        </p:nvSpPr>
        <p:spPr bwMode="auto">
          <a:xfrm>
            <a:off x="7762875" y="4297363"/>
            <a:ext cx="1441450" cy="1539875"/>
          </a:xfrm>
          <a:custGeom>
            <a:avLst/>
            <a:gdLst>
              <a:gd name="T0" fmla="*/ 7 w 908"/>
              <a:gd name="T1" fmla="*/ 970 h 970"/>
              <a:gd name="T2" fmla="*/ 0 w 908"/>
              <a:gd name="T3" fmla="*/ 966 h 970"/>
              <a:gd name="T4" fmla="*/ 472 w 908"/>
              <a:gd name="T5" fmla="*/ 0 h 970"/>
              <a:gd name="T6" fmla="*/ 476 w 908"/>
              <a:gd name="T7" fmla="*/ 4 h 970"/>
              <a:gd name="T8" fmla="*/ 908 w 908"/>
              <a:gd name="T9" fmla="*/ 242 h 970"/>
              <a:gd name="T10" fmla="*/ 902 w 908"/>
              <a:gd name="T11" fmla="*/ 249 h 970"/>
              <a:gd name="T12" fmla="*/ 476 w 908"/>
              <a:gd name="T13" fmla="*/ 13 h 970"/>
              <a:gd name="T14" fmla="*/ 7 w 908"/>
              <a:gd name="T15" fmla="*/ 970 h 9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8" h="970">
                <a:moveTo>
                  <a:pt x="7" y="970"/>
                </a:moveTo>
                <a:lnTo>
                  <a:pt x="0" y="966"/>
                </a:lnTo>
                <a:lnTo>
                  <a:pt x="472" y="0"/>
                </a:lnTo>
                <a:lnTo>
                  <a:pt x="476" y="4"/>
                </a:lnTo>
                <a:lnTo>
                  <a:pt x="908" y="242"/>
                </a:lnTo>
                <a:lnTo>
                  <a:pt x="902" y="249"/>
                </a:lnTo>
                <a:lnTo>
                  <a:pt x="476" y="13"/>
                </a:lnTo>
                <a:lnTo>
                  <a:pt x="7" y="9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5" name="Freeform 74"/>
          <p:cNvSpPr>
            <a:spLocks noEditPoints="1"/>
          </p:cNvSpPr>
          <p:nvPr/>
        </p:nvSpPr>
        <p:spPr bwMode="auto">
          <a:xfrm>
            <a:off x="4171950" y="566737"/>
            <a:ext cx="684213" cy="854075"/>
          </a:xfrm>
          <a:custGeom>
            <a:avLst/>
            <a:gdLst>
              <a:gd name="T0" fmla="*/ 0 w 241"/>
              <a:gd name="T1" fmla="*/ 298 h 300"/>
              <a:gd name="T2" fmla="*/ 1 w 241"/>
              <a:gd name="T3" fmla="*/ 297 h 300"/>
              <a:gd name="T4" fmla="*/ 90 w 241"/>
              <a:gd name="T5" fmla="*/ 2 h 300"/>
              <a:gd name="T6" fmla="*/ 91 w 241"/>
              <a:gd name="T7" fmla="*/ 1 h 300"/>
              <a:gd name="T8" fmla="*/ 93 w 241"/>
              <a:gd name="T9" fmla="*/ 1 h 300"/>
              <a:gd name="T10" fmla="*/ 239 w 241"/>
              <a:gd name="T11" fmla="*/ 58 h 300"/>
              <a:gd name="T12" fmla="*/ 240 w 241"/>
              <a:gd name="T13" fmla="*/ 59 h 300"/>
              <a:gd name="T14" fmla="*/ 241 w 241"/>
              <a:gd name="T15" fmla="*/ 59 h 300"/>
              <a:gd name="T16" fmla="*/ 241 w 241"/>
              <a:gd name="T17" fmla="*/ 59 h 300"/>
              <a:gd name="T18" fmla="*/ 240 w 241"/>
              <a:gd name="T19" fmla="*/ 62 h 300"/>
              <a:gd name="T20" fmla="*/ 4 w 241"/>
              <a:gd name="T21" fmla="*/ 299 h 300"/>
              <a:gd name="T22" fmla="*/ 2 w 241"/>
              <a:gd name="T23" fmla="*/ 300 h 300"/>
              <a:gd name="T24" fmla="*/ 0 w 241"/>
              <a:gd name="T25" fmla="*/ 298 h 300"/>
              <a:gd name="T26" fmla="*/ 8 w 241"/>
              <a:gd name="T27" fmla="*/ 289 h 300"/>
              <a:gd name="T28" fmla="*/ 234 w 241"/>
              <a:gd name="T29" fmla="*/ 61 h 300"/>
              <a:gd name="T30" fmla="*/ 93 w 241"/>
              <a:gd name="T31" fmla="*/ 6 h 300"/>
              <a:gd name="T32" fmla="*/ 8 w 241"/>
              <a:gd name="T33" fmla="*/ 28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300">
                <a:moveTo>
                  <a:pt x="0" y="298"/>
                </a:moveTo>
                <a:cubicBezTo>
                  <a:pt x="0" y="298"/>
                  <a:pt x="0" y="297"/>
                  <a:pt x="1" y="297"/>
                </a:cubicBezTo>
                <a:cubicBezTo>
                  <a:pt x="90" y="2"/>
                  <a:pt x="90" y="2"/>
                  <a:pt x="90" y="2"/>
                </a:cubicBezTo>
                <a:cubicBezTo>
                  <a:pt x="90" y="2"/>
                  <a:pt x="90" y="1"/>
                  <a:pt x="91" y="1"/>
                </a:cubicBezTo>
                <a:cubicBezTo>
                  <a:pt x="91" y="0"/>
                  <a:pt x="92" y="0"/>
                  <a:pt x="93" y="1"/>
                </a:cubicBezTo>
                <a:cubicBezTo>
                  <a:pt x="239" y="58"/>
                  <a:pt x="239" y="58"/>
                  <a:pt x="239" y="58"/>
                </a:cubicBezTo>
                <a:cubicBezTo>
                  <a:pt x="240" y="58"/>
                  <a:pt x="240" y="59"/>
                  <a:pt x="240" y="59"/>
                </a:cubicBezTo>
                <a:cubicBezTo>
                  <a:pt x="241" y="59"/>
                  <a:pt x="241" y="59"/>
                  <a:pt x="241" y="59"/>
                </a:cubicBezTo>
                <a:cubicBezTo>
                  <a:pt x="241" y="59"/>
                  <a:pt x="241" y="59"/>
                  <a:pt x="241" y="59"/>
                </a:cubicBezTo>
                <a:cubicBezTo>
                  <a:pt x="241" y="60"/>
                  <a:pt x="241" y="61"/>
                  <a:pt x="240" y="62"/>
                </a:cubicBezTo>
                <a:cubicBezTo>
                  <a:pt x="4" y="299"/>
                  <a:pt x="4" y="299"/>
                  <a:pt x="4" y="299"/>
                </a:cubicBezTo>
                <a:cubicBezTo>
                  <a:pt x="4" y="300"/>
                  <a:pt x="3" y="300"/>
                  <a:pt x="2" y="300"/>
                </a:cubicBezTo>
                <a:cubicBezTo>
                  <a:pt x="1" y="299"/>
                  <a:pt x="1" y="299"/>
                  <a:pt x="0" y="298"/>
                </a:cubicBezTo>
                <a:close/>
                <a:moveTo>
                  <a:pt x="8" y="289"/>
                </a:moveTo>
                <a:cubicBezTo>
                  <a:pt x="234" y="61"/>
                  <a:pt x="234" y="61"/>
                  <a:pt x="234" y="61"/>
                </a:cubicBezTo>
                <a:cubicBezTo>
                  <a:pt x="93" y="6"/>
                  <a:pt x="93" y="6"/>
                  <a:pt x="93" y="6"/>
                </a:cubicBezTo>
                <a:lnTo>
                  <a:pt x="8" y="2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6" name="Freeform 75"/>
          <p:cNvSpPr>
            <a:spLocks noEditPoints="1"/>
          </p:cNvSpPr>
          <p:nvPr/>
        </p:nvSpPr>
        <p:spPr bwMode="auto">
          <a:xfrm>
            <a:off x="6034088" y="6203950"/>
            <a:ext cx="1398588" cy="688975"/>
          </a:xfrm>
          <a:custGeom>
            <a:avLst/>
            <a:gdLst>
              <a:gd name="T0" fmla="*/ 492 w 492"/>
              <a:gd name="T1" fmla="*/ 3 h 242"/>
              <a:gd name="T2" fmla="*/ 492 w 492"/>
              <a:gd name="T3" fmla="*/ 4 h 242"/>
              <a:gd name="T4" fmla="*/ 281 w 492"/>
              <a:gd name="T5" fmla="*/ 241 h 242"/>
              <a:gd name="T6" fmla="*/ 279 w 492"/>
              <a:gd name="T7" fmla="*/ 242 h 242"/>
              <a:gd name="T8" fmla="*/ 1 w 492"/>
              <a:gd name="T9" fmla="*/ 145 h 242"/>
              <a:gd name="T10" fmla="*/ 0 w 492"/>
              <a:gd name="T11" fmla="*/ 143 h 242"/>
              <a:gd name="T12" fmla="*/ 2 w 492"/>
              <a:gd name="T13" fmla="*/ 140 h 242"/>
              <a:gd name="T14" fmla="*/ 489 w 492"/>
              <a:gd name="T15" fmla="*/ 1 h 242"/>
              <a:gd name="T16" fmla="*/ 492 w 492"/>
              <a:gd name="T17" fmla="*/ 2 h 242"/>
              <a:gd name="T18" fmla="*/ 492 w 492"/>
              <a:gd name="T19" fmla="*/ 3 h 242"/>
              <a:gd name="T20" fmla="*/ 483 w 492"/>
              <a:gd name="T21" fmla="*/ 7 h 242"/>
              <a:gd name="T22" fmla="*/ 10 w 492"/>
              <a:gd name="T23" fmla="*/ 143 h 242"/>
              <a:gd name="T24" fmla="*/ 279 w 492"/>
              <a:gd name="T25" fmla="*/ 237 h 242"/>
              <a:gd name="T26" fmla="*/ 483 w 492"/>
              <a:gd name="T27" fmla="*/ 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242">
                <a:moveTo>
                  <a:pt x="492" y="3"/>
                </a:moveTo>
                <a:cubicBezTo>
                  <a:pt x="492" y="3"/>
                  <a:pt x="492" y="4"/>
                  <a:pt x="492" y="4"/>
                </a:cubicBezTo>
                <a:cubicBezTo>
                  <a:pt x="281" y="241"/>
                  <a:pt x="281" y="241"/>
                  <a:pt x="281" y="241"/>
                </a:cubicBezTo>
                <a:cubicBezTo>
                  <a:pt x="281" y="242"/>
                  <a:pt x="280" y="242"/>
                  <a:pt x="279" y="242"/>
                </a:cubicBezTo>
                <a:cubicBezTo>
                  <a:pt x="1" y="145"/>
                  <a:pt x="1" y="145"/>
                  <a:pt x="1" y="145"/>
                </a:cubicBezTo>
                <a:cubicBezTo>
                  <a:pt x="1" y="144"/>
                  <a:pt x="0" y="144"/>
                  <a:pt x="0" y="143"/>
                </a:cubicBezTo>
                <a:cubicBezTo>
                  <a:pt x="0" y="141"/>
                  <a:pt x="1" y="141"/>
                  <a:pt x="2" y="140"/>
                </a:cubicBezTo>
                <a:cubicBezTo>
                  <a:pt x="489" y="1"/>
                  <a:pt x="489" y="1"/>
                  <a:pt x="489" y="1"/>
                </a:cubicBezTo>
                <a:cubicBezTo>
                  <a:pt x="490" y="0"/>
                  <a:pt x="491" y="1"/>
                  <a:pt x="492" y="2"/>
                </a:cubicBezTo>
                <a:cubicBezTo>
                  <a:pt x="492" y="2"/>
                  <a:pt x="492" y="2"/>
                  <a:pt x="492" y="3"/>
                </a:cubicBezTo>
                <a:close/>
                <a:moveTo>
                  <a:pt x="483" y="7"/>
                </a:moveTo>
                <a:cubicBezTo>
                  <a:pt x="10" y="143"/>
                  <a:pt x="10" y="143"/>
                  <a:pt x="10" y="143"/>
                </a:cubicBezTo>
                <a:cubicBezTo>
                  <a:pt x="279" y="237"/>
                  <a:pt x="279" y="237"/>
                  <a:pt x="279" y="237"/>
                </a:cubicBezTo>
                <a:lnTo>
                  <a:pt x="483"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7" name="Freeform 76"/>
          <p:cNvSpPr>
            <a:spLocks noEditPoints="1"/>
          </p:cNvSpPr>
          <p:nvPr/>
        </p:nvSpPr>
        <p:spPr bwMode="auto">
          <a:xfrm>
            <a:off x="7162800" y="6570663"/>
            <a:ext cx="496888" cy="298450"/>
          </a:xfrm>
          <a:custGeom>
            <a:avLst/>
            <a:gdLst>
              <a:gd name="T0" fmla="*/ 2 w 175"/>
              <a:gd name="T1" fmla="*/ 105 h 105"/>
              <a:gd name="T2" fmla="*/ 0 w 175"/>
              <a:gd name="T3" fmla="*/ 103 h 105"/>
              <a:gd name="T4" fmla="*/ 0 w 175"/>
              <a:gd name="T5" fmla="*/ 101 h 105"/>
              <a:gd name="T6" fmla="*/ 52 w 175"/>
              <a:gd name="T7" fmla="*/ 2 h 105"/>
              <a:gd name="T8" fmla="*/ 53 w 175"/>
              <a:gd name="T9" fmla="*/ 0 h 105"/>
              <a:gd name="T10" fmla="*/ 55 w 175"/>
              <a:gd name="T11" fmla="*/ 1 h 105"/>
              <a:gd name="T12" fmla="*/ 174 w 175"/>
              <a:gd name="T13" fmla="*/ 90 h 105"/>
              <a:gd name="T14" fmla="*/ 175 w 175"/>
              <a:gd name="T15" fmla="*/ 93 h 105"/>
              <a:gd name="T16" fmla="*/ 173 w 175"/>
              <a:gd name="T17" fmla="*/ 94 h 105"/>
              <a:gd name="T18" fmla="*/ 2 w 175"/>
              <a:gd name="T19" fmla="*/ 104 h 105"/>
              <a:gd name="T20" fmla="*/ 2 w 175"/>
              <a:gd name="T21" fmla="*/ 105 h 105"/>
              <a:gd name="T22" fmla="*/ 54 w 175"/>
              <a:gd name="T23" fmla="*/ 6 h 105"/>
              <a:gd name="T24" fmla="*/ 6 w 175"/>
              <a:gd name="T25" fmla="*/ 100 h 105"/>
              <a:gd name="T26" fmla="*/ 167 w 175"/>
              <a:gd name="T27" fmla="*/ 90 h 105"/>
              <a:gd name="T28" fmla="*/ 54 w 175"/>
              <a:gd name="T29" fmla="*/ 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 h="105">
                <a:moveTo>
                  <a:pt x="2" y="105"/>
                </a:moveTo>
                <a:cubicBezTo>
                  <a:pt x="1" y="105"/>
                  <a:pt x="0" y="104"/>
                  <a:pt x="0" y="103"/>
                </a:cubicBezTo>
                <a:cubicBezTo>
                  <a:pt x="0" y="103"/>
                  <a:pt x="0" y="102"/>
                  <a:pt x="0" y="101"/>
                </a:cubicBezTo>
                <a:cubicBezTo>
                  <a:pt x="52" y="2"/>
                  <a:pt x="52" y="2"/>
                  <a:pt x="52" y="2"/>
                </a:cubicBezTo>
                <a:cubicBezTo>
                  <a:pt x="52" y="1"/>
                  <a:pt x="53" y="1"/>
                  <a:pt x="53" y="0"/>
                </a:cubicBezTo>
                <a:cubicBezTo>
                  <a:pt x="54" y="0"/>
                  <a:pt x="55" y="0"/>
                  <a:pt x="55" y="1"/>
                </a:cubicBezTo>
                <a:cubicBezTo>
                  <a:pt x="174" y="90"/>
                  <a:pt x="174" y="90"/>
                  <a:pt x="174" y="90"/>
                </a:cubicBezTo>
                <a:cubicBezTo>
                  <a:pt x="175" y="91"/>
                  <a:pt x="175" y="92"/>
                  <a:pt x="175" y="93"/>
                </a:cubicBezTo>
                <a:cubicBezTo>
                  <a:pt x="175" y="93"/>
                  <a:pt x="174" y="94"/>
                  <a:pt x="173" y="94"/>
                </a:cubicBezTo>
                <a:cubicBezTo>
                  <a:pt x="2" y="104"/>
                  <a:pt x="2" y="104"/>
                  <a:pt x="2" y="104"/>
                </a:cubicBezTo>
                <a:cubicBezTo>
                  <a:pt x="2" y="105"/>
                  <a:pt x="2" y="105"/>
                  <a:pt x="2" y="105"/>
                </a:cubicBezTo>
                <a:close/>
                <a:moveTo>
                  <a:pt x="54" y="6"/>
                </a:moveTo>
                <a:cubicBezTo>
                  <a:pt x="6" y="100"/>
                  <a:pt x="6" y="100"/>
                  <a:pt x="6" y="100"/>
                </a:cubicBezTo>
                <a:cubicBezTo>
                  <a:pt x="167" y="90"/>
                  <a:pt x="167" y="90"/>
                  <a:pt x="167" y="90"/>
                </a:cubicBezTo>
                <a:lnTo>
                  <a:pt x="54"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8" name="Freeform 77"/>
          <p:cNvSpPr>
            <a:spLocks noEditPoints="1"/>
          </p:cNvSpPr>
          <p:nvPr/>
        </p:nvSpPr>
        <p:spPr bwMode="auto">
          <a:xfrm>
            <a:off x="4848225" y="587375"/>
            <a:ext cx="355600" cy="682625"/>
          </a:xfrm>
          <a:custGeom>
            <a:avLst/>
            <a:gdLst>
              <a:gd name="T0" fmla="*/ 123 w 125"/>
              <a:gd name="T1" fmla="*/ 240 h 240"/>
              <a:gd name="T2" fmla="*/ 122 w 125"/>
              <a:gd name="T3" fmla="*/ 239 h 240"/>
              <a:gd name="T4" fmla="*/ 1 w 125"/>
              <a:gd name="T5" fmla="*/ 107 h 240"/>
              <a:gd name="T6" fmla="*/ 0 w 125"/>
              <a:gd name="T7" fmla="*/ 106 h 240"/>
              <a:gd name="T8" fmla="*/ 1 w 125"/>
              <a:gd name="T9" fmla="*/ 104 h 240"/>
              <a:gd name="T10" fmla="*/ 122 w 125"/>
              <a:gd name="T11" fmla="*/ 1 h 240"/>
              <a:gd name="T12" fmla="*/ 124 w 125"/>
              <a:gd name="T13" fmla="*/ 0 h 240"/>
              <a:gd name="T14" fmla="*/ 125 w 125"/>
              <a:gd name="T15" fmla="*/ 2 h 240"/>
              <a:gd name="T16" fmla="*/ 125 w 125"/>
              <a:gd name="T17" fmla="*/ 238 h 240"/>
              <a:gd name="T18" fmla="*/ 124 w 125"/>
              <a:gd name="T19" fmla="*/ 240 h 240"/>
              <a:gd name="T20" fmla="*/ 123 w 125"/>
              <a:gd name="T21" fmla="*/ 240 h 240"/>
              <a:gd name="T22" fmla="*/ 6 w 125"/>
              <a:gd name="T23" fmla="*/ 106 h 240"/>
              <a:gd name="T24" fmla="*/ 121 w 125"/>
              <a:gd name="T25" fmla="*/ 232 h 240"/>
              <a:gd name="T26" fmla="*/ 121 w 125"/>
              <a:gd name="T27" fmla="*/ 7 h 240"/>
              <a:gd name="T28" fmla="*/ 6 w 125"/>
              <a:gd name="T29"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240">
                <a:moveTo>
                  <a:pt x="123" y="240"/>
                </a:moveTo>
                <a:cubicBezTo>
                  <a:pt x="123" y="240"/>
                  <a:pt x="122" y="240"/>
                  <a:pt x="122" y="239"/>
                </a:cubicBezTo>
                <a:cubicBezTo>
                  <a:pt x="1" y="107"/>
                  <a:pt x="1" y="107"/>
                  <a:pt x="1" y="107"/>
                </a:cubicBezTo>
                <a:cubicBezTo>
                  <a:pt x="1" y="107"/>
                  <a:pt x="0" y="106"/>
                  <a:pt x="0" y="106"/>
                </a:cubicBezTo>
                <a:cubicBezTo>
                  <a:pt x="1" y="105"/>
                  <a:pt x="1" y="104"/>
                  <a:pt x="1" y="104"/>
                </a:cubicBezTo>
                <a:cubicBezTo>
                  <a:pt x="122" y="1"/>
                  <a:pt x="122" y="1"/>
                  <a:pt x="122" y="1"/>
                </a:cubicBezTo>
                <a:cubicBezTo>
                  <a:pt x="122" y="0"/>
                  <a:pt x="123" y="0"/>
                  <a:pt x="124" y="0"/>
                </a:cubicBezTo>
                <a:cubicBezTo>
                  <a:pt x="125" y="1"/>
                  <a:pt x="125" y="2"/>
                  <a:pt x="125" y="2"/>
                </a:cubicBezTo>
                <a:cubicBezTo>
                  <a:pt x="125" y="238"/>
                  <a:pt x="125" y="238"/>
                  <a:pt x="125" y="238"/>
                </a:cubicBezTo>
                <a:cubicBezTo>
                  <a:pt x="125" y="239"/>
                  <a:pt x="125" y="240"/>
                  <a:pt x="124" y="240"/>
                </a:cubicBezTo>
                <a:cubicBezTo>
                  <a:pt x="124" y="240"/>
                  <a:pt x="123" y="240"/>
                  <a:pt x="123" y="240"/>
                </a:cubicBezTo>
                <a:close/>
                <a:moveTo>
                  <a:pt x="6" y="106"/>
                </a:moveTo>
                <a:cubicBezTo>
                  <a:pt x="121" y="232"/>
                  <a:pt x="121" y="232"/>
                  <a:pt x="121" y="232"/>
                </a:cubicBezTo>
                <a:cubicBezTo>
                  <a:pt x="121" y="7"/>
                  <a:pt x="121" y="7"/>
                  <a:pt x="121" y="7"/>
                </a:cubicBezTo>
                <a:lnTo>
                  <a:pt x="6" y="1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9" name="Freeform 78"/>
          <p:cNvSpPr>
            <a:spLocks/>
          </p:cNvSpPr>
          <p:nvPr/>
        </p:nvSpPr>
        <p:spPr bwMode="auto">
          <a:xfrm>
            <a:off x="6923088" y="996950"/>
            <a:ext cx="1603375" cy="1163638"/>
          </a:xfrm>
          <a:custGeom>
            <a:avLst/>
            <a:gdLst>
              <a:gd name="T0" fmla="*/ 561 w 564"/>
              <a:gd name="T1" fmla="*/ 409 h 409"/>
              <a:gd name="T2" fmla="*/ 561 w 564"/>
              <a:gd name="T3" fmla="*/ 409 h 409"/>
              <a:gd name="T4" fmla="*/ 2 w 564"/>
              <a:gd name="T5" fmla="*/ 277 h 409"/>
              <a:gd name="T6" fmla="*/ 1 w 564"/>
              <a:gd name="T7" fmla="*/ 274 h 409"/>
              <a:gd name="T8" fmla="*/ 3 w 564"/>
              <a:gd name="T9" fmla="*/ 272 h 409"/>
              <a:gd name="T10" fmla="*/ 554 w 564"/>
              <a:gd name="T11" fmla="*/ 403 h 409"/>
              <a:gd name="T12" fmla="*/ 131 w 564"/>
              <a:gd name="T13" fmla="*/ 4 h 409"/>
              <a:gd name="T14" fmla="*/ 131 w 564"/>
              <a:gd name="T15" fmla="*/ 1 h 409"/>
              <a:gd name="T16" fmla="*/ 134 w 564"/>
              <a:gd name="T17" fmla="*/ 1 h 409"/>
              <a:gd name="T18" fmla="*/ 563 w 564"/>
              <a:gd name="T19" fmla="*/ 405 h 409"/>
              <a:gd name="T20" fmla="*/ 563 w 564"/>
              <a:gd name="T21" fmla="*/ 408 h 409"/>
              <a:gd name="T22" fmla="*/ 561 w 564"/>
              <a:gd name="T23"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4" h="409">
                <a:moveTo>
                  <a:pt x="561" y="409"/>
                </a:moveTo>
                <a:cubicBezTo>
                  <a:pt x="561" y="409"/>
                  <a:pt x="561" y="409"/>
                  <a:pt x="561" y="409"/>
                </a:cubicBezTo>
                <a:cubicBezTo>
                  <a:pt x="2" y="277"/>
                  <a:pt x="2" y="277"/>
                  <a:pt x="2" y="277"/>
                </a:cubicBezTo>
                <a:cubicBezTo>
                  <a:pt x="1" y="276"/>
                  <a:pt x="0" y="275"/>
                  <a:pt x="1" y="274"/>
                </a:cubicBezTo>
                <a:cubicBezTo>
                  <a:pt x="1" y="273"/>
                  <a:pt x="2" y="272"/>
                  <a:pt x="3" y="272"/>
                </a:cubicBezTo>
                <a:cubicBezTo>
                  <a:pt x="554" y="403"/>
                  <a:pt x="554" y="403"/>
                  <a:pt x="554" y="403"/>
                </a:cubicBezTo>
                <a:cubicBezTo>
                  <a:pt x="131" y="4"/>
                  <a:pt x="131" y="4"/>
                  <a:pt x="131" y="4"/>
                </a:cubicBezTo>
                <a:cubicBezTo>
                  <a:pt x="130" y="3"/>
                  <a:pt x="130" y="2"/>
                  <a:pt x="131" y="1"/>
                </a:cubicBezTo>
                <a:cubicBezTo>
                  <a:pt x="132" y="0"/>
                  <a:pt x="133" y="0"/>
                  <a:pt x="134" y="1"/>
                </a:cubicBezTo>
                <a:cubicBezTo>
                  <a:pt x="563" y="405"/>
                  <a:pt x="563" y="405"/>
                  <a:pt x="563" y="405"/>
                </a:cubicBezTo>
                <a:cubicBezTo>
                  <a:pt x="563" y="406"/>
                  <a:pt x="564" y="407"/>
                  <a:pt x="563" y="408"/>
                </a:cubicBezTo>
                <a:cubicBezTo>
                  <a:pt x="563" y="408"/>
                  <a:pt x="562" y="409"/>
                  <a:pt x="561" y="40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0" name="Freeform 79"/>
          <p:cNvSpPr>
            <a:spLocks/>
          </p:cNvSpPr>
          <p:nvPr/>
        </p:nvSpPr>
        <p:spPr bwMode="auto">
          <a:xfrm>
            <a:off x="9518650" y="5813425"/>
            <a:ext cx="788988" cy="466725"/>
          </a:xfrm>
          <a:custGeom>
            <a:avLst/>
            <a:gdLst>
              <a:gd name="T0" fmla="*/ 274 w 277"/>
              <a:gd name="T1" fmla="*/ 164 h 164"/>
              <a:gd name="T2" fmla="*/ 273 w 277"/>
              <a:gd name="T3" fmla="*/ 164 h 164"/>
              <a:gd name="T4" fmla="*/ 2 w 277"/>
              <a:gd name="T5" fmla="*/ 5 h 164"/>
              <a:gd name="T6" fmla="*/ 1 w 277"/>
              <a:gd name="T7" fmla="*/ 2 h 164"/>
              <a:gd name="T8" fmla="*/ 4 w 277"/>
              <a:gd name="T9" fmla="*/ 1 h 164"/>
              <a:gd name="T10" fmla="*/ 276 w 277"/>
              <a:gd name="T11" fmla="*/ 160 h 164"/>
              <a:gd name="T12" fmla="*/ 276 w 277"/>
              <a:gd name="T13" fmla="*/ 163 h 164"/>
              <a:gd name="T14" fmla="*/ 274 w 277"/>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64">
                <a:moveTo>
                  <a:pt x="274" y="164"/>
                </a:moveTo>
                <a:cubicBezTo>
                  <a:pt x="274" y="164"/>
                  <a:pt x="274" y="164"/>
                  <a:pt x="273" y="164"/>
                </a:cubicBezTo>
                <a:cubicBezTo>
                  <a:pt x="2" y="5"/>
                  <a:pt x="2" y="5"/>
                  <a:pt x="2" y="5"/>
                </a:cubicBezTo>
                <a:cubicBezTo>
                  <a:pt x="0" y="4"/>
                  <a:pt x="0" y="3"/>
                  <a:pt x="1" y="2"/>
                </a:cubicBezTo>
                <a:cubicBezTo>
                  <a:pt x="1" y="1"/>
                  <a:pt x="3" y="0"/>
                  <a:pt x="4" y="1"/>
                </a:cubicBezTo>
                <a:cubicBezTo>
                  <a:pt x="276" y="160"/>
                  <a:pt x="276" y="160"/>
                  <a:pt x="276" y="160"/>
                </a:cubicBezTo>
                <a:cubicBezTo>
                  <a:pt x="277" y="161"/>
                  <a:pt x="277" y="162"/>
                  <a:pt x="276" y="163"/>
                </a:cubicBezTo>
                <a:cubicBezTo>
                  <a:pt x="276" y="164"/>
                  <a:pt x="275" y="164"/>
                  <a:pt x="274"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1" name="Freeform 80"/>
          <p:cNvSpPr>
            <a:spLocks/>
          </p:cNvSpPr>
          <p:nvPr/>
        </p:nvSpPr>
        <p:spPr bwMode="auto">
          <a:xfrm>
            <a:off x="11049000" y="3298825"/>
            <a:ext cx="133350" cy="133350"/>
          </a:xfrm>
          <a:custGeom>
            <a:avLst/>
            <a:gdLst>
              <a:gd name="T0" fmla="*/ 39 w 47"/>
              <a:gd name="T1" fmla="*/ 38 h 47"/>
              <a:gd name="T2" fmla="*/ 38 w 47"/>
              <a:gd name="T3" fmla="*/ 8 h 47"/>
              <a:gd name="T4" fmla="*/ 8 w 47"/>
              <a:gd name="T5" fmla="*/ 9 h 47"/>
              <a:gd name="T6" fmla="*/ 9 w 47"/>
              <a:gd name="T7" fmla="*/ 39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47" y="30"/>
                  <a:pt x="46" y="16"/>
                  <a:pt x="38" y="8"/>
                </a:cubicBezTo>
                <a:cubicBezTo>
                  <a:pt x="30" y="0"/>
                  <a:pt x="16" y="1"/>
                  <a:pt x="8" y="9"/>
                </a:cubicBezTo>
                <a:cubicBezTo>
                  <a:pt x="0" y="18"/>
                  <a:pt x="1" y="31"/>
                  <a:pt x="9" y="39"/>
                </a:cubicBezTo>
                <a:cubicBezTo>
                  <a:pt x="17" y="47"/>
                  <a:pt x="31" y="47"/>
                  <a:pt x="39" y="38"/>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92" name="Freeform 81"/>
          <p:cNvSpPr>
            <a:spLocks/>
          </p:cNvSpPr>
          <p:nvPr/>
        </p:nvSpPr>
        <p:spPr bwMode="auto">
          <a:xfrm>
            <a:off x="11117263" y="892175"/>
            <a:ext cx="130175" cy="130175"/>
          </a:xfrm>
          <a:custGeom>
            <a:avLst/>
            <a:gdLst>
              <a:gd name="T0" fmla="*/ 38 w 46"/>
              <a:gd name="T1" fmla="*/ 38 h 46"/>
              <a:gd name="T2" fmla="*/ 37 w 46"/>
              <a:gd name="T3" fmla="*/ 8 h 46"/>
              <a:gd name="T4" fmla="*/ 8 w 46"/>
              <a:gd name="T5" fmla="*/ 9 h 46"/>
              <a:gd name="T6" fmla="*/ 8 w 46"/>
              <a:gd name="T7" fmla="*/ 38 h 46"/>
              <a:gd name="T8" fmla="*/ 38 w 46"/>
              <a:gd name="T9" fmla="*/ 38 h 46"/>
            </a:gdLst>
            <a:ahLst/>
            <a:cxnLst>
              <a:cxn ang="0">
                <a:pos x="T0" y="T1"/>
              </a:cxn>
              <a:cxn ang="0">
                <a:pos x="T2" y="T3"/>
              </a:cxn>
              <a:cxn ang="0">
                <a:pos x="T4" y="T5"/>
              </a:cxn>
              <a:cxn ang="0">
                <a:pos x="T6" y="T7"/>
              </a:cxn>
              <a:cxn ang="0">
                <a:pos x="T8" y="T9"/>
              </a:cxn>
            </a:cxnLst>
            <a:rect l="0" t="0" r="r" b="b"/>
            <a:pathLst>
              <a:path w="46" h="46">
                <a:moveTo>
                  <a:pt x="38" y="38"/>
                </a:moveTo>
                <a:cubicBezTo>
                  <a:pt x="46" y="29"/>
                  <a:pt x="46" y="16"/>
                  <a:pt x="37" y="8"/>
                </a:cubicBezTo>
                <a:cubicBezTo>
                  <a:pt x="29" y="0"/>
                  <a:pt x="16" y="0"/>
                  <a:pt x="8" y="9"/>
                </a:cubicBezTo>
                <a:cubicBezTo>
                  <a:pt x="0" y="17"/>
                  <a:pt x="0" y="30"/>
                  <a:pt x="8" y="38"/>
                </a:cubicBezTo>
                <a:cubicBezTo>
                  <a:pt x="17" y="46"/>
                  <a:pt x="30" y="46"/>
                  <a:pt x="38"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3" name="Oval 82"/>
          <p:cNvSpPr>
            <a:spLocks noChangeArrowheads="1"/>
          </p:cNvSpPr>
          <p:nvPr/>
        </p:nvSpPr>
        <p:spPr bwMode="auto">
          <a:xfrm>
            <a:off x="4916488" y="-169863"/>
            <a:ext cx="61913" cy="619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4" name="Oval 83"/>
          <p:cNvSpPr>
            <a:spLocks noChangeArrowheads="1"/>
          </p:cNvSpPr>
          <p:nvPr/>
        </p:nvSpPr>
        <p:spPr bwMode="auto">
          <a:xfrm>
            <a:off x="5527675" y="7158038"/>
            <a:ext cx="65088"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5" name="Oval 84"/>
          <p:cNvSpPr>
            <a:spLocks noChangeArrowheads="1"/>
          </p:cNvSpPr>
          <p:nvPr/>
        </p:nvSpPr>
        <p:spPr bwMode="auto">
          <a:xfrm>
            <a:off x="6010275" y="6580188"/>
            <a:ext cx="66675"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6" name="Oval 85"/>
          <p:cNvSpPr>
            <a:spLocks noChangeArrowheads="1"/>
          </p:cNvSpPr>
          <p:nvPr/>
        </p:nvSpPr>
        <p:spPr bwMode="auto">
          <a:xfrm>
            <a:off x="7137400" y="6829425"/>
            <a:ext cx="65088"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7" name="Oval 86"/>
          <p:cNvSpPr>
            <a:spLocks noChangeArrowheads="1"/>
          </p:cNvSpPr>
          <p:nvPr/>
        </p:nvSpPr>
        <p:spPr bwMode="auto">
          <a:xfrm>
            <a:off x="5086350" y="6853238"/>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8" name="Oval 87"/>
          <p:cNvSpPr>
            <a:spLocks noChangeArrowheads="1"/>
          </p:cNvSpPr>
          <p:nvPr/>
        </p:nvSpPr>
        <p:spPr bwMode="auto">
          <a:xfrm>
            <a:off x="4884738" y="6207125"/>
            <a:ext cx="57150" cy="571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9" name="Oval 88"/>
          <p:cNvSpPr>
            <a:spLocks noChangeArrowheads="1"/>
          </p:cNvSpPr>
          <p:nvPr/>
        </p:nvSpPr>
        <p:spPr bwMode="auto">
          <a:xfrm>
            <a:off x="6376988" y="-220663"/>
            <a:ext cx="85725" cy="873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0" name="Oval 89"/>
          <p:cNvSpPr>
            <a:spLocks noChangeArrowheads="1"/>
          </p:cNvSpPr>
          <p:nvPr/>
        </p:nvSpPr>
        <p:spPr bwMode="auto">
          <a:xfrm>
            <a:off x="5495925" y="-26988"/>
            <a:ext cx="100013"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1" name="Oval 90"/>
          <p:cNvSpPr>
            <a:spLocks noChangeArrowheads="1"/>
          </p:cNvSpPr>
          <p:nvPr/>
        </p:nvSpPr>
        <p:spPr bwMode="auto">
          <a:xfrm>
            <a:off x="4819650" y="307975"/>
            <a:ext cx="61913"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2" name="Oval 91"/>
          <p:cNvSpPr>
            <a:spLocks noChangeArrowheads="1"/>
          </p:cNvSpPr>
          <p:nvPr/>
        </p:nvSpPr>
        <p:spPr bwMode="auto">
          <a:xfrm>
            <a:off x="7029450" y="7058025"/>
            <a:ext cx="107950" cy="1047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3" name="Oval 92"/>
          <p:cNvSpPr>
            <a:spLocks noChangeArrowheads="1"/>
          </p:cNvSpPr>
          <p:nvPr/>
        </p:nvSpPr>
        <p:spPr bwMode="auto">
          <a:xfrm>
            <a:off x="9766300" y="3079750"/>
            <a:ext cx="100013" cy="1000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4" name="Oval 93"/>
          <p:cNvSpPr>
            <a:spLocks noChangeArrowheads="1"/>
          </p:cNvSpPr>
          <p:nvPr/>
        </p:nvSpPr>
        <p:spPr bwMode="auto">
          <a:xfrm>
            <a:off x="8116888" y="6269038"/>
            <a:ext cx="92075" cy="920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5" name="Oval 94"/>
          <p:cNvSpPr>
            <a:spLocks noChangeArrowheads="1"/>
          </p:cNvSpPr>
          <p:nvPr/>
        </p:nvSpPr>
        <p:spPr bwMode="auto">
          <a:xfrm>
            <a:off x="6156325" y="6915150"/>
            <a:ext cx="104775" cy="1031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6" name="Oval 95"/>
          <p:cNvSpPr>
            <a:spLocks noChangeArrowheads="1"/>
          </p:cNvSpPr>
          <p:nvPr/>
        </p:nvSpPr>
        <p:spPr bwMode="auto">
          <a:xfrm>
            <a:off x="6235700" y="6056313"/>
            <a:ext cx="93663" cy="904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7" name="Oval 96"/>
          <p:cNvSpPr>
            <a:spLocks noChangeArrowheads="1"/>
          </p:cNvSpPr>
          <p:nvPr/>
        </p:nvSpPr>
        <p:spPr bwMode="auto">
          <a:xfrm>
            <a:off x="7375525" y="6167438"/>
            <a:ext cx="90488" cy="904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8" name="Oval 97"/>
          <p:cNvSpPr>
            <a:spLocks noChangeArrowheads="1"/>
          </p:cNvSpPr>
          <p:nvPr/>
        </p:nvSpPr>
        <p:spPr bwMode="auto">
          <a:xfrm>
            <a:off x="6513513" y="523875"/>
            <a:ext cx="66675"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9" name="Oval 98"/>
          <p:cNvSpPr>
            <a:spLocks noChangeArrowheads="1"/>
          </p:cNvSpPr>
          <p:nvPr/>
        </p:nvSpPr>
        <p:spPr bwMode="auto">
          <a:xfrm>
            <a:off x="5165725" y="561975"/>
            <a:ext cx="63500"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0" name="Oval 99"/>
          <p:cNvSpPr>
            <a:spLocks noChangeArrowheads="1"/>
          </p:cNvSpPr>
          <p:nvPr/>
        </p:nvSpPr>
        <p:spPr bwMode="auto">
          <a:xfrm>
            <a:off x="8999538" y="5745163"/>
            <a:ext cx="73025"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1" name="Oval 100"/>
          <p:cNvSpPr>
            <a:spLocks noChangeArrowheads="1"/>
          </p:cNvSpPr>
          <p:nvPr/>
        </p:nvSpPr>
        <p:spPr bwMode="auto">
          <a:xfrm>
            <a:off x="8842375" y="5549900"/>
            <a:ext cx="71438" cy="714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2" name="Oval 101"/>
          <p:cNvSpPr>
            <a:spLocks noChangeArrowheads="1"/>
          </p:cNvSpPr>
          <p:nvPr/>
        </p:nvSpPr>
        <p:spPr bwMode="auto">
          <a:xfrm>
            <a:off x="9547225" y="4706938"/>
            <a:ext cx="100013" cy="1000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3" name="Oval 102"/>
          <p:cNvSpPr>
            <a:spLocks noChangeArrowheads="1"/>
          </p:cNvSpPr>
          <p:nvPr/>
        </p:nvSpPr>
        <p:spPr bwMode="auto">
          <a:xfrm>
            <a:off x="7720013" y="5788025"/>
            <a:ext cx="98425" cy="1031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4" name="Oval 103"/>
          <p:cNvSpPr>
            <a:spLocks noChangeArrowheads="1"/>
          </p:cNvSpPr>
          <p:nvPr/>
        </p:nvSpPr>
        <p:spPr bwMode="auto">
          <a:xfrm>
            <a:off x="8475663" y="4268788"/>
            <a:ext cx="85725" cy="889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5" name="Oval 104"/>
          <p:cNvSpPr>
            <a:spLocks noChangeArrowheads="1"/>
          </p:cNvSpPr>
          <p:nvPr/>
        </p:nvSpPr>
        <p:spPr bwMode="auto">
          <a:xfrm>
            <a:off x="9653588" y="2579687"/>
            <a:ext cx="65088"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6" name="Oval 105"/>
          <p:cNvSpPr>
            <a:spLocks noChangeArrowheads="1"/>
          </p:cNvSpPr>
          <p:nvPr/>
        </p:nvSpPr>
        <p:spPr bwMode="auto">
          <a:xfrm>
            <a:off x="9323388" y="1728787"/>
            <a:ext cx="96838"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7" name="Oval 106"/>
          <p:cNvSpPr>
            <a:spLocks noChangeArrowheads="1"/>
          </p:cNvSpPr>
          <p:nvPr/>
        </p:nvSpPr>
        <p:spPr bwMode="auto">
          <a:xfrm>
            <a:off x="8478838" y="2106612"/>
            <a:ext cx="93663"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8" name="Oval 107"/>
          <p:cNvSpPr>
            <a:spLocks noChangeArrowheads="1"/>
          </p:cNvSpPr>
          <p:nvPr/>
        </p:nvSpPr>
        <p:spPr bwMode="auto">
          <a:xfrm>
            <a:off x="9166225" y="4649788"/>
            <a:ext cx="66675"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9" name="Oval 108"/>
          <p:cNvSpPr>
            <a:spLocks noChangeArrowheads="1"/>
          </p:cNvSpPr>
          <p:nvPr/>
        </p:nvSpPr>
        <p:spPr bwMode="auto">
          <a:xfrm>
            <a:off x="9093200" y="2778125"/>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0" name="Oval 109"/>
          <p:cNvSpPr>
            <a:spLocks noChangeArrowheads="1"/>
          </p:cNvSpPr>
          <p:nvPr/>
        </p:nvSpPr>
        <p:spPr bwMode="auto">
          <a:xfrm>
            <a:off x="9205913" y="3538538"/>
            <a:ext cx="80963"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1" name="Oval 110"/>
          <p:cNvSpPr>
            <a:spLocks noChangeArrowheads="1"/>
          </p:cNvSpPr>
          <p:nvPr/>
        </p:nvSpPr>
        <p:spPr bwMode="auto">
          <a:xfrm>
            <a:off x="9561513" y="3000375"/>
            <a:ext cx="63500" cy="619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2" name="Oval 111"/>
          <p:cNvSpPr>
            <a:spLocks noChangeArrowheads="1"/>
          </p:cNvSpPr>
          <p:nvPr/>
        </p:nvSpPr>
        <p:spPr bwMode="auto">
          <a:xfrm>
            <a:off x="9388475" y="2192337"/>
            <a:ext cx="85725" cy="85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3" name="Oval 112"/>
          <p:cNvSpPr>
            <a:spLocks noChangeArrowheads="1"/>
          </p:cNvSpPr>
          <p:nvPr/>
        </p:nvSpPr>
        <p:spPr bwMode="auto">
          <a:xfrm>
            <a:off x="6772275" y="160337"/>
            <a:ext cx="60325"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4" name="Oval 113"/>
          <p:cNvSpPr>
            <a:spLocks noChangeArrowheads="1"/>
          </p:cNvSpPr>
          <p:nvPr/>
        </p:nvSpPr>
        <p:spPr bwMode="auto">
          <a:xfrm>
            <a:off x="7264400" y="957262"/>
            <a:ext cx="79375"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5" name="Oval 114"/>
          <p:cNvSpPr>
            <a:spLocks noChangeArrowheads="1"/>
          </p:cNvSpPr>
          <p:nvPr/>
        </p:nvSpPr>
        <p:spPr bwMode="auto">
          <a:xfrm>
            <a:off x="8185150" y="889000"/>
            <a:ext cx="74613" cy="714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6" name="Oval 115"/>
          <p:cNvSpPr>
            <a:spLocks noChangeArrowheads="1"/>
          </p:cNvSpPr>
          <p:nvPr/>
        </p:nvSpPr>
        <p:spPr bwMode="auto">
          <a:xfrm>
            <a:off x="8842375" y="1360487"/>
            <a:ext cx="74613"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7" name="Oval 116"/>
          <p:cNvSpPr>
            <a:spLocks noChangeArrowheads="1"/>
          </p:cNvSpPr>
          <p:nvPr/>
        </p:nvSpPr>
        <p:spPr bwMode="auto">
          <a:xfrm>
            <a:off x="8115300" y="357187"/>
            <a:ext cx="112713" cy="111125"/>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128" name="Oval 117"/>
          <p:cNvSpPr>
            <a:spLocks noChangeArrowheads="1"/>
          </p:cNvSpPr>
          <p:nvPr/>
        </p:nvSpPr>
        <p:spPr bwMode="auto">
          <a:xfrm>
            <a:off x="3727450" y="6088063"/>
            <a:ext cx="88900" cy="873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9" name="Oval 118"/>
          <p:cNvSpPr>
            <a:spLocks noChangeArrowheads="1"/>
          </p:cNvSpPr>
          <p:nvPr/>
        </p:nvSpPr>
        <p:spPr bwMode="auto">
          <a:xfrm>
            <a:off x="4129088" y="5686425"/>
            <a:ext cx="73025" cy="730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0" name="Oval 119"/>
          <p:cNvSpPr>
            <a:spLocks noChangeArrowheads="1"/>
          </p:cNvSpPr>
          <p:nvPr/>
        </p:nvSpPr>
        <p:spPr bwMode="auto">
          <a:xfrm>
            <a:off x="2433638" y="4089400"/>
            <a:ext cx="60325" cy="635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1" name="Oval 120"/>
          <p:cNvSpPr>
            <a:spLocks noChangeArrowheads="1"/>
          </p:cNvSpPr>
          <p:nvPr/>
        </p:nvSpPr>
        <p:spPr bwMode="auto">
          <a:xfrm>
            <a:off x="2627313" y="3776663"/>
            <a:ext cx="63500"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2" name="Oval 121"/>
          <p:cNvSpPr>
            <a:spLocks noChangeArrowheads="1"/>
          </p:cNvSpPr>
          <p:nvPr/>
        </p:nvSpPr>
        <p:spPr bwMode="auto">
          <a:xfrm>
            <a:off x="2649538" y="4900613"/>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3" name="Oval 122"/>
          <p:cNvSpPr>
            <a:spLocks noChangeArrowheads="1"/>
          </p:cNvSpPr>
          <p:nvPr/>
        </p:nvSpPr>
        <p:spPr bwMode="auto">
          <a:xfrm>
            <a:off x="2960688" y="4932363"/>
            <a:ext cx="96838"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4" name="Oval 123"/>
          <p:cNvSpPr>
            <a:spLocks noChangeArrowheads="1"/>
          </p:cNvSpPr>
          <p:nvPr/>
        </p:nvSpPr>
        <p:spPr bwMode="auto">
          <a:xfrm>
            <a:off x="2860675" y="5334000"/>
            <a:ext cx="90488" cy="936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5" name="Oval 124"/>
          <p:cNvSpPr>
            <a:spLocks noChangeArrowheads="1"/>
          </p:cNvSpPr>
          <p:nvPr/>
        </p:nvSpPr>
        <p:spPr bwMode="auto">
          <a:xfrm>
            <a:off x="4132263" y="6437313"/>
            <a:ext cx="90488" cy="889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6" name="Oval 125"/>
          <p:cNvSpPr>
            <a:spLocks noChangeArrowheads="1"/>
          </p:cNvSpPr>
          <p:nvPr/>
        </p:nvSpPr>
        <p:spPr bwMode="auto">
          <a:xfrm>
            <a:off x="2408238" y="2778125"/>
            <a:ext cx="107950" cy="1111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7" name="Oval 126"/>
          <p:cNvSpPr>
            <a:spLocks noChangeArrowheads="1"/>
          </p:cNvSpPr>
          <p:nvPr/>
        </p:nvSpPr>
        <p:spPr bwMode="auto">
          <a:xfrm>
            <a:off x="2735263" y="1812925"/>
            <a:ext cx="79375"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8" name="Freeform 127"/>
          <p:cNvSpPr>
            <a:spLocks/>
          </p:cNvSpPr>
          <p:nvPr/>
        </p:nvSpPr>
        <p:spPr bwMode="auto">
          <a:xfrm>
            <a:off x="2124075" y="2663825"/>
            <a:ext cx="85725" cy="82550"/>
          </a:xfrm>
          <a:custGeom>
            <a:avLst/>
            <a:gdLst>
              <a:gd name="T0" fmla="*/ 1 w 30"/>
              <a:gd name="T1" fmla="*/ 13 h 29"/>
              <a:gd name="T2" fmla="*/ 14 w 30"/>
              <a:gd name="T3" fmla="*/ 29 h 29"/>
              <a:gd name="T4" fmla="*/ 29 w 30"/>
              <a:gd name="T5" fmla="*/ 15 h 29"/>
              <a:gd name="T6" fmla="*/ 16 w 30"/>
              <a:gd name="T7" fmla="*/ 0 h 29"/>
              <a:gd name="T8" fmla="*/ 1 w 30"/>
              <a:gd name="T9" fmla="*/ 13 h 29"/>
            </a:gdLst>
            <a:ahLst/>
            <a:cxnLst>
              <a:cxn ang="0">
                <a:pos x="T0" y="T1"/>
              </a:cxn>
              <a:cxn ang="0">
                <a:pos x="T2" y="T3"/>
              </a:cxn>
              <a:cxn ang="0">
                <a:pos x="T4" y="T5"/>
              </a:cxn>
              <a:cxn ang="0">
                <a:pos x="T6" y="T7"/>
              </a:cxn>
              <a:cxn ang="0">
                <a:pos x="T8" y="T9"/>
              </a:cxn>
            </a:cxnLst>
            <a:rect l="0" t="0" r="r" b="b"/>
            <a:pathLst>
              <a:path w="30" h="29">
                <a:moveTo>
                  <a:pt x="1" y="13"/>
                </a:moveTo>
                <a:cubicBezTo>
                  <a:pt x="0" y="21"/>
                  <a:pt x="6" y="28"/>
                  <a:pt x="14" y="29"/>
                </a:cubicBezTo>
                <a:cubicBezTo>
                  <a:pt x="22" y="29"/>
                  <a:pt x="29" y="23"/>
                  <a:pt x="29" y="15"/>
                </a:cubicBezTo>
                <a:cubicBezTo>
                  <a:pt x="30" y="7"/>
                  <a:pt x="24" y="1"/>
                  <a:pt x="16" y="0"/>
                </a:cubicBezTo>
                <a:cubicBezTo>
                  <a:pt x="8" y="0"/>
                  <a:pt x="1" y="6"/>
                  <a:pt x="1"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9" name="Freeform 128"/>
          <p:cNvSpPr>
            <a:spLocks/>
          </p:cNvSpPr>
          <p:nvPr/>
        </p:nvSpPr>
        <p:spPr bwMode="auto">
          <a:xfrm>
            <a:off x="1228725" y="5119688"/>
            <a:ext cx="82550" cy="85725"/>
          </a:xfrm>
          <a:custGeom>
            <a:avLst/>
            <a:gdLst>
              <a:gd name="T0" fmla="*/ 0 w 29"/>
              <a:gd name="T1" fmla="*/ 14 h 30"/>
              <a:gd name="T2" fmla="*/ 13 w 29"/>
              <a:gd name="T3" fmla="*/ 29 h 30"/>
              <a:gd name="T4" fmla="*/ 29 w 29"/>
              <a:gd name="T5" fmla="*/ 16 h 30"/>
              <a:gd name="T6" fmla="*/ 15 w 29"/>
              <a:gd name="T7" fmla="*/ 0 h 30"/>
              <a:gd name="T8" fmla="*/ 0 w 29"/>
              <a:gd name="T9" fmla="*/ 14 h 30"/>
            </a:gdLst>
            <a:ahLst/>
            <a:cxnLst>
              <a:cxn ang="0">
                <a:pos x="T0" y="T1"/>
              </a:cxn>
              <a:cxn ang="0">
                <a:pos x="T2" y="T3"/>
              </a:cxn>
              <a:cxn ang="0">
                <a:pos x="T4" y="T5"/>
              </a:cxn>
              <a:cxn ang="0">
                <a:pos x="T6" y="T7"/>
              </a:cxn>
              <a:cxn ang="0">
                <a:pos x="T8" y="T9"/>
              </a:cxn>
            </a:cxnLst>
            <a:rect l="0" t="0" r="r" b="b"/>
            <a:pathLst>
              <a:path w="29" h="30">
                <a:moveTo>
                  <a:pt x="0" y="14"/>
                </a:moveTo>
                <a:cubicBezTo>
                  <a:pt x="0" y="22"/>
                  <a:pt x="6" y="28"/>
                  <a:pt x="13" y="29"/>
                </a:cubicBezTo>
                <a:cubicBezTo>
                  <a:pt x="21" y="30"/>
                  <a:pt x="28" y="23"/>
                  <a:pt x="29" y="16"/>
                </a:cubicBezTo>
                <a:cubicBezTo>
                  <a:pt x="29" y="8"/>
                  <a:pt x="23" y="1"/>
                  <a:pt x="15" y="0"/>
                </a:cubicBezTo>
                <a:cubicBezTo>
                  <a:pt x="7" y="0"/>
                  <a:pt x="1" y="6"/>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0" name="Freeform 129"/>
          <p:cNvSpPr>
            <a:spLocks/>
          </p:cNvSpPr>
          <p:nvPr/>
        </p:nvSpPr>
        <p:spPr bwMode="auto">
          <a:xfrm>
            <a:off x="2325688" y="4957763"/>
            <a:ext cx="93663" cy="93663"/>
          </a:xfrm>
          <a:custGeom>
            <a:avLst/>
            <a:gdLst>
              <a:gd name="T0" fmla="*/ 5 w 33"/>
              <a:gd name="T1" fmla="*/ 24 h 33"/>
              <a:gd name="T2" fmla="*/ 25 w 33"/>
              <a:gd name="T3" fmla="*/ 29 h 33"/>
              <a:gd name="T4" fmla="*/ 29 w 33"/>
              <a:gd name="T5" fmla="*/ 9 h 33"/>
              <a:gd name="T6" fmla="*/ 9 w 33"/>
              <a:gd name="T7" fmla="*/ 4 h 33"/>
              <a:gd name="T8" fmla="*/ 5 w 33"/>
              <a:gd name="T9" fmla="*/ 24 h 33"/>
            </a:gdLst>
            <a:ahLst/>
            <a:cxnLst>
              <a:cxn ang="0">
                <a:pos x="T0" y="T1"/>
              </a:cxn>
              <a:cxn ang="0">
                <a:pos x="T2" y="T3"/>
              </a:cxn>
              <a:cxn ang="0">
                <a:pos x="T4" y="T5"/>
              </a:cxn>
              <a:cxn ang="0">
                <a:pos x="T6" y="T7"/>
              </a:cxn>
              <a:cxn ang="0">
                <a:pos x="T8" y="T9"/>
              </a:cxn>
            </a:cxnLst>
            <a:rect l="0" t="0" r="r" b="b"/>
            <a:pathLst>
              <a:path w="33" h="33">
                <a:moveTo>
                  <a:pt x="5" y="24"/>
                </a:moveTo>
                <a:cubicBezTo>
                  <a:pt x="9" y="31"/>
                  <a:pt x="18" y="33"/>
                  <a:pt x="25" y="29"/>
                </a:cubicBezTo>
                <a:cubicBezTo>
                  <a:pt x="31" y="24"/>
                  <a:pt x="33" y="16"/>
                  <a:pt x="29" y="9"/>
                </a:cubicBezTo>
                <a:cubicBezTo>
                  <a:pt x="25" y="2"/>
                  <a:pt x="16" y="0"/>
                  <a:pt x="9" y="4"/>
                </a:cubicBezTo>
                <a:cubicBezTo>
                  <a:pt x="2" y="9"/>
                  <a:pt x="0" y="18"/>
                  <a:pt x="5"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1" name="Freeform 130"/>
          <p:cNvSpPr>
            <a:spLocks/>
          </p:cNvSpPr>
          <p:nvPr/>
        </p:nvSpPr>
        <p:spPr bwMode="auto">
          <a:xfrm>
            <a:off x="3306763" y="530225"/>
            <a:ext cx="90488" cy="90488"/>
          </a:xfrm>
          <a:custGeom>
            <a:avLst/>
            <a:gdLst>
              <a:gd name="T0" fmla="*/ 5 w 32"/>
              <a:gd name="T1" fmla="*/ 7 h 32"/>
              <a:gd name="T2" fmla="*/ 6 w 32"/>
              <a:gd name="T3" fmla="*/ 27 h 32"/>
              <a:gd name="T4" fmla="*/ 26 w 32"/>
              <a:gd name="T5" fmla="*/ 26 h 32"/>
              <a:gd name="T6" fmla="*/ 25 w 32"/>
              <a:gd name="T7" fmla="*/ 6 h 32"/>
              <a:gd name="T8" fmla="*/ 5 w 32"/>
              <a:gd name="T9" fmla="*/ 7 h 32"/>
            </a:gdLst>
            <a:ahLst/>
            <a:cxnLst>
              <a:cxn ang="0">
                <a:pos x="T0" y="T1"/>
              </a:cxn>
              <a:cxn ang="0">
                <a:pos x="T2" y="T3"/>
              </a:cxn>
              <a:cxn ang="0">
                <a:pos x="T4" y="T5"/>
              </a:cxn>
              <a:cxn ang="0">
                <a:pos x="T6" y="T7"/>
              </a:cxn>
              <a:cxn ang="0">
                <a:pos x="T8" y="T9"/>
              </a:cxn>
            </a:cxnLst>
            <a:rect l="0" t="0" r="r" b="b"/>
            <a:pathLst>
              <a:path w="32" h="32">
                <a:moveTo>
                  <a:pt x="5" y="7"/>
                </a:moveTo>
                <a:cubicBezTo>
                  <a:pt x="0" y="13"/>
                  <a:pt x="0" y="22"/>
                  <a:pt x="6" y="27"/>
                </a:cubicBezTo>
                <a:cubicBezTo>
                  <a:pt x="12" y="32"/>
                  <a:pt x="21" y="32"/>
                  <a:pt x="26" y="26"/>
                </a:cubicBezTo>
                <a:cubicBezTo>
                  <a:pt x="32" y="20"/>
                  <a:pt x="31" y="11"/>
                  <a:pt x="25" y="6"/>
                </a:cubicBezTo>
                <a:cubicBezTo>
                  <a:pt x="20" y="0"/>
                  <a:pt x="10" y="1"/>
                  <a:pt x="5"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2" name="Freeform 131"/>
          <p:cNvSpPr>
            <a:spLocks/>
          </p:cNvSpPr>
          <p:nvPr/>
        </p:nvSpPr>
        <p:spPr bwMode="auto">
          <a:xfrm>
            <a:off x="2246313" y="5880100"/>
            <a:ext cx="131763" cy="130175"/>
          </a:xfrm>
          <a:custGeom>
            <a:avLst/>
            <a:gdLst>
              <a:gd name="T0" fmla="*/ 27 w 46"/>
              <a:gd name="T1" fmla="*/ 44 h 46"/>
              <a:gd name="T2" fmla="*/ 44 w 46"/>
              <a:gd name="T3" fmla="*/ 19 h 46"/>
              <a:gd name="T4" fmla="*/ 19 w 46"/>
              <a:gd name="T5" fmla="*/ 3 h 46"/>
              <a:gd name="T6" fmla="*/ 3 w 46"/>
              <a:gd name="T7" fmla="*/ 27 h 46"/>
              <a:gd name="T8" fmla="*/ 27 w 46"/>
              <a:gd name="T9" fmla="*/ 44 h 46"/>
            </a:gdLst>
            <a:ahLst/>
            <a:cxnLst>
              <a:cxn ang="0">
                <a:pos x="T0" y="T1"/>
              </a:cxn>
              <a:cxn ang="0">
                <a:pos x="T2" y="T3"/>
              </a:cxn>
              <a:cxn ang="0">
                <a:pos x="T4" y="T5"/>
              </a:cxn>
              <a:cxn ang="0">
                <a:pos x="T6" y="T7"/>
              </a:cxn>
              <a:cxn ang="0">
                <a:pos x="T8" y="T9"/>
              </a:cxn>
            </a:cxnLst>
            <a:rect l="0" t="0" r="r" b="b"/>
            <a:pathLst>
              <a:path w="46" h="46">
                <a:moveTo>
                  <a:pt x="27" y="44"/>
                </a:moveTo>
                <a:cubicBezTo>
                  <a:pt x="39" y="41"/>
                  <a:pt x="46" y="30"/>
                  <a:pt x="44" y="19"/>
                </a:cubicBezTo>
                <a:cubicBezTo>
                  <a:pt x="41" y="7"/>
                  <a:pt x="30" y="0"/>
                  <a:pt x="19" y="3"/>
                </a:cubicBezTo>
                <a:cubicBezTo>
                  <a:pt x="7" y="5"/>
                  <a:pt x="0" y="16"/>
                  <a:pt x="3" y="27"/>
                </a:cubicBezTo>
                <a:cubicBezTo>
                  <a:pt x="5" y="39"/>
                  <a:pt x="16" y="46"/>
                  <a:pt x="27" y="44"/>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143" name="Freeform 132"/>
          <p:cNvSpPr>
            <a:spLocks/>
          </p:cNvSpPr>
          <p:nvPr/>
        </p:nvSpPr>
        <p:spPr bwMode="auto">
          <a:xfrm>
            <a:off x="520700" y="3435350"/>
            <a:ext cx="90488" cy="93663"/>
          </a:xfrm>
          <a:custGeom>
            <a:avLst/>
            <a:gdLst>
              <a:gd name="T0" fmla="*/ 3 w 32"/>
              <a:gd name="T1" fmla="*/ 10 h 33"/>
              <a:gd name="T2" fmla="*/ 9 w 32"/>
              <a:gd name="T3" fmla="*/ 29 h 33"/>
              <a:gd name="T4" fmla="*/ 29 w 32"/>
              <a:gd name="T5" fmla="*/ 23 h 33"/>
              <a:gd name="T6" fmla="*/ 23 w 32"/>
              <a:gd name="T7" fmla="*/ 4 h 33"/>
              <a:gd name="T8" fmla="*/ 3 w 32"/>
              <a:gd name="T9" fmla="*/ 10 h 33"/>
            </a:gdLst>
            <a:ahLst/>
            <a:cxnLst>
              <a:cxn ang="0">
                <a:pos x="T0" y="T1"/>
              </a:cxn>
              <a:cxn ang="0">
                <a:pos x="T2" y="T3"/>
              </a:cxn>
              <a:cxn ang="0">
                <a:pos x="T4" y="T5"/>
              </a:cxn>
              <a:cxn ang="0">
                <a:pos x="T6" y="T7"/>
              </a:cxn>
              <a:cxn ang="0">
                <a:pos x="T8" y="T9"/>
              </a:cxn>
            </a:cxnLst>
            <a:rect l="0" t="0" r="r" b="b"/>
            <a:pathLst>
              <a:path w="32" h="33">
                <a:moveTo>
                  <a:pt x="3" y="10"/>
                </a:moveTo>
                <a:cubicBezTo>
                  <a:pt x="0" y="16"/>
                  <a:pt x="2" y="25"/>
                  <a:pt x="9" y="29"/>
                </a:cubicBezTo>
                <a:cubicBezTo>
                  <a:pt x="16" y="33"/>
                  <a:pt x="25" y="30"/>
                  <a:pt x="29" y="23"/>
                </a:cubicBezTo>
                <a:cubicBezTo>
                  <a:pt x="32" y="16"/>
                  <a:pt x="30" y="8"/>
                  <a:pt x="23" y="4"/>
                </a:cubicBezTo>
                <a:cubicBezTo>
                  <a:pt x="16" y="0"/>
                  <a:pt x="7" y="3"/>
                  <a:pt x="3"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4" name="Freeform 133"/>
          <p:cNvSpPr>
            <a:spLocks/>
          </p:cNvSpPr>
          <p:nvPr/>
        </p:nvSpPr>
        <p:spPr bwMode="auto">
          <a:xfrm>
            <a:off x="1416050" y="6443663"/>
            <a:ext cx="90488" cy="90488"/>
          </a:xfrm>
          <a:custGeom>
            <a:avLst/>
            <a:gdLst>
              <a:gd name="T0" fmla="*/ 7 w 32"/>
              <a:gd name="T1" fmla="*/ 27 h 32"/>
              <a:gd name="T2" fmla="*/ 27 w 32"/>
              <a:gd name="T3" fmla="*/ 25 h 32"/>
              <a:gd name="T4" fmla="*/ 25 w 32"/>
              <a:gd name="T5" fmla="*/ 5 h 32"/>
              <a:gd name="T6" fmla="*/ 5 w 32"/>
              <a:gd name="T7" fmla="*/ 6 h 32"/>
              <a:gd name="T8" fmla="*/ 7 w 32"/>
              <a:gd name="T9" fmla="*/ 27 h 32"/>
            </a:gdLst>
            <a:ahLst/>
            <a:cxnLst>
              <a:cxn ang="0">
                <a:pos x="T0" y="T1"/>
              </a:cxn>
              <a:cxn ang="0">
                <a:pos x="T2" y="T3"/>
              </a:cxn>
              <a:cxn ang="0">
                <a:pos x="T4" y="T5"/>
              </a:cxn>
              <a:cxn ang="0">
                <a:pos x="T6" y="T7"/>
              </a:cxn>
              <a:cxn ang="0">
                <a:pos x="T8" y="T9"/>
              </a:cxn>
            </a:cxnLst>
            <a:rect l="0" t="0" r="r" b="b"/>
            <a:pathLst>
              <a:path w="32" h="32">
                <a:moveTo>
                  <a:pt x="7" y="27"/>
                </a:moveTo>
                <a:cubicBezTo>
                  <a:pt x="13" y="32"/>
                  <a:pt x="22" y="31"/>
                  <a:pt x="27" y="25"/>
                </a:cubicBezTo>
                <a:cubicBezTo>
                  <a:pt x="32" y="19"/>
                  <a:pt x="31" y="10"/>
                  <a:pt x="25" y="5"/>
                </a:cubicBezTo>
                <a:cubicBezTo>
                  <a:pt x="19" y="0"/>
                  <a:pt x="10" y="0"/>
                  <a:pt x="5" y="6"/>
                </a:cubicBezTo>
                <a:cubicBezTo>
                  <a:pt x="0" y="12"/>
                  <a:pt x="1" y="22"/>
                  <a:pt x="7"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5" name="Freeform 134"/>
          <p:cNvSpPr>
            <a:spLocks/>
          </p:cNvSpPr>
          <p:nvPr/>
        </p:nvSpPr>
        <p:spPr bwMode="auto">
          <a:xfrm>
            <a:off x="2306638" y="5583238"/>
            <a:ext cx="90488" cy="92075"/>
          </a:xfrm>
          <a:custGeom>
            <a:avLst/>
            <a:gdLst>
              <a:gd name="T0" fmla="*/ 6 w 32"/>
              <a:gd name="T1" fmla="*/ 26 h 32"/>
              <a:gd name="T2" fmla="*/ 26 w 32"/>
              <a:gd name="T3" fmla="*/ 27 h 32"/>
              <a:gd name="T4" fmla="*/ 27 w 32"/>
              <a:gd name="T5" fmla="*/ 7 h 32"/>
              <a:gd name="T6" fmla="*/ 7 w 32"/>
              <a:gd name="T7" fmla="*/ 5 h 32"/>
              <a:gd name="T8" fmla="*/ 6 w 32"/>
              <a:gd name="T9" fmla="*/ 26 h 32"/>
            </a:gdLst>
            <a:ahLst/>
            <a:cxnLst>
              <a:cxn ang="0">
                <a:pos x="T0" y="T1"/>
              </a:cxn>
              <a:cxn ang="0">
                <a:pos x="T2" y="T3"/>
              </a:cxn>
              <a:cxn ang="0">
                <a:pos x="T4" y="T5"/>
              </a:cxn>
              <a:cxn ang="0">
                <a:pos x="T6" y="T7"/>
              </a:cxn>
              <a:cxn ang="0">
                <a:pos x="T8" y="T9"/>
              </a:cxn>
            </a:cxnLst>
            <a:rect l="0" t="0" r="r" b="b"/>
            <a:pathLst>
              <a:path w="32" h="32">
                <a:moveTo>
                  <a:pt x="6" y="26"/>
                </a:moveTo>
                <a:cubicBezTo>
                  <a:pt x="11" y="32"/>
                  <a:pt x="20" y="32"/>
                  <a:pt x="26" y="27"/>
                </a:cubicBezTo>
                <a:cubicBezTo>
                  <a:pt x="32" y="22"/>
                  <a:pt x="32" y="13"/>
                  <a:pt x="27" y="7"/>
                </a:cubicBezTo>
                <a:cubicBezTo>
                  <a:pt x="22" y="1"/>
                  <a:pt x="13" y="0"/>
                  <a:pt x="7" y="5"/>
                </a:cubicBezTo>
                <a:cubicBezTo>
                  <a:pt x="1" y="11"/>
                  <a:pt x="0" y="20"/>
                  <a:pt x="6"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6" name="Freeform 135"/>
          <p:cNvSpPr>
            <a:spLocks/>
          </p:cNvSpPr>
          <p:nvPr/>
        </p:nvSpPr>
        <p:spPr bwMode="auto">
          <a:xfrm>
            <a:off x="9607550" y="587375"/>
            <a:ext cx="93663" cy="93663"/>
          </a:xfrm>
          <a:custGeom>
            <a:avLst/>
            <a:gdLst>
              <a:gd name="T0" fmla="*/ 23 w 33"/>
              <a:gd name="T1" fmla="*/ 4 h 33"/>
              <a:gd name="T2" fmla="*/ 4 w 33"/>
              <a:gd name="T3" fmla="*/ 10 h 33"/>
              <a:gd name="T4" fmla="*/ 9 w 33"/>
              <a:gd name="T5" fmla="*/ 29 h 33"/>
              <a:gd name="T6" fmla="*/ 29 w 33"/>
              <a:gd name="T7" fmla="*/ 24 h 33"/>
              <a:gd name="T8" fmla="*/ 23 w 33"/>
              <a:gd name="T9" fmla="*/ 4 h 33"/>
            </a:gdLst>
            <a:ahLst/>
            <a:cxnLst>
              <a:cxn ang="0">
                <a:pos x="T0" y="T1"/>
              </a:cxn>
              <a:cxn ang="0">
                <a:pos x="T2" y="T3"/>
              </a:cxn>
              <a:cxn ang="0">
                <a:pos x="T4" y="T5"/>
              </a:cxn>
              <a:cxn ang="0">
                <a:pos x="T6" y="T7"/>
              </a:cxn>
              <a:cxn ang="0">
                <a:pos x="T8" y="T9"/>
              </a:cxn>
            </a:cxnLst>
            <a:rect l="0" t="0" r="r" b="b"/>
            <a:pathLst>
              <a:path w="33" h="33">
                <a:moveTo>
                  <a:pt x="23" y="4"/>
                </a:moveTo>
                <a:cubicBezTo>
                  <a:pt x="16" y="0"/>
                  <a:pt x="8" y="3"/>
                  <a:pt x="4" y="10"/>
                </a:cubicBezTo>
                <a:cubicBezTo>
                  <a:pt x="0" y="17"/>
                  <a:pt x="2" y="25"/>
                  <a:pt x="9" y="29"/>
                </a:cubicBezTo>
                <a:cubicBezTo>
                  <a:pt x="16" y="33"/>
                  <a:pt x="25" y="31"/>
                  <a:pt x="29" y="24"/>
                </a:cubicBezTo>
                <a:cubicBezTo>
                  <a:pt x="33" y="17"/>
                  <a:pt x="30" y="8"/>
                  <a:pt x="23"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7" name="Freeform 136"/>
          <p:cNvSpPr>
            <a:spLocks/>
          </p:cNvSpPr>
          <p:nvPr/>
        </p:nvSpPr>
        <p:spPr bwMode="auto">
          <a:xfrm>
            <a:off x="9507538" y="-127000"/>
            <a:ext cx="93663" cy="93663"/>
          </a:xfrm>
          <a:custGeom>
            <a:avLst/>
            <a:gdLst>
              <a:gd name="T0" fmla="*/ 11 w 33"/>
              <a:gd name="T1" fmla="*/ 3 h 33"/>
              <a:gd name="T2" fmla="*/ 3 w 33"/>
              <a:gd name="T3" fmla="*/ 22 h 33"/>
              <a:gd name="T4" fmla="*/ 22 w 33"/>
              <a:gd name="T5" fmla="*/ 29 h 33"/>
              <a:gd name="T6" fmla="*/ 30 w 33"/>
              <a:gd name="T7" fmla="*/ 11 h 33"/>
              <a:gd name="T8" fmla="*/ 11 w 33"/>
              <a:gd name="T9" fmla="*/ 3 h 33"/>
            </a:gdLst>
            <a:ahLst/>
            <a:cxnLst>
              <a:cxn ang="0">
                <a:pos x="T0" y="T1"/>
              </a:cxn>
              <a:cxn ang="0">
                <a:pos x="T2" y="T3"/>
              </a:cxn>
              <a:cxn ang="0">
                <a:pos x="T4" y="T5"/>
              </a:cxn>
              <a:cxn ang="0">
                <a:pos x="T6" y="T7"/>
              </a:cxn>
              <a:cxn ang="0">
                <a:pos x="T8" y="T9"/>
              </a:cxn>
            </a:cxnLst>
            <a:rect l="0" t="0" r="r" b="b"/>
            <a:pathLst>
              <a:path w="33" h="33">
                <a:moveTo>
                  <a:pt x="11" y="3"/>
                </a:moveTo>
                <a:cubicBezTo>
                  <a:pt x="4" y="6"/>
                  <a:pt x="0" y="15"/>
                  <a:pt x="3" y="22"/>
                </a:cubicBezTo>
                <a:cubicBezTo>
                  <a:pt x="7" y="29"/>
                  <a:pt x="15" y="33"/>
                  <a:pt x="22" y="29"/>
                </a:cubicBezTo>
                <a:cubicBezTo>
                  <a:pt x="30" y="26"/>
                  <a:pt x="33" y="18"/>
                  <a:pt x="30" y="11"/>
                </a:cubicBezTo>
                <a:cubicBezTo>
                  <a:pt x="27" y="3"/>
                  <a:pt x="18" y="0"/>
                  <a:pt x="11"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8" name="Freeform 137"/>
          <p:cNvSpPr>
            <a:spLocks/>
          </p:cNvSpPr>
          <p:nvPr/>
        </p:nvSpPr>
        <p:spPr bwMode="auto">
          <a:xfrm>
            <a:off x="10841038" y="2911475"/>
            <a:ext cx="92075" cy="92075"/>
          </a:xfrm>
          <a:custGeom>
            <a:avLst/>
            <a:gdLst>
              <a:gd name="T0" fmla="*/ 29 w 32"/>
              <a:gd name="T1" fmla="*/ 10 h 32"/>
              <a:gd name="T2" fmla="*/ 10 w 32"/>
              <a:gd name="T3" fmla="*/ 3 h 32"/>
              <a:gd name="T4" fmla="*/ 3 w 32"/>
              <a:gd name="T5" fmla="*/ 22 h 32"/>
              <a:gd name="T6" fmla="*/ 22 w 32"/>
              <a:gd name="T7" fmla="*/ 29 h 32"/>
              <a:gd name="T8" fmla="*/ 29 w 32"/>
              <a:gd name="T9" fmla="*/ 10 h 32"/>
            </a:gdLst>
            <a:ahLst/>
            <a:cxnLst>
              <a:cxn ang="0">
                <a:pos x="T0" y="T1"/>
              </a:cxn>
              <a:cxn ang="0">
                <a:pos x="T2" y="T3"/>
              </a:cxn>
              <a:cxn ang="0">
                <a:pos x="T4" y="T5"/>
              </a:cxn>
              <a:cxn ang="0">
                <a:pos x="T6" y="T7"/>
              </a:cxn>
              <a:cxn ang="0">
                <a:pos x="T8" y="T9"/>
              </a:cxn>
            </a:cxnLst>
            <a:rect l="0" t="0" r="r" b="b"/>
            <a:pathLst>
              <a:path w="32" h="32">
                <a:moveTo>
                  <a:pt x="29" y="10"/>
                </a:moveTo>
                <a:cubicBezTo>
                  <a:pt x="26" y="3"/>
                  <a:pt x="17" y="0"/>
                  <a:pt x="10" y="3"/>
                </a:cubicBezTo>
                <a:cubicBezTo>
                  <a:pt x="3" y="6"/>
                  <a:pt x="0" y="15"/>
                  <a:pt x="3" y="22"/>
                </a:cubicBezTo>
                <a:cubicBezTo>
                  <a:pt x="6" y="29"/>
                  <a:pt x="15" y="32"/>
                  <a:pt x="22" y="29"/>
                </a:cubicBezTo>
                <a:cubicBezTo>
                  <a:pt x="29" y="26"/>
                  <a:pt x="32"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9" name="Freeform 138"/>
          <p:cNvSpPr>
            <a:spLocks/>
          </p:cNvSpPr>
          <p:nvPr/>
        </p:nvSpPr>
        <p:spPr bwMode="auto">
          <a:xfrm>
            <a:off x="9599613" y="4192588"/>
            <a:ext cx="93663" cy="93663"/>
          </a:xfrm>
          <a:custGeom>
            <a:avLst/>
            <a:gdLst>
              <a:gd name="T0" fmla="*/ 29 w 33"/>
              <a:gd name="T1" fmla="*/ 10 h 33"/>
              <a:gd name="T2" fmla="*/ 10 w 33"/>
              <a:gd name="T3" fmla="*/ 4 h 33"/>
              <a:gd name="T4" fmla="*/ 3 w 33"/>
              <a:gd name="T5" fmla="*/ 23 h 33"/>
              <a:gd name="T6" fmla="*/ 22 w 33"/>
              <a:gd name="T7" fmla="*/ 29 h 33"/>
              <a:gd name="T8" fmla="*/ 29 w 33"/>
              <a:gd name="T9" fmla="*/ 10 h 33"/>
            </a:gdLst>
            <a:ahLst/>
            <a:cxnLst>
              <a:cxn ang="0">
                <a:pos x="T0" y="T1"/>
              </a:cxn>
              <a:cxn ang="0">
                <a:pos x="T2" y="T3"/>
              </a:cxn>
              <a:cxn ang="0">
                <a:pos x="T4" y="T5"/>
              </a:cxn>
              <a:cxn ang="0">
                <a:pos x="T6" y="T7"/>
              </a:cxn>
              <a:cxn ang="0">
                <a:pos x="T8" y="T9"/>
              </a:cxn>
            </a:cxnLst>
            <a:rect l="0" t="0" r="r" b="b"/>
            <a:pathLst>
              <a:path w="33" h="33">
                <a:moveTo>
                  <a:pt x="29" y="10"/>
                </a:moveTo>
                <a:cubicBezTo>
                  <a:pt x="26" y="3"/>
                  <a:pt x="17" y="0"/>
                  <a:pt x="10" y="4"/>
                </a:cubicBezTo>
                <a:cubicBezTo>
                  <a:pt x="3" y="7"/>
                  <a:pt x="0" y="15"/>
                  <a:pt x="3" y="23"/>
                </a:cubicBezTo>
                <a:cubicBezTo>
                  <a:pt x="7" y="30"/>
                  <a:pt x="15" y="33"/>
                  <a:pt x="22" y="29"/>
                </a:cubicBezTo>
                <a:cubicBezTo>
                  <a:pt x="30" y="26"/>
                  <a:pt x="33" y="18"/>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0" name="Freeform 139"/>
          <p:cNvSpPr>
            <a:spLocks/>
          </p:cNvSpPr>
          <p:nvPr/>
        </p:nvSpPr>
        <p:spPr bwMode="auto">
          <a:xfrm>
            <a:off x="12076113" y="3130550"/>
            <a:ext cx="90488" cy="92075"/>
          </a:xfrm>
          <a:custGeom>
            <a:avLst/>
            <a:gdLst>
              <a:gd name="T0" fmla="*/ 29 w 32"/>
              <a:gd name="T1" fmla="*/ 10 h 32"/>
              <a:gd name="T2" fmla="*/ 10 w 32"/>
              <a:gd name="T3" fmla="*/ 3 h 32"/>
              <a:gd name="T4" fmla="*/ 3 w 32"/>
              <a:gd name="T5" fmla="*/ 22 h 32"/>
              <a:gd name="T6" fmla="*/ 22 w 32"/>
              <a:gd name="T7" fmla="*/ 29 h 32"/>
              <a:gd name="T8" fmla="*/ 29 w 32"/>
              <a:gd name="T9" fmla="*/ 10 h 32"/>
            </a:gdLst>
            <a:ahLst/>
            <a:cxnLst>
              <a:cxn ang="0">
                <a:pos x="T0" y="T1"/>
              </a:cxn>
              <a:cxn ang="0">
                <a:pos x="T2" y="T3"/>
              </a:cxn>
              <a:cxn ang="0">
                <a:pos x="T4" y="T5"/>
              </a:cxn>
              <a:cxn ang="0">
                <a:pos x="T6" y="T7"/>
              </a:cxn>
              <a:cxn ang="0">
                <a:pos x="T8" y="T9"/>
              </a:cxn>
            </a:cxnLst>
            <a:rect l="0" t="0" r="r" b="b"/>
            <a:pathLst>
              <a:path w="32" h="32">
                <a:moveTo>
                  <a:pt x="29" y="10"/>
                </a:moveTo>
                <a:cubicBezTo>
                  <a:pt x="26" y="3"/>
                  <a:pt x="17" y="0"/>
                  <a:pt x="10" y="3"/>
                </a:cubicBezTo>
                <a:cubicBezTo>
                  <a:pt x="3" y="6"/>
                  <a:pt x="0" y="15"/>
                  <a:pt x="3" y="22"/>
                </a:cubicBezTo>
                <a:cubicBezTo>
                  <a:pt x="6" y="29"/>
                  <a:pt x="15" y="32"/>
                  <a:pt x="22" y="29"/>
                </a:cubicBezTo>
                <a:cubicBezTo>
                  <a:pt x="29" y="26"/>
                  <a:pt x="32"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1" name="Freeform 140"/>
          <p:cNvSpPr>
            <a:spLocks/>
          </p:cNvSpPr>
          <p:nvPr/>
        </p:nvSpPr>
        <p:spPr bwMode="auto">
          <a:xfrm>
            <a:off x="3540125" y="3916363"/>
            <a:ext cx="90488" cy="93663"/>
          </a:xfrm>
          <a:custGeom>
            <a:avLst/>
            <a:gdLst>
              <a:gd name="T0" fmla="*/ 29 w 32"/>
              <a:gd name="T1" fmla="*/ 22 h 33"/>
              <a:gd name="T2" fmla="*/ 22 w 32"/>
              <a:gd name="T3" fmla="*/ 4 h 33"/>
              <a:gd name="T4" fmla="*/ 3 w 32"/>
              <a:gd name="T5" fmla="*/ 11 h 33"/>
              <a:gd name="T6" fmla="*/ 10 w 32"/>
              <a:gd name="T7" fmla="*/ 30 h 33"/>
              <a:gd name="T8" fmla="*/ 29 w 32"/>
              <a:gd name="T9" fmla="*/ 22 h 33"/>
            </a:gdLst>
            <a:ahLst/>
            <a:cxnLst>
              <a:cxn ang="0">
                <a:pos x="T0" y="T1"/>
              </a:cxn>
              <a:cxn ang="0">
                <a:pos x="T2" y="T3"/>
              </a:cxn>
              <a:cxn ang="0">
                <a:pos x="T4" y="T5"/>
              </a:cxn>
              <a:cxn ang="0">
                <a:pos x="T6" y="T7"/>
              </a:cxn>
              <a:cxn ang="0">
                <a:pos x="T8" y="T9"/>
              </a:cxn>
            </a:cxnLst>
            <a:rect l="0" t="0" r="r" b="b"/>
            <a:pathLst>
              <a:path w="32" h="33">
                <a:moveTo>
                  <a:pt x="29" y="22"/>
                </a:moveTo>
                <a:cubicBezTo>
                  <a:pt x="32" y="15"/>
                  <a:pt x="29" y="7"/>
                  <a:pt x="22" y="4"/>
                </a:cubicBezTo>
                <a:cubicBezTo>
                  <a:pt x="14" y="0"/>
                  <a:pt x="6" y="4"/>
                  <a:pt x="3" y="11"/>
                </a:cubicBezTo>
                <a:cubicBezTo>
                  <a:pt x="0" y="18"/>
                  <a:pt x="3" y="27"/>
                  <a:pt x="10" y="30"/>
                </a:cubicBezTo>
                <a:cubicBezTo>
                  <a:pt x="18" y="33"/>
                  <a:pt x="26" y="30"/>
                  <a:pt x="29"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2" name="Freeform 141"/>
          <p:cNvSpPr>
            <a:spLocks/>
          </p:cNvSpPr>
          <p:nvPr/>
        </p:nvSpPr>
        <p:spPr bwMode="auto">
          <a:xfrm>
            <a:off x="7613650" y="6494463"/>
            <a:ext cx="109538" cy="107950"/>
          </a:xfrm>
          <a:custGeom>
            <a:avLst/>
            <a:gdLst>
              <a:gd name="T0" fmla="*/ 22 w 38"/>
              <a:gd name="T1" fmla="*/ 36 h 38"/>
              <a:gd name="T2" fmla="*/ 37 w 38"/>
              <a:gd name="T3" fmla="*/ 16 h 38"/>
              <a:gd name="T4" fmla="*/ 16 w 38"/>
              <a:gd name="T5" fmla="*/ 2 h 38"/>
              <a:gd name="T6" fmla="*/ 2 w 38"/>
              <a:gd name="T7" fmla="*/ 22 h 38"/>
              <a:gd name="T8" fmla="*/ 22 w 38"/>
              <a:gd name="T9" fmla="*/ 36 h 38"/>
            </a:gdLst>
            <a:ahLst/>
            <a:cxnLst>
              <a:cxn ang="0">
                <a:pos x="T0" y="T1"/>
              </a:cxn>
              <a:cxn ang="0">
                <a:pos x="T2" y="T3"/>
              </a:cxn>
              <a:cxn ang="0">
                <a:pos x="T4" y="T5"/>
              </a:cxn>
              <a:cxn ang="0">
                <a:pos x="T6" y="T7"/>
              </a:cxn>
              <a:cxn ang="0">
                <a:pos x="T8" y="T9"/>
              </a:cxn>
            </a:cxnLst>
            <a:rect l="0" t="0" r="r" b="b"/>
            <a:pathLst>
              <a:path w="38" h="38">
                <a:moveTo>
                  <a:pt x="22" y="36"/>
                </a:moveTo>
                <a:cubicBezTo>
                  <a:pt x="32" y="35"/>
                  <a:pt x="38" y="26"/>
                  <a:pt x="37" y="16"/>
                </a:cubicBezTo>
                <a:cubicBezTo>
                  <a:pt x="35" y="7"/>
                  <a:pt x="26" y="0"/>
                  <a:pt x="16" y="2"/>
                </a:cubicBezTo>
                <a:cubicBezTo>
                  <a:pt x="7" y="4"/>
                  <a:pt x="0" y="13"/>
                  <a:pt x="2" y="22"/>
                </a:cubicBezTo>
                <a:cubicBezTo>
                  <a:pt x="4" y="32"/>
                  <a:pt x="13" y="38"/>
                  <a:pt x="22"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3" name="Freeform 142"/>
          <p:cNvSpPr>
            <a:spLocks/>
          </p:cNvSpPr>
          <p:nvPr/>
        </p:nvSpPr>
        <p:spPr bwMode="auto">
          <a:xfrm>
            <a:off x="1427163" y="4402138"/>
            <a:ext cx="136525" cy="136525"/>
          </a:xfrm>
          <a:custGeom>
            <a:avLst/>
            <a:gdLst>
              <a:gd name="T0" fmla="*/ 7 w 48"/>
              <a:gd name="T1" fmla="*/ 37 h 48"/>
              <a:gd name="T2" fmla="*/ 37 w 48"/>
              <a:gd name="T3" fmla="*/ 41 h 48"/>
              <a:gd name="T4" fmla="*/ 41 w 48"/>
              <a:gd name="T5" fmla="*/ 11 h 48"/>
              <a:gd name="T6" fmla="*/ 11 w 48"/>
              <a:gd name="T7" fmla="*/ 7 h 48"/>
              <a:gd name="T8" fmla="*/ 7 w 48"/>
              <a:gd name="T9" fmla="*/ 37 h 48"/>
            </a:gdLst>
            <a:ahLst/>
            <a:cxnLst>
              <a:cxn ang="0">
                <a:pos x="T0" y="T1"/>
              </a:cxn>
              <a:cxn ang="0">
                <a:pos x="T2" y="T3"/>
              </a:cxn>
              <a:cxn ang="0">
                <a:pos x="T4" y="T5"/>
              </a:cxn>
              <a:cxn ang="0">
                <a:pos x="T6" y="T7"/>
              </a:cxn>
              <a:cxn ang="0">
                <a:pos x="T8" y="T9"/>
              </a:cxn>
            </a:cxnLst>
            <a:rect l="0" t="0" r="r" b="b"/>
            <a:pathLst>
              <a:path w="48" h="48">
                <a:moveTo>
                  <a:pt x="7" y="37"/>
                </a:moveTo>
                <a:cubicBezTo>
                  <a:pt x="14" y="46"/>
                  <a:pt x="28" y="48"/>
                  <a:pt x="37" y="41"/>
                </a:cubicBezTo>
                <a:cubicBezTo>
                  <a:pt x="46" y="34"/>
                  <a:pt x="48" y="20"/>
                  <a:pt x="41" y="11"/>
                </a:cubicBezTo>
                <a:cubicBezTo>
                  <a:pt x="34" y="2"/>
                  <a:pt x="20" y="0"/>
                  <a:pt x="11" y="7"/>
                </a:cubicBezTo>
                <a:cubicBezTo>
                  <a:pt x="2" y="14"/>
                  <a:pt x="0" y="27"/>
                  <a:pt x="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4" name="Freeform 143"/>
          <p:cNvSpPr>
            <a:spLocks/>
          </p:cNvSpPr>
          <p:nvPr/>
        </p:nvSpPr>
        <p:spPr bwMode="auto">
          <a:xfrm>
            <a:off x="10104438" y="2470150"/>
            <a:ext cx="92075" cy="95250"/>
          </a:xfrm>
          <a:custGeom>
            <a:avLst/>
            <a:gdLst>
              <a:gd name="T0" fmla="*/ 29 w 32"/>
              <a:gd name="T1" fmla="*/ 9 h 33"/>
              <a:gd name="T2" fmla="*/ 9 w 32"/>
              <a:gd name="T3" fmla="*/ 4 h 33"/>
              <a:gd name="T4" fmla="*/ 3 w 32"/>
              <a:gd name="T5" fmla="*/ 23 h 33"/>
              <a:gd name="T6" fmla="*/ 23 w 32"/>
              <a:gd name="T7" fmla="*/ 29 h 33"/>
              <a:gd name="T8" fmla="*/ 29 w 32"/>
              <a:gd name="T9" fmla="*/ 9 h 33"/>
            </a:gdLst>
            <a:ahLst/>
            <a:cxnLst>
              <a:cxn ang="0">
                <a:pos x="T0" y="T1"/>
              </a:cxn>
              <a:cxn ang="0">
                <a:pos x="T2" y="T3"/>
              </a:cxn>
              <a:cxn ang="0">
                <a:pos x="T4" y="T5"/>
              </a:cxn>
              <a:cxn ang="0">
                <a:pos x="T6" y="T7"/>
              </a:cxn>
              <a:cxn ang="0">
                <a:pos x="T8" y="T9"/>
              </a:cxn>
            </a:cxnLst>
            <a:rect l="0" t="0" r="r" b="b"/>
            <a:pathLst>
              <a:path w="32" h="33">
                <a:moveTo>
                  <a:pt x="29" y="9"/>
                </a:moveTo>
                <a:cubicBezTo>
                  <a:pt x="25" y="2"/>
                  <a:pt x="16" y="0"/>
                  <a:pt x="9" y="4"/>
                </a:cubicBezTo>
                <a:cubicBezTo>
                  <a:pt x="2" y="7"/>
                  <a:pt x="0" y="16"/>
                  <a:pt x="3" y="23"/>
                </a:cubicBezTo>
                <a:cubicBezTo>
                  <a:pt x="7" y="30"/>
                  <a:pt x="16" y="33"/>
                  <a:pt x="23" y="29"/>
                </a:cubicBezTo>
                <a:cubicBezTo>
                  <a:pt x="30" y="25"/>
                  <a:pt x="32" y="16"/>
                  <a:pt x="29"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5" name="Freeform 144"/>
          <p:cNvSpPr>
            <a:spLocks/>
          </p:cNvSpPr>
          <p:nvPr/>
        </p:nvSpPr>
        <p:spPr bwMode="auto">
          <a:xfrm>
            <a:off x="10212388" y="2195512"/>
            <a:ext cx="85725" cy="84138"/>
          </a:xfrm>
          <a:custGeom>
            <a:avLst/>
            <a:gdLst>
              <a:gd name="T0" fmla="*/ 16 w 30"/>
              <a:gd name="T1" fmla="*/ 0 h 30"/>
              <a:gd name="T2" fmla="*/ 1 w 30"/>
              <a:gd name="T3" fmla="*/ 14 h 30"/>
              <a:gd name="T4" fmla="*/ 14 w 30"/>
              <a:gd name="T5" fmla="*/ 29 h 30"/>
              <a:gd name="T6" fmla="*/ 30 w 30"/>
              <a:gd name="T7" fmla="*/ 16 h 30"/>
              <a:gd name="T8" fmla="*/ 16 w 30"/>
              <a:gd name="T9" fmla="*/ 0 h 30"/>
            </a:gdLst>
            <a:ahLst/>
            <a:cxnLst>
              <a:cxn ang="0">
                <a:pos x="T0" y="T1"/>
              </a:cxn>
              <a:cxn ang="0">
                <a:pos x="T2" y="T3"/>
              </a:cxn>
              <a:cxn ang="0">
                <a:pos x="T4" y="T5"/>
              </a:cxn>
              <a:cxn ang="0">
                <a:pos x="T6" y="T7"/>
              </a:cxn>
              <a:cxn ang="0">
                <a:pos x="T8" y="T9"/>
              </a:cxn>
            </a:cxnLst>
            <a:rect l="0" t="0" r="r" b="b"/>
            <a:pathLst>
              <a:path w="30" h="30">
                <a:moveTo>
                  <a:pt x="16" y="0"/>
                </a:moveTo>
                <a:cubicBezTo>
                  <a:pt x="8" y="0"/>
                  <a:pt x="2" y="6"/>
                  <a:pt x="1" y="14"/>
                </a:cubicBezTo>
                <a:cubicBezTo>
                  <a:pt x="0" y="22"/>
                  <a:pt x="6" y="29"/>
                  <a:pt x="14" y="29"/>
                </a:cubicBezTo>
                <a:cubicBezTo>
                  <a:pt x="22" y="30"/>
                  <a:pt x="29" y="24"/>
                  <a:pt x="30" y="16"/>
                </a:cubicBezTo>
                <a:cubicBezTo>
                  <a:pt x="30" y="8"/>
                  <a:pt x="24" y="1"/>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6" name="Freeform 145"/>
          <p:cNvSpPr>
            <a:spLocks/>
          </p:cNvSpPr>
          <p:nvPr/>
        </p:nvSpPr>
        <p:spPr bwMode="auto">
          <a:xfrm>
            <a:off x="9442450" y="5748338"/>
            <a:ext cx="133350" cy="134938"/>
          </a:xfrm>
          <a:custGeom>
            <a:avLst/>
            <a:gdLst>
              <a:gd name="T0" fmla="*/ 43 w 47"/>
              <a:gd name="T1" fmla="*/ 31 h 47"/>
              <a:gd name="T2" fmla="*/ 16 w 47"/>
              <a:gd name="T3" fmla="*/ 43 h 47"/>
              <a:gd name="T4" fmla="*/ 4 w 47"/>
              <a:gd name="T5" fmla="*/ 16 h 47"/>
              <a:gd name="T6" fmla="*/ 31 w 47"/>
              <a:gd name="T7" fmla="*/ 4 h 47"/>
              <a:gd name="T8" fmla="*/ 43 w 47"/>
              <a:gd name="T9" fmla="*/ 31 h 47"/>
            </a:gdLst>
            <a:ahLst/>
            <a:cxnLst>
              <a:cxn ang="0">
                <a:pos x="T0" y="T1"/>
              </a:cxn>
              <a:cxn ang="0">
                <a:pos x="T2" y="T3"/>
              </a:cxn>
              <a:cxn ang="0">
                <a:pos x="T4" y="T5"/>
              </a:cxn>
              <a:cxn ang="0">
                <a:pos x="T6" y="T7"/>
              </a:cxn>
              <a:cxn ang="0">
                <a:pos x="T8" y="T9"/>
              </a:cxn>
            </a:cxnLst>
            <a:rect l="0" t="0" r="r" b="b"/>
            <a:pathLst>
              <a:path w="47" h="47">
                <a:moveTo>
                  <a:pt x="43" y="31"/>
                </a:moveTo>
                <a:cubicBezTo>
                  <a:pt x="39" y="42"/>
                  <a:pt x="27" y="47"/>
                  <a:pt x="16" y="43"/>
                </a:cubicBezTo>
                <a:cubicBezTo>
                  <a:pt x="5" y="39"/>
                  <a:pt x="0" y="27"/>
                  <a:pt x="4" y="16"/>
                </a:cubicBezTo>
                <a:cubicBezTo>
                  <a:pt x="8" y="5"/>
                  <a:pt x="20" y="0"/>
                  <a:pt x="31" y="4"/>
                </a:cubicBezTo>
                <a:cubicBezTo>
                  <a:pt x="42" y="8"/>
                  <a:pt x="47" y="20"/>
                  <a:pt x="43"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7" name="Freeform 146"/>
          <p:cNvSpPr>
            <a:spLocks/>
          </p:cNvSpPr>
          <p:nvPr/>
        </p:nvSpPr>
        <p:spPr bwMode="auto">
          <a:xfrm>
            <a:off x="10258425" y="6235700"/>
            <a:ext cx="68263" cy="68263"/>
          </a:xfrm>
          <a:custGeom>
            <a:avLst/>
            <a:gdLst>
              <a:gd name="T0" fmla="*/ 21 w 24"/>
              <a:gd name="T1" fmla="*/ 17 h 24"/>
              <a:gd name="T2" fmla="*/ 7 w 24"/>
              <a:gd name="T3" fmla="*/ 21 h 24"/>
              <a:gd name="T4" fmla="*/ 3 w 24"/>
              <a:gd name="T5" fmla="*/ 6 h 24"/>
              <a:gd name="T6" fmla="*/ 17 w 24"/>
              <a:gd name="T7" fmla="*/ 2 h 24"/>
              <a:gd name="T8" fmla="*/ 21 w 24"/>
              <a:gd name="T9" fmla="*/ 17 h 24"/>
            </a:gdLst>
            <a:ahLst/>
            <a:cxnLst>
              <a:cxn ang="0">
                <a:pos x="T0" y="T1"/>
              </a:cxn>
              <a:cxn ang="0">
                <a:pos x="T2" y="T3"/>
              </a:cxn>
              <a:cxn ang="0">
                <a:pos x="T4" y="T5"/>
              </a:cxn>
              <a:cxn ang="0">
                <a:pos x="T6" y="T7"/>
              </a:cxn>
              <a:cxn ang="0">
                <a:pos x="T8" y="T9"/>
              </a:cxn>
            </a:cxnLst>
            <a:rect l="0" t="0" r="r" b="b"/>
            <a:pathLst>
              <a:path w="24" h="24">
                <a:moveTo>
                  <a:pt x="21" y="17"/>
                </a:moveTo>
                <a:cubicBezTo>
                  <a:pt x="18" y="22"/>
                  <a:pt x="12" y="24"/>
                  <a:pt x="7" y="21"/>
                </a:cubicBezTo>
                <a:cubicBezTo>
                  <a:pt x="1" y="18"/>
                  <a:pt x="0" y="11"/>
                  <a:pt x="3" y="6"/>
                </a:cubicBezTo>
                <a:cubicBezTo>
                  <a:pt x="5" y="1"/>
                  <a:pt x="12" y="0"/>
                  <a:pt x="17" y="2"/>
                </a:cubicBezTo>
                <a:cubicBezTo>
                  <a:pt x="22" y="5"/>
                  <a:pt x="24" y="12"/>
                  <a:pt x="21" y="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8" name="Oval 147"/>
          <p:cNvSpPr>
            <a:spLocks noChangeArrowheads="1"/>
          </p:cNvSpPr>
          <p:nvPr/>
        </p:nvSpPr>
        <p:spPr bwMode="auto">
          <a:xfrm>
            <a:off x="3860800" y="3392488"/>
            <a:ext cx="100013" cy="1031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9" name="Oval 148"/>
          <p:cNvSpPr>
            <a:spLocks noChangeArrowheads="1"/>
          </p:cNvSpPr>
          <p:nvPr/>
        </p:nvSpPr>
        <p:spPr bwMode="auto">
          <a:xfrm>
            <a:off x="5499100" y="814387"/>
            <a:ext cx="76200" cy="777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0" name="Oval 149"/>
          <p:cNvSpPr>
            <a:spLocks noChangeArrowheads="1"/>
          </p:cNvSpPr>
          <p:nvPr/>
        </p:nvSpPr>
        <p:spPr bwMode="auto">
          <a:xfrm>
            <a:off x="6886575" y="1736725"/>
            <a:ext cx="76200" cy="76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1" name="Oval 150"/>
          <p:cNvSpPr>
            <a:spLocks noChangeArrowheads="1"/>
          </p:cNvSpPr>
          <p:nvPr/>
        </p:nvSpPr>
        <p:spPr bwMode="auto">
          <a:xfrm>
            <a:off x="5519738" y="1962150"/>
            <a:ext cx="80963"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2" name="Oval 151"/>
          <p:cNvSpPr>
            <a:spLocks noChangeArrowheads="1"/>
          </p:cNvSpPr>
          <p:nvPr/>
        </p:nvSpPr>
        <p:spPr bwMode="auto">
          <a:xfrm>
            <a:off x="8266113" y="3068637"/>
            <a:ext cx="119063" cy="1190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3" name="Oval 152"/>
          <p:cNvSpPr>
            <a:spLocks noChangeArrowheads="1"/>
          </p:cNvSpPr>
          <p:nvPr/>
        </p:nvSpPr>
        <p:spPr bwMode="auto">
          <a:xfrm>
            <a:off x="2989263" y="1360487"/>
            <a:ext cx="73025"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4" name="Oval 153"/>
          <p:cNvSpPr>
            <a:spLocks noChangeArrowheads="1"/>
          </p:cNvSpPr>
          <p:nvPr/>
        </p:nvSpPr>
        <p:spPr bwMode="auto">
          <a:xfrm>
            <a:off x="3489325" y="825500"/>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5" name="Oval 154"/>
          <p:cNvSpPr>
            <a:spLocks noChangeArrowheads="1"/>
          </p:cNvSpPr>
          <p:nvPr/>
        </p:nvSpPr>
        <p:spPr bwMode="auto">
          <a:xfrm>
            <a:off x="4813300" y="712787"/>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6" name="Oval 155"/>
          <p:cNvSpPr>
            <a:spLocks noChangeArrowheads="1"/>
          </p:cNvSpPr>
          <p:nvPr/>
        </p:nvSpPr>
        <p:spPr bwMode="auto">
          <a:xfrm>
            <a:off x="3302000" y="5637213"/>
            <a:ext cx="76200"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7" name="Oval 156"/>
          <p:cNvSpPr>
            <a:spLocks noChangeArrowheads="1"/>
          </p:cNvSpPr>
          <p:nvPr/>
        </p:nvSpPr>
        <p:spPr bwMode="auto">
          <a:xfrm>
            <a:off x="3309938" y="3729038"/>
            <a:ext cx="60325" cy="587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8" name="Oval 157"/>
          <p:cNvSpPr>
            <a:spLocks noChangeArrowheads="1"/>
          </p:cNvSpPr>
          <p:nvPr/>
        </p:nvSpPr>
        <p:spPr bwMode="auto">
          <a:xfrm>
            <a:off x="4589463" y="1219200"/>
            <a:ext cx="57150" cy="571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9" name="Oval 158"/>
          <p:cNvSpPr>
            <a:spLocks noChangeArrowheads="1"/>
          </p:cNvSpPr>
          <p:nvPr/>
        </p:nvSpPr>
        <p:spPr bwMode="auto">
          <a:xfrm>
            <a:off x="2968625" y="3295650"/>
            <a:ext cx="119063" cy="1190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0" name="Oval 159"/>
          <p:cNvSpPr>
            <a:spLocks noChangeArrowheads="1"/>
          </p:cNvSpPr>
          <p:nvPr/>
        </p:nvSpPr>
        <p:spPr bwMode="auto">
          <a:xfrm>
            <a:off x="3614738" y="6265863"/>
            <a:ext cx="61913"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1" name="Oval 160"/>
          <p:cNvSpPr>
            <a:spLocks noChangeArrowheads="1"/>
          </p:cNvSpPr>
          <p:nvPr/>
        </p:nvSpPr>
        <p:spPr bwMode="auto">
          <a:xfrm>
            <a:off x="2744788" y="2598737"/>
            <a:ext cx="61913"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2" name="Oval 161"/>
          <p:cNvSpPr>
            <a:spLocks noChangeArrowheads="1"/>
          </p:cNvSpPr>
          <p:nvPr/>
        </p:nvSpPr>
        <p:spPr bwMode="auto">
          <a:xfrm>
            <a:off x="3287713" y="2235200"/>
            <a:ext cx="104775" cy="104775"/>
          </a:xfrm>
          <a:prstGeom prst="ellipse">
            <a:avLst/>
          </a:prstGeom>
          <a:solidFill>
            <a:srgbClr val="DBD610"/>
          </a:solidFill>
          <a:ln>
            <a:noFill/>
          </a:ln>
        </p:spPr>
        <p:txBody>
          <a:bodyPr vert="horz" wrap="square" lIns="91440" tIns="45720" rIns="91440" bIns="45720" numCol="1" anchor="t" anchorCtr="0" compatLnSpc="1">
            <a:prstTxWarp prst="textNoShape">
              <a:avLst/>
            </a:prstTxWarp>
          </a:bodyPr>
          <a:lstStyle/>
          <a:p>
            <a:endParaRPr lang="pt-BR"/>
          </a:p>
        </p:txBody>
      </p:sp>
      <p:sp>
        <p:nvSpPr>
          <p:cNvPr id="173" name="Oval 162"/>
          <p:cNvSpPr>
            <a:spLocks noChangeArrowheads="1"/>
          </p:cNvSpPr>
          <p:nvPr/>
        </p:nvSpPr>
        <p:spPr bwMode="auto">
          <a:xfrm>
            <a:off x="1911350" y="519112"/>
            <a:ext cx="104775" cy="1047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4" name="Oval 163"/>
          <p:cNvSpPr>
            <a:spLocks noChangeArrowheads="1"/>
          </p:cNvSpPr>
          <p:nvPr/>
        </p:nvSpPr>
        <p:spPr bwMode="auto">
          <a:xfrm>
            <a:off x="3914775" y="1098550"/>
            <a:ext cx="95250" cy="952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5" name="Oval 164"/>
          <p:cNvSpPr>
            <a:spLocks noChangeArrowheads="1"/>
          </p:cNvSpPr>
          <p:nvPr/>
        </p:nvSpPr>
        <p:spPr bwMode="auto">
          <a:xfrm>
            <a:off x="4387850" y="530225"/>
            <a:ext cx="93663" cy="936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6" name="Oval 165"/>
          <p:cNvSpPr>
            <a:spLocks noChangeArrowheads="1"/>
          </p:cNvSpPr>
          <p:nvPr/>
        </p:nvSpPr>
        <p:spPr bwMode="auto">
          <a:xfrm>
            <a:off x="5153025" y="1216025"/>
            <a:ext cx="93663" cy="93663"/>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177" name="Oval 166"/>
          <p:cNvSpPr>
            <a:spLocks noChangeArrowheads="1"/>
          </p:cNvSpPr>
          <p:nvPr/>
        </p:nvSpPr>
        <p:spPr bwMode="auto">
          <a:xfrm>
            <a:off x="3489325" y="1344612"/>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8" name="Freeform 167"/>
          <p:cNvSpPr>
            <a:spLocks noEditPoints="1"/>
          </p:cNvSpPr>
          <p:nvPr/>
        </p:nvSpPr>
        <p:spPr bwMode="auto">
          <a:xfrm>
            <a:off x="3370263" y="4664075"/>
            <a:ext cx="1265238" cy="711200"/>
          </a:xfrm>
          <a:custGeom>
            <a:avLst/>
            <a:gdLst>
              <a:gd name="T0" fmla="*/ 445 w 445"/>
              <a:gd name="T1" fmla="*/ 247 h 250"/>
              <a:gd name="T2" fmla="*/ 445 w 445"/>
              <a:gd name="T3" fmla="*/ 248 h 250"/>
              <a:gd name="T4" fmla="*/ 442 w 445"/>
              <a:gd name="T5" fmla="*/ 250 h 250"/>
              <a:gd name="T6" fmla="*/ 2 w 445"/>
              <a:gd name="T7" fmla="*/ 159 h 250"/>
              <a:gd name="T8" fmla="*/ 0 w 445"/>
              <a:gd name="T9" fmla="*/ 157 h 250"/>
              <a:gd name="T10" fmla="*/ 1 w 445"/>
              <a:gd name="T11" fmla="*/ 155 h 250"/>
              <a:gd name="T12" fmla="*/ 202 w 445"/>
              <a:gd name="T13" fmla="*/ 1 h 250"/>
              <a:gd name="T14" fmla="*/ 205 w 445"/>
              <a:gd name="T15" fmla="*/ 1 h 250"/>
              <a:gd name="T16" fmla="*/ 444 w 445"/>
              <a:gd name="T17" fmla="*/ 245 h 250"/>
              <a:gd name="T18" fmla="*/ 445 w 445"/>
              <a:gd name="T19" fmla="*/ 247 h 250"/>
              <a:gd name="T20" fmla="*/ 9 w 445"/>
              <a:gd name="T21" fmla="*/ 155 h 250"/>
              <a:gd name="T22" fmla="*/ 434 w 445"/>
              <a:gd name="T23" fmla="*/ 243 h 250"/>
              <a:gd name="T24" fmla="*/ 203 w 445"/>
              <a:gd name="T25" fmla="*/ 6 h 250"/>
              <a:gd name="T26" fmla="*/ 9 w 445"/>
              <a:gd name="T27" fmla="*/ 15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250">
                <a:moveTo>
                  <a:pt x="445" y="247"/>
                </a:moveTo>
                <a:cubicBezTo>
                  <a:pt x="445" y="247"/>
                  <a:pt x="445" y="248"/>
                  <a:pt x="445" y="248"/>
                </a:cubicBezTo>
                <a:cubicBezTo>
                  <a:pt x="444" y="249"/>
                  <a:pt x="443" y="250"/>
                  <a:pt x="442" y="250"/>
                </a:cubicBezTo>
                <a:cubicBezTo>
                  <a:pt x="2" y="159"/>
                  <a:pt x="2" y="159"/>
                  <a:pt x="2" y="159"/>
                </a:cubicBezTo>
                <a:cubicBezTo>
                  <a:pt x="1" y="159"/>
                  <a:pt x="0" y="158"/>
                  <a:pt x="0" y="157"/>
                </a:cubicBezTo>
                <a:cubicBezTo>
                  <a:pt x="0" y="156"/>
                  <a:pt x="0" y="155"/>
                  <a:pt x="1" y="155"/>
                </a:cubicBezTo>
                <a:cubicBezTo>
                  <a:pt x="202" y="1"/>
                  <a:pt x="202" y="1"/>
                  <a:pt x="202" y="1"/>
                </a:cubicBezTo>
                <a:cubicBezTo>
                  <a:pt x="203" y="0"/>
                  <a:pt x="204" y="0"/>
                  <a:pt x="205" y="1"/>
                </a:cubicBezTo>
                <a:cubicBezTo>
                  <a:pt x="444" y="245"/>
                  <a:pt x="444" y="245"/>
                  <a:pt x="444" y="245"/>
                </a:cubicBezTo>
                <a:cubicBezTo>
                  <a:pt x="445" y="246"/>
                  <a:pt x="445" y="246"/>
                  <a:pt x="445" y="247"/>
                </a:cubicBezTo>
                <a:close/>
                <a:moveTo>
                  <a:pt x="9" y="155"/>
                </a:moveTo>
                <a:cubicBezTo>
                  <a:pt x="434" y="243"/>
                  <a:pt x="434" y="243"/>
                  <a:pt x="434" y="243"/>
                </a:cubicBezTo>
                <a:cubicBezTo>
                  <a:pt x="203" y="6"/>
                  <a:pt x="203" y="6"/>
                  <a:pt x="203" y="6"/>
                </a:cubicBezTo>
                <a:lnTo>
                  <a:pt x="9"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9" name="Freeform 168"/>
          <p:cNvSpPr>
            <a:spLocks noEditPoints="1"/>
          </p:cNvSpPr>
          <p:nvPr/>
        </p:nvSpPr>
        <p:spPr bwMode="auto">
          <a:xfrm>
            <a:off x="2174875" y="962025"/>
            <a:ext cx="688975" cy="649288"/>
          </a:xfrm>
          <a:custGeom>
            <a:avLst/>
            <a:gdLst>
              <a:gd name="T0" fmla="*/ 27 w 242"/>
              <a:gd name="T1" fmla="*/ 228 h 228"/>
              <a:gd name="T2" fmla="*/ 27 w 242"/>
              <a:gd name="T3" fmla="*/ 228 h 228"/>
              <a:gd name="T4" fmla="*/ 25 w 242"/>
              <a:gd name="T5" fmla="*/ 225 h 228"/>
              <a:gd name="T6" fmla="*/ 0 w 242"/>
              <a:gd name="T7" fmla="*/ 90 h 228"/>
              <a:gd name="T8" fmla="*/ 2 w 242"/>
              <a:gd name="T9" fmla="*/ 87 h 228"/>
              <a:gd name="T10" fmla="*/ 238 w 242"/>
              <a:gd name="T11" fmla="*/ 0 h 228"/>
              <a:gd name="T12" fmla="*/ 241 w 242"/>
              <a:gd name="T13" fmla="*/ 1 h 228"/>
              <a:gd name="T14" fmla="*/ 241 w 242"/>
              <a:gd name="T15" fmla="*/ 5 h 228"/>
              <a:gd name="T16" fmla="*/ 29 w 242"/>
              <a:gd name="T17" fmla="*/ 227 h 228"/>
              <a:gd name="T18" fmla="*/ 27 w 242"/>
              <a:gd name="T19" fmla="*/ 228 h 228"/>
              <a:gd name="T20" fmla="*/ 6 w 242"/>
              <a:gd name="T21" fmla="*/ 92 h 228"/>
              <a:gd name="T22" fmla="*/ 29 w 242"/>
              <a:gd name="T23" fmla="*/ 219 h 228"/>
              <a:gd name="T24" fmla="*/ 229 w 242"/>
              <a:gd name="T25" fmla="*/ 9 h 228"/>
              <a:gd name="T26" fmla="*/ 6 w 242"/>
              <a:gd name="T27" fmla="*/ 9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228">
                <a:moveTo>
                  <a:pt x="27" y="228"/>
                </a:moveTo>
                <a:cubicBezTo>
                  <a:pt x="27" y="228"/>
                  <a:pt x="27" y="228"/>
                  <a:pt x="27" y="228"/>
                </a:cubicBezTo>
                <a:cubicBezTo>
                  <a:pt x="26" y="227"/>
                  <a:pt x="25" y="226"/>
                  <a:pt x="25" y="225"/>
                </a:cubicBezTo>
                <a:cubicBezTo>
                  <a:pt x="0" y="90"/>
                  <a:pt x="0" y="90"/>
                  <a:pt x="0" y="90"/>
                </a:cubicBezTo>
                <a:cubicBezTo>
                  <a:pt x="0" y="89"/>
                  <a:pt x="1" y="88"/>
                  <a:pt x="2" y="87"/>
                </a:cubicBezTo>
                <a:cubicBezTo>
                  <a:pt x="238" y="0"/>
                  <a:pt x="238" y="0"/>
                  <a:pt x="238" y="0"/>
                </a:cubicBezTo>
                <a:cubicBezTo>
                  <a:pt x="239" y="0"/>
                  <a:pt x="240" y="0"/>
                  <a:pt x="241" y="1"/>
                </a:cubicBezTo>
                <a:cubicBezTo>
                  <a:pt x="242" y="3"/>
                  <a:pt x="242" y="4"/>
                  <a:pt x="241" y="5"/>
                </a:cubicBezTo>
                <a:cubicBezTo>
                  <a:pt x="29" y="227"/>
                  <a:pt x="29" y="227"/>
                  <a:pt x="29" y="227"/>
                </a:cubicBezTo>
                <a:cubicBezTo>
                  <a:pt x="29" y="227"/>
                  <a:pt x="28" y="228"/>
                  <a:pt x="27" y="228"/>
                </a:cubicBezTo>
                <a:close/>
                <a:moveTo>
                  <a:pt x="6" y="92"/>
                </a:moveTo>
                <a:cubicBezTo>
                  <a:pt x="29" y="219"/>
                  <a:pt x="29" y="219"/>
                  <a:pt x="29" y="219"/>
                </a:cubicBezTo>
                <a:cubicBezTo>
                  <a:pt x="229" y="9"/>
                  <a:pt x="229" y="9"/>
                  <a:pt x="229" y="9"/>
                </a:cubicBezTo>
                <a:lnTo>
                  <a:pt x="6" y="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0" name="Freeform 169"/>
          <p:cNvSpPr>
            <a:spLocks noEditPoints="1"/>
          </p:cNvSpPr>
          <p:nvPr/>
        </p:nvSpPr>
        <p:spPr bwMode="auto">
          <a:xfrm>
            <a:off x="11056938" y="5102225"/>
            <a:ext cx="311150" cy="336550"/>
          </a:xfrm>
          <a:custGeom>
            <a:avLst/>
            <a:gdLst>
              <a:gd name="T0" fmla="*/ 3 w 109"/>
              <a:gd name="T1" fmla="*/ 118 h 118"/>
              <a:gd name="T2" fmla="*/ 1 w 109"/>
              <a:gd name="T3" fmla="*/ 117 h 118"/>
              <a:gd name="T4" fmla="*/ 1 w 109"/>
              <a:gd name="T5" fmla="*/ 114 h 118"/>
              <a:gd name="T6" fmla="*/ 89 w 109"/>
              <a:gd name="T7" fmla="*/ 1 h 118"/>
              <a:gd name="T8" fmla="*/ 92 w 109"/>
              <a:gd name="T9" fmla="*/ 0 h 118"/>
              <a:gd name="T10" fmla="*/ 94 w 109"/>
              <a:gd name="T11" fmla="*/ 2 h 118"/>
              <a:gd name="T12" fmla="*/ 108 w 109"/>
              <a:gd name="T13" fmla="*/ 58 h 118"/>
              <a:gd name="T14" fmla="*/ 107 w 109"/>
              <a:gd name="T15" fmla="*/ 61 h 118"/>
              <a:gd name="T16" fmla="*/ 4 w 109"/>
              <a:gd name="T17" fmla="*/ 118 h 118"/>
              <a:gd name="T18" fmla="*/ 3 w 109"/>
              <a:gd name="T19" fmla="*/ 118 h 118"/>
              <a:gd name="T20" fmla="*/ 90 w 109"/>
              <a:gd name="T21" fmla="*/ 8 h 118"/>
              <a:gd name="T22" fmla="*/ 13 w 109"/>
              <a:gd name="T23" fmla="*/ 107 h 118"/>
              <a:gd name="T24" fmla="*/ 103 w 109"/>
              <a:gd name="T25" fmla="*/ 58 h 118"/>
              <a:gd name="T26" fmla="*/ 90 w 109"/>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18">
                <a:moveTo>
                  <a:pt x="3" y="118"/>
                </a:moveTo>
                <a:cubicBezTo>
                  <a:pt x="2" y="118"/>
                  <a:pt x="2" y="118"/>
                  <a:pt x="1" y="117"/>
                </a:cubicBezTo>
                <a:cubicBezTo>
                  <a:pt x="0" y="116"/>
                  <a:pt x="0" y="115"/>
                  <a:pt x="1" y="114"/>
                </a:cubicBezTo>
                <a:cubicBezTo>
                  <a:pt x="89" y="1"/>
                  <a:pt x="89" y="1"/>
                  <a:pt x="89" y="1"/>
                </a:cubicBezTo>
                <a:cubicBezTo>
                  <a:pt x="90" y="0"/>
                  <a:pt x="91" y="0"/>
                  <a:pt x="92" y="0"/>
                </a:cubicBezTo>
                <a:cubicBezTo>
                  <a:pt x="93" y="0"/>
                  <a:pt x="94" y="1"/>
                  <a:pt x="94" y="2"/>
                </a:cubicBezTo>
                <a:cubicBezTo>
                  <a:pt x="108" y="58"/>
                  <a:pt x="108" y="58"/>
                  <a:pt x="108" y="58"/>
                </a:cubicBezTo>
                <a:cubicBezTo>
                  <a:pt x="109" y="60"/>
                  <a:pt x="108" y="61"/>
                  <a:pt x="107" y="61"/>
                </a:cubicBezTo>
                <a:cubicBezTo>
                  <a:pt x="4" y="118"/>
                  <a:pt x="4" y="118"/>
                  <a:pt x="4" y="118"/>
                </a:cubicBezTo>
                <a:cubicBezTo>
                  <a:pt x="4" y="118"/>
                  <a:pt x="4" y="118"/>
                  <a:pt x="3" y="118"/>
                </a:cubicBezTo>
                <a:close/>
                <a:moveTo>
                  <a:pt x="90" y="8"/>
                </a:moveTo>
                <a:cubicBezTo>
                  <a:pt x="13" y="107"/>
                  <a:pt x="13" y="107"/>
                  <a:pt x="13" y="107"/>
                </a:cubicBezTo>
                <a:cubicBezTo>
                  <a:pt x="103" y="58"/>
                  <a:pt x="103" y="58"/>
                  <a:pt x="103" y="58"/>
                </a:cubicBezTo>
                <a:lnTo>
                  <a:pt x="9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1" name="Freeform 170"/>
          <p:cNvSpPr>
            <a:spLocks noEditPoints="1"/>
          </p:cNvSpPr>
          <p:nvPr/>
        </p:nvSpPr>
        <p:spPr bwMode="auto">
          <a:xfrm>
            <a:off x="10323513" y="3579813"/>
            <a:ext cx="446088" cy="444500"/>
          </a:xfrm>
          <a:custGeom>
            <a:avLst/>
            <a:gdLst>
              <a:gd name="T0" fmla="*/ 154 w 157"/>
              <a:gd name="T1" fmla="*/ 156 h 156"/>
              <a:gd name="T2" fmla="*/ 153 w 157"/>
              <a:gd name="T3" fmla="*/ 156 h 156"/>
              <a:gd name="T4" fmla="*/ 1 w 157"/>
              <a:gd name="T5" fmla="*/ 97 h 156"/>
              <a:gd name="T6" fmla="*/ 0 w 157"/>
              <a:gd name="T7" fmla="*/ 96 h 156"/>
              <a:gd name="T8" fmla="*/ 0 w 157"/>
              <a:gd name="T9" fmla="*/ 93 h 156"/>
              <a:gd name="T10" fmla="*/ 76 w 157"/>
              <a:gd name="T11" fmla="*/ 1 h 156"/>
              <a:gd name="T12" fmla="*/ 79 w 157"/>
              <a:gd name="T13" fmla="*/ 0 h 156"/>
              <a:gd name="T14" fmla="*/ 81 w 157"/>
              <a:gd name="T15" fmla="*/ 2 h 156"/>
              <a:gd name="T16" fmla="*/ 157 w 157"/>
              <a:gd name="T17" fmla="*/ 152 h 156"/>
              <a:gd name="T18" fmla="*/ 156 w 157"/>
              <a:gd name="T19" fmla="*/ 155 h 156"/>
              <a:gd name="T20" fmla="*/ 154 w 157"/>
              <a:gd name="T21" fmla="*/ 156 h 156"/>
              <a:gd name="T22" fmla="*/ 7 w 157"/>
              <a:gd name="T23" fmla="*/ 94 h 156"/>
              <a:gd name="T24" fmla="*/ 149 w 157"/>
              <a:gd name="T25" fmla="*/ 149 h 156"/>
              <a:gd name="T26" fmla="*/ 78 w 157"/>
              <a:gd name="T27" fmla="*/ 8 h 156"/>
              <a:gd name="T28" fmla="*/ 7 w 157"/>
              <a:gd name="T29" fmla="*/ 9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6">
                <a:moveTo>
                  <a:pt x="154" y="156"/>
                </a:moveTo>
                <a:cubicBezTo>
                  <a:pt x="154" y="156"/>
                  <a:pt x="154" y="156"/>
                  <a:pt x="153" y="156"/>
                </a:cubicBezTo>
                <a:cubicBezTo>
                  <a:pt x="1" y="97"/>
                  <a:pt x="1" y="97"/>
                  <a:pt x="1" y="97"/>
                </a:cubicBezTo>
                <a:cubicBezTo>
                  <a:pt x="1" y="97"/>
                  <a:pt x="0" y="96"/>
                  <a:pt x="0" y="96"/>
                </a:cubicBezTo>
                <a:cubicBezTo>
                  <a:pt x="0" y="95"/>
                  <a:pt x="0" y="94"/>
                  <a:pt x="0" y="93"/>
                </a:cubicBezTo>
                <a:cubicBezTo>
                  <a:pt x="76" y="1"/>
                  <a:pt x="76" y="1"/>
                  <a:pt x="76" y="1"/>
                </a:cubicBezTo>
                <a:cubicBezTo>
                  <a:pt x="77" y="1"/>
                  <a:pt x="78" y="0"/>
                  <a:pt x="79" y="0"/>
                </a:cubicBezTo>
                <a:cubicBezTo>
                  <a:pt x="80" y="1"/>
                  <a:pt x="80" y="1"/>
                  <a:pt x="81" y="2"/>
                </a:cubicBezTo>
                <a:cubicBezTo>
                  <a:pt x="157" y="152"/>
                  <a:pt x="157" y="152"/>
                  <a:pt x="157" y="152"/>
                </a:cubicBezTo>
                <a:cubicBezTo>
                  <a:pt x="157" y="153"/>
                  <a:pt x="157" y="154"/>
                  <a:pt x="156" y="155"/>
                </a:cubicBezTo>
                <a:cubicBezTo>
                  <a:pt x="156" y="156"/>
                  <a:pt x="155" y="156"/>
                  <a:pt x="154" y="156"/>
                </a:cubicBezTo>
                <a:close/>
                <a:moveTo>
                  <a:pt x="7" y="94"/>
                </a:moveTo>
                <a:cubicBezTo>
                  <a:pt x="149" y="149"/>
                  <a:pt x="149" y="149"/>
                  <a:pt x="149" y="149"/>
                </a:cubicBezTo>
                <a:cubicBezTo>
                  <a:pt x="78" y="8"/>
                  <a:pt x="78" y="8"/>
                  <a:pt x="78" y="8"/>
                </a:cubicBezTo>
                <a:lnTo>
                  <a:pt x="7" y="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2" name="Freeform 171"/>
          <p:cNvSpPr>
            <a:spLocks noEditPoints="1"/>
          </p:cNvSpPr>
          <p:nvPr/>
        </p:nvSpPr>
        <p:spPr bwMode="auto">
          <a:xfrm>
            <a:off x="3267075" y="-411163"/>
            <a:ext cx="768350" cy="227013"/>
          </a:xfrm>
          <a:custGeom>
            <a:avLst/>
            <a:gdLst>
              <a:gd name="T0" fmla="*/ 268 w 270"/>
              <a:gd name="T1" fmla="*/ 80 h 80"/>
              <a:gd name="T2" fmla="*/ 267 w 270"/>
              <a:gd name="T3" fmla="*/ 80 h 80"/>
              <a:gd name="T4" fmla="*/ 3 w 270"/>
              <a:gd name="T5" fmla="*/ 51 h 80"/>
              <a:gd name="T6" fmla="*/ 1 w 270"/>
              <a:gd name="T7" fmla="*/ 49 h 80"/>
              <a:gd name="T8" fmla="*/ 2 w 270"/>
              <a:gd name="T9" fmla="*/ 46 h 80"/>
              <a:gd name="T10" fmla="*/ 135 w 270"/>
              <a:gd name="T11" fmla="*/ 0 h 80"/>
              <a:gd name="T12" fmla="*/ 137 w 270"/>
              <a:gd name="T13" fmla="*/ 0 h 80"/>
              <a:gd name="T14" fmla="*/ 269 w 270"/>
              <a:gd name="T15" fmla="*/ 75 h 80"/>
              <a:gd name="T16" fmla="*/ 270 w 270"/>
              <a:gd name="T17" fmla="*/ 78 h 80"/>
              <a:gd name="T18" fmla="*/ 268 w 270"/>
              <a:gd name="T19" fmla="*/ 80 h 80"/>
              <a:gd name="T20" fmla="*/ 15 w 270"/>
              <a:gd name="T21" fmla="*/ 47 h 80"/>
              <a:gd name="T22" fmla="*/ 255 w 270"/>
              <a:gd name="T23" fmla="*/ 73 h 80"/>
              <a:gd name="T24" fmla="*/ 135 w 270"/>
              <a:gd name="T25" fmla="*/ 5 h 80"/>
              <a:gd name="T26" fmla="*/ 15 w 270"/>
              <a:gd name="T27"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80">
                <a:moveTo>
                  <a:pt x="268" y="80"/>
                </a:moveTo>
                <a:cubicBezTo>
                  <a:pt x="267" y="80"/>
                  <a:pt x="267" y="80"/>
                  <a:pt x="267" y="80"/>
                </a:cubicBezTo>
                <a:cubicBezTo>
                  <a:pt x="3" y="51"/>
                  <a:pt x="3" y="51"/>
                  <a:pt x="3" y="51"/>
                </a:cubicBezTo>
                <a:cubicBezTo>
                  <a:pt x="2" y="51"/>
                  <a:pt x="1" y="50"/>
                  <a:pt x="1" y="49"/>
                </a:cubicBezTo>
                <a:cubicBezTo>
                  <a:pt x="0" y="47"/>
                  <a:pt x="1" y="46"/>
                  <a:pt x="2" y="46"/>
                </a:cubicBezTo>
                <a:cubicBezTo>
                  <a:pt x="135" y="0"/>
                  <a:pt x="135" y="0"/>
                  <a:pt x="135" y="0"/>
                </a:cubicBezTo>
                <a:cubicBezTo>
                  <a:pt x="135" y="0"/>
                  <a:pt x="136" y="0"/>
                  <a:pt x="137" y="0"/>
                </a:cubicBezTo>
                <a:cubicBezTo>
                  <a:pt x="269" y="75"/>
                  <a:pt x="269" y="75"/>
                  <a:pt x="269" y="75"/>
                </a:cubicBezTo>
                <a:cubicBezTo>
                  <a:pt x="270" y="76"/>
                  <a:pt x="270" y="77"/>
                  <a:pt x="270" y="78"/>
                </a:cubicBezTo>
                <a:cubicBezTo>
                  <a:pt x="270" y="79"/>
                  <a:pt x="269" y="80"/>
                  <a:pt x="268" y="80"/>
                </a:cubicBezTo>
                <a:close/>
                <a:moveTo>
                  <a:pt x="15" y="47"/>
                </a:moveTo>
                <a:cubicBezTo>
                  <a:pt x="255" y="73"/>
                  <a:pt x="255" y="73"/>
                  <a:pt x="255" y="73"/>
                </a:cubicBezTo>
                <a:cubicBezTo>
                  <a:pt x="135" y="5"/>
                  <a:pt x="135" y="5"/>
                  <a:pt x="135" y="5"/>
                </a:cubicBezTo>
                <a:lnTo>
                  <a:pt x="15"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3" name="Freeform 172"/>
          <p:cNvSpPr>
            <a:spLocks noEditPoints="1"/>
          </p:cNvSpPr>
          <p:nvPr/>
        </p:nvSpPr>
        <p:spPr bwMode="auto">
          <a:xfrm>
            <a:off x="8626475" y="-815975"/>
            <a:ext cx="406400" cy="571500"/>
          </a:xfrm>
          <a:custGeom>
            <a:avLst/>
            <a:gdLst>
              <a:gd name="T0" fmla="*/ 3 w 143"/>
              <a:gd name="T1" fmla="*/ 201 h 201"/>
              <a:gd name="T2" fmla="*/ 1 w 143"/>
              <a:gd name="T3" fmla="*/ 200 h 201"/>
              <a:gd name="T4" fmla="*/ 1 w 143"/>
              <a:gd name="T5" fmla="*/ 197 h 201"/>
              <a:gd name="T6" fmla="*/ 116 w 143"/>
              <a:gd name="T7" fmla="*/ 1 h 201"/>
              <a:gd name="T8" fmla="*/ 119 w 143"/>
              <a:gd name="T9" fmla="*/ 0 h 201"/>
              <a:gd name="T10" fmla="*/ 121 w 143"/>
              <a:gd name="T11" fmla="*/ 2 h 201"/>
              <a:gd name="T12" fmla="*/ 143 w 143"/>
              <a:gd name="T13" fmla="*/ 66 h 201"/>
              <a:gd name="T14" fmla="*/ 142 w 143"/>
              <a:gd name="T15" fmla="*/ 69 h 201"/>
              <a:gd name="T16" fmla="*/ 5 w 143"/>
              <a:gd name="T17" fmla="*/ 200 h 201"/>
              <a:gd name="T18" fmla="*/ 3 w 143"/>
              <a:gd name="T19" fmla="*/ 201 h 201"/>
              <a:gd name="T20" fmla="*/ 118 w 143"/>
              <a:gd name="T21" fmla="*/ 9 h 201"/>
              <a:gd name="T22" fmla="*/ 15 w 143"/>
              <a:gd name="T23" fmla="*/ 183 h 201"/>
              <a:gd name="T24" fmla="*/ 137 w 143"/>
              <a:gd name="T25" fmla="*/ 66 h 201"/>
              <a:gd name="T26" fmla="*/ 118 w 143"/>
              <a:gd name="T27"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201">
                <a:moveTo>
                  <a:pt x="3" y="201"/>
                </a:moveTo>
                <a:cubicBezTo>
                  <a:pt x="2" y="201"/>
                  <a:pt x="2" y="201"/>
                  <a:pt x="1" y="200"/>
                </a:cubicBezTo>
                <a:cubicBezTo>
                  <a:pt x="0" y="200"/>
                  <a:pt x="0" y="198"/>
                  <a:pt x="1" y="197"/>
                </a:cubicBezTo>
                <a:cubicBezTo>
                  <a:pt x="116" y="1"/>
                  <a:pt x="116" y="1"/>
                  <a:pt x="116" y="1"/>
                </a:cubicBezTo>
                <a:cubicBezTo>
                  <a:pt x="117" y="0"/>
                  <a:pt x="118" y="0"/>
                  <a:pt x="119" y="0"/>
                </a:cubicBezTo>
                <a:cubicBezTo>
                  <a:pt x="120" y="0"/>
                  <a:pt x="121" y="1"/>
                  <a:pt x="121" y="2"/>
                </a:cubicBezTo>
                <a:cubicBezTo>
                  <a:pt x="143" y="66"/>
                  <a:pt x="143" y="66"/>
                  <a:pt x="143" y="66"/>
                </a:cubicBezTo>
                <a:cubicBezTo>
                  <a:pt x="143" y="67"/>
                  <a:pt x="143" y="68"/>
                  <a:pt x="142" y="69"/>
                </a:cubicBezTo>
                <a:cubicBezTo>
                  <a:pt x="5" y="200"/>
                  <a:pt x="5" y="200"/>
                  <a:pt x="5" y="200"/>
                </a:cubicBezTo>
                <a:cubicBezTo>
                  <a:pt x="4" y="201"/>
                  <a:pt x="4" y="201"/>
                  <a:pt x="3" y="201"/>
                </a:cubicBezTo>
                <a:close/>
                <a:moveTo>
                  <a:pt x="118" y="9"/>
                </a:moveTo>
                <a:cubicBezTo>
                  <a:pt x="15" y="183"/>
                  <a:pt x="15" y="183"/>
                  <a:pt x="15" y="183"/>
                </a:cubicBezTo>
                <a:cubicBezTo>
                  <a:pt x="137" y="66"/>
                  <a:pt x="137" y="66"/>
                  <a:pt x="137" y="66"/>
                </a:cubicBezTo>
                <a:lnTo>
                  <a:pt x="118"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4" name="Freeform 173"/>
          <p:cNvSpPr>
            <a:spLocks noEditPoints="1"/>
          </p:cNvSpPr>
          <p:nvPr/>
        </p:nvSpPr>
        <p:spPr bwMode="auto">
          <a:xfrm>
            <a:off x="10602913" y="1169987"/>
            <a:ext cx="881063" cy="957263"/>
          </a:xfrm>
          <a:custGeom>
            <a:avLst/>
            <a:gdLst>
              <a:gd name="T0" fmla="*/ 307 w 310"/>
              <a:gd name="T1" fmla="*/ 336 h 336"/>
              <a:gd name="T2" fmla="*/ 306 w 310"/>
              <a:gd name="T3" fmla="*/ 335 h 336"/>
              <a:gd name="T4" fmla="*/ 1 w 310"/>
              <a:gd name="T5" fmla="*/ 4 h 336"/>
              <a:gd name="T6" fmla="*/ 1 w 310"/>
              <a:gd name="T7" fmla="*/ 1 h 336"/>
              <a:gd name="T8" fmla="*/ 4 w 310"/>
              <a:gd name="T9" fmla="*/ 0 h 336"/>
              <a:gd name="T10" fmla="*/ 141 w 310"/>
              <a:gd name="T11" fmla="*/ 35 h 336"/>
              <a:gd name="T12" fmla="*/ 143 w 310"/>
              <a:gd name="T13" fmla="*/ 36 h 336"/>
              <a:gd name="T14" fmla="*/ 310 w 310"/>
              <a:gd name="T15" fmla="*/ 332 h 336"/>
              <a:gd name="T16" fmla="*/ 309 w 310"/>
              <a:gd name="T17" fmla="*/ 335 h 336"/>
              <a:gd name="T18" fmla="*/ 307 w 310"/>
              <a:gd name="T19" fmla="*/ 336 h 336"/>
              <a:gd name="T20" fmla="*/ 11 w 310"/>
              <a:gd name="T21" fmla="*/ 7 h 336"/>
              <a:gd name="T22" fmla="*/ 294 w 310"/>
              <a:gd name="T23" fmla="*/ 315 h 336"/>
              <a:gd name="T24" fmla="*/ 139 w 310"/>
              <a:gd name="T25" fmla="*/ 40 h 336"/>
              <a:gd name="T26" fmla="*/ 11 w 310"/>
              <a:gd name="T27" fmla="*/ 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0" h="336">
                <a:moveTo>
                  <a:pt x="307" y="336"/>
                </a:moveTo>
                <a:cubicBezTo>
                  <a:pt x="307" y="336"/>
                  <a:pt x="306" y="336"/>
                  <a:pt x="306" y="335"/>
                </a:cubicBezTo>
                <a:cubicBezTo>
                  <a:pt x="1" y="4"/>
                  <a:pt x="1" y="4"/>
                  <a:pt x="1" y="4"/>
                </a:cubicBezTo>
                <a:cubicBezTo>
                  <a:pt x="0" y="4"/>
                  <a:pt x="0" y="2"/>
                  <a:pt x="1" y="1"/>
                </a:cubicBezTo>
                <a:cubicBezTo>
                  <a:pt x="1" y="0"/>
                  <a:pt x="2" y="0"/>
                  <a:pt x="4" y="0"/>
                </a:cubicBezTo>
                <a:cubicBezTo>
                  <a:pt x="141" y="35"/>
                  <a:pt x="141" y="35"/>
                  <a:pt x="141" y="35"/>
                </a:cubicBezTo>
                <a:cubicBezTo>
                  <a:pt x="142" y="35"/>
                  <a:pt x="142" y="35"/>
                  <a:pt x="143" y="36"/>
                </a:cubicBezTo>
                <a:cubicBezTo>
                  <a:pt x="310" y="332"/>
                  <a:pt x="310" y="332"/>
                  <a:pt x="310" y="332"/>
                </a:cubicBezTo>
                <a:cubicBezTo>
                  <a:pt x="310" y="333"/>
                  <a:pt x="310" y="334"/>
                  <a:pt x="309" y="335"/>
                </a:cubicBezTo>
                <a:cubicBezTo>
                  <a:pt x="309" y="336"/>
                  <a:pt x="308" y="336"/>
                  <a:pt x="307" y="336"/>
                </a:cubicBezTo>
                <a:close/>
                <a:moveTo>
                  <a:pt x="11" y="7"/>
                </a:moveTo>
                <a:cubicBezTo>
                  <a:pt x="294" y="315"/>
                  <a:pt x="294" y="315"/>
                  <a:pt x="294" y="315"/>
                </a:cubicBezTo>
                <a:cubicBezTo>
                  <a:pt x="139" y="40"/>
                  <a:pt x="139" y="40"/>
                  <a:pt x="139" y="40"/>
                </a:cubicBezTo>
                <a:lnTo>
                  <a:pt x="11"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5" name="Freeform 174"/>
          <p:cNvSpPr>
            <a:spLocks noEditPoints="1"/>
          </p:cNvSpPr>
          <p:nvPr/>
        </p:nvSpPr>
        <p:spPr bwMode="auto">
          <a:xfrm>
            <a:off x="3068638" y="6375400"/>
            <a:ext cx="503238" cy="608013"/>
          </a:xfrm>
          <a:custGeom>
            <a:avLst/>
            <a:gdLst>
              <a:gd name="T0" fmla="*/ 173 w 177"/>
              <a:gd name="T1" fmla="*/ 213 h 214"/>
              <a:gd name="T2" fmla="*/ 173 w 177"/>
              <a:gd name="T3" fmla="*/ 213 h 214"/>
              <a:gd name="T4" fmla="*/ 0 w 177"/>
              <a:gd name="T5" fmla="*/ 4 h 214"/>
              <a:gd name="T6" fmla="*/ 0 w 177"/>
              <a:gd name="T7" fmla="*/ 1 h 214"/>
              <a:gd name="T8" fmla="*/ 3 w 177"/>
              <a:gd name="T9" fmla="*/ 0 h 214"/>
              <a:gd name="T10" fmla="*/ 134 w 177"/>
              <a:gd name="T11" fmla="*/ 62 h 214"/>
              <a:gd name="T12" fmla="*/ 135 w 177"/>
              <a:gd name="T13" fmla="*/ 64 h 214"/>
              <a:gd name="T14" fmla="*/ 177 w 177"/>
              <a:gd name="T15" fmla="*/ 211 h 214"/>
              <a:gd name="T16" fmla="*/ 176 w 177"/>
              <a:gd name="T17" fmla="*/ 214 h 214"/>
              <a:gd name="T18" fmla="*/ 173 w 177"/>
              <a:gd name="T19" fmla="*/ 213 h 214"/>
              <a:gd name="T20" fmla="*/ 12 w 177"/>
              <a:gd name="T21" fmla="*/ 10 h 214"/>
              <a:gd name="T22" fmla="*/ 169 w 177"/>
              <a:gd name="T23" fmla="*/ 200 h 214"/>
              <a:gd name="T24" fmla="*/ 131 w 177"/>
              <a:gd name="T25" fmla="*/ 67 h 214"/>
              <a:gd name="T26" fmla="*/ 12 w 177"/>
              <a:gd name="T27"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214">
                <a:moveTo>
                  <a:pt x="173" y="213"/>
                </a:moveTo>
                <a:cubicBezTo>
                  <a:pt x="173" y="213"/>
                  <a:pt x="173" y="213"/>
                  <a:pt x="173" y="213"/>
                </a:cubicBezTo>
                <a:cubicBezTo>
                  <a:pt x="0" y="4"/>
                  <a:pt x="0" y="4"/>
                  <a:pt x="0" y="4"/>
                </a:cubicBezTo>
                <a:cubicBezTo>
                  <a:pt x="0" y="3"/>
                  <a:pt x="0" y="2"/>
                  <a:pt x="0" y="1"/>
                </a:cubicBezTo>
                <a:cubicBezTo>
                  <a:pt x="1" y="0"/>
                  <a:pt x="2" y="0"/>
                  <a:pt x="3" y="0"/>
                </a:cubicBezTo>
                <a:cubicBezTo>
                  <a:pt x="134" y="62"/>
                  <a:pt x="134" y="62"/>
                  <a:pt x="134" y="62"/>
                </a:cubicBezTo>
                <a:cubicBezTo>
                  <a:pt x="135" y="63"/>
                  <a:pt x="135" y="63"/>
                  <a:pt x="135" y="64"/>
                </a:cubicBezTo>
                <a:cubicBezTo>
                  <a:pt x="177" y="211"/>
                  <a:pt x="177" y="211"/>
                  <a:pt x="177" y="211"/>
                </a:cubicBezTo>
                <a:cubicBezTo>
                  <a:pt x="177" y="212"/>
                  <a:pt x="177" y="213"/>
                  <a:pt x="176" y="214"/>
                </a:cubicBezTo>
                <a:cubicBezTo>
                  <a:pt x="175" y="214"/>
                  <a:pt x="173" y="214"/>
                  <a:pt x="173" y="213"/>
                </a:cubicBezTo>
                <a:close/>
                <a:moveTo>
                  <a:pt x="12" y="10"/>
                </a:moveTo>
                <a:cubicBezTo>
                  <a:pt x="169" y="200"/>
                  <a:pt x="169" y="200"/>
                  <a:pt x="169" y="200"/>
                </a:cubicBezTo>
                <a:cubicBezTo>
                  <a:pt x="131" y="67"/>
                  <a:pt x="131" y="67"/>
                  <a:pt x="131" y="67"/>
                </a:cubicBezTo>
                <a:lnTo>
                  <a:pt x="12"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6" name="Freeform 175"/>
          <p:cNvSpPr>
            <a:spLocks noEditPoints="1"/>
          </p:cNvSpPr>
          <p:nvPr/>
        </p:nvSpPr>
        <p:spPr bwMode="auto">
          <a:xfrm>
            <a:off x="841375" y="4189413"/>
            <a:ext cx="1160463" cy="979488"/>
          </a:xfrm>
          <a:custGeom>
            <a:avLst/>
            <a:gdLst>
              <a:gd name="T0" fmla="*/ 408 w 408"/>
              <a:gd name="T1" fmla="*/ 2 h 344"/>
              <a:gd name="T2" fmla="*/ 407 w 408"/>
              <a:gd name="T3" fmla="*/ 3 h 344"/>
              <a:gd name="T4" fmla="*/ 152 w 408"/>
              <a:gd name="T5" fmla="*/ 343 h 344"/>
              <a:gd name="T6" fmla="*/ 150 w 408"/>
              <a:gd name="T7" fmla="*/ 344 h 344"/>
              <a:gd name="T8" fmla="*/ 148 w 408"/>
              <a:gd name="T9" fmla="*/ 342 h 344"/>
              <a:gd name="T10" fmla="*/ 0 w 408"/>
              <a:gd name="T11" fmla="*/ 24 h 344"/>
              <a:gd name="T12" fmla="*/ 0 w 408"/>
              <a:gd name="T13" fmla="*/ 23 h 344"/>
              <a:gd name="T14" fmla="*/ 0 w 408"/>
              <a:gd name="T15" fmla="*/ 21 h 344"/>
              <a:gd name="T16" fmla="*/ 2 w 408"/>
              <a:gd name="T17" fmla="*/ 20 h 344"/>
              <a:gd name="T18" fmla="*/ 405 w 408"/>
              <a:gd name="T19" fmla="*/ 0 h 344"/>
              <a:gd name="T20" fmla="*/ 407 w 408"/>
              <a:gd name="T21" fmla="*/ 1 h 344"/>
              <a:gd name="T22" fmla="*/ 408 w 408"/>
              <a:gd name="T23" fmla="*/ 2 h 344"/>
              <a:gd name="T24" fmla="*/ 401 w 408"/>
              <a:gd name="T25" fmla="*/ 5 h 344"/>
              <a:gd name="T26" fmla="*/ 6 w 408"/>
              <a:gd name="T27" fmla="*/ 25 h 344"/>
              <a:gd name="T28" fmla="*/ 151 w 408"/>
              <a:gd name="T29" fmla="*/ 337 h 344"/>
              <a:gd name="T30" fmla="*/ 401 w 408"/>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344">
                <a:moveTo>
                  <a:pt x="408" y="2"/>
                </a:moveTo>
                <a:cubicBezTo>
                  <a:pt x="408" y="2"/>
                  <a:pt x="408" y="3"/>
                  <a:pt x="407" y="3"/>
                </a:cubicBezTo>
                <a:cubicBezTo>
                  <a:pt x="152" y="343"/>
                  <a:pt x="152" y="343"/>
                  <a:pt x="152" y="343"/>
                </a:cubicBezTo>
                <a:cubicBezTo>
                  <a:pt x="152" y="344"/>
                  <a:pt x="151" y="344"/>
                  <a:pt x="150" y="344"/>
                </a:cubicBezTo>
                <a:cubicBezTo>
                  <a:pt x="150" y="344"/>
                  <a:pt x="149" y="343"/>
                  <a:pt x="148" y="342"/>
                </a:cubicBezTo>
                <a:cubicBezTo>
                  <a:pt x="0" y="24"/>
                  <a:pt x="0" y="24"/>
                  <a:pt x="0" y="24"/>
                </a:cubicBezTo>
                <a:cubicBezTo>
                  <a:pt x="0" y="23"/>
                  <a:pt x="0" y="23"/>
                  <a:pt x="0" y="23"/>
                </a:cubicBezTo>
                <a:cubicBezTo>
                  <a:pt x="0" y="22"/>
                  <a:pt x="0" y="22"/>
                  <a:pt x="0" y="21"/>
                </a:cubicBezTo>
                <a:cubicBezTo>
                  <a:pt x="0" y="21"/>
                  <a:pt x="1" y="20"/>
                  <a:pt x="2" y="20"/>
                </a:cubicBezTo>
                <a:cubicBezTo>
                  <a:pt x="405" y="0"/>
                  <a:pt x="405" y="0"/>
                  <a:pt x="405" y="0"/>
                </a:cubicBezTo>
                <a:cubicBezTo>
                  <a:pt x="406" y="0"/>
                  <a:pt x="407" y="0"/>
                  <a:pt x="407" y="1"/>
                </a:cubicBezTo>
                <a:cubicBezTo>
                  <a:pt x="408" y="1"/>
                  <a:pt x="408" y="1"/>
                  <a:pt x="408" y="2"/>
                </a:cubicBezTo>
                <a:close/>
                <a:moveTo>
                  <a:pt x="401" y="5"/>
                </a:moveTo>
                <a:cubicBezTo>
                  <a:pt x="6" y="25"/>
                  <a:pt x="6" y="25"/>
                  <a:pt x="6" y="25"/>
                </a:cubicBezTo>
                <a:cubicBezTo>
                  <a:pt x="151" y="337"/>
                  <a:pt x="151" y="337"/>
                  <a:pt x="151" y="337"/>
                </a:cubicBezTo>
                <a:lnTo>
                  <a:pt x="401"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7" name="Freeform 176"/>
          <p:cNvSpPr>
            <a:spLocks/>
          </p:cNvSpPr>
          <p:nvPr/>
        </p:nvSpPr>
        <p:spPr bwMode="auto">
          <a:xfrm>
            <a:off x="808038" y="4214813"/>
            <a:ext cx="79375" cy="77788"/>
          </a:xfrm>
          <a:custGeom>
            <a:avLst/>
            <a:gdLst>
              <a:gd name="T0" fmla="*/ 14 w 28"/>
              <a:gd name="T1" fmla="*/ 0 h 27"/>
              <a:gd name="T2" fmla="*/ 1 w 28"/>
              <a:gd name="T3" fmla="*/ 14 h 27"/>
              <a:gd name="T4" fmla="*/ 15 w 28"/>
              <a:gd name="T5" fmla="*/ 27 h 27"/>
              <a:gd name="T6" fmla="*/ 28 w 28"/>
              <a:gd name="T7" fmla="*/ 13 h 27"/>
              <a:gd name="T8" fmla="*/ 14 w 28"/>
              <a:gd name="T9" fmla="*/ 0 h 27"/>
            </a:gdLst>
            <a:ahLst/>
            <a:cxnLst>
              <a:cxn ang="0">
                <a:pos x="T0" y="T1"/>
              </a:cxn>
              <a:cxn ang="0">
                <a:pos x="T2" y="T3"/>
              </a:cxn>
              <a:cxn ang="0">
                <a:pos x="T4" y="T5"/>
              </a:cxn>
              <a:cxn ang="0">
                <a:pos x="T6" y="T7"/>
              </a:cxn>
              <a:cxn ang="0">
                <a:pos x="T8" y="T9"/>
              </a:cxn>
            </a:cxnLst>
            <a:rect l="0" t="0" r="r" b="b"/>
            <a:pathLst>
              <a:path w="28" h="27">
                <a:moveTo>
                  <a:pt x="14" y="0"/>
                </a:moveTo>
                <a:cubicBezTo>
                  <a:pt x="6" y="0"/>
                  <a:pt x="0" y="7"/>
                  <a:pt x="1" y="14"/>
                </a:cubicBezTo>
                <a:cubicBezTo>
                  <a:pt x="1" y="22"/>
                  <a:pt x="7" y="27"/>
                  <a:pt x="15" y="27"/>
                </a:cubicBezTo>
                <a:cubicBezTo>
                  <a:pt x="22" y="27"/>
                  <a:pt x="28" y="21"/>
                  <a:pt x="28" y="13"/>
                </a:cubicBezTo>
                <a:cubicBezTo>
                  <a:pt x="27" y="6"/>
                  <a:pt x="21" y="0"/>
                  <a:pt x="1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8" name="Freeform 177"/>
          <p:cNvSpPr>
            <a:spLocks noEditPoints="1"/>
          </p:cNvSpPr>
          <p:nvPr/>
        </p:nvSpPr>
        <p:spPr bwMode="auto">
          <a:xfrm>
            <a:off x="9245600" y="3402013"/>
            <a:ext cx="750888" cy="852488"/>
          </a:xfrm>
          <a:custGeom>
            <a:avLst/>
            <a:gdLst>
              <a:gd name="T0" fmla="*/ 0 w 264"/>
              <a:gd name="T1" fmla="*/ 63 h 300"/>
              <a:gd name="T2" fmla="*/ 0 w 264"/>
              <a:gd name="T3" fmla="*/ 62 h 300"/>
              <a:gd name="T4" fmla="*/ 2 w 264"/>
              <a:gd name="T5" fmla="*/ 60 h 300"/>
              <a:gd name="T6" fmla="*/ 261 w 264"/>
              <a:gd name="T7" fmla="*/ 0 h 300"/>
              <a:gd name="T8" fmla="*/ 263 w 264"/>
              <a:gd name="T9" fmla="*/ 1 h 300"/>
              <a:gd name="T10" fmla="*/ 264 w 264"/>
              <a:gd name="T11" fmla="*/ 2 h 300"/>
              <a:gd name="T12" fmla="*/ 264 w 264"/>
              <a:gd name="T13" fmla="*/ 3 h 300"/>
              <a:gd name="T14" fmla="*/ 143 w 264"/>
              <a:gd name="T15" fmla="*/ 298 h 300"/>
              <a:gd name="T16" fmla="*/ 141 w 264"/>
              <a:gd name="T17" fmla="*/ 300 h 300"/>
              <a:gd name="T18" fmla="*/ 139 w 264"/>
              <a:gd name="T19" fmla="*/ 298 h 300"/>
              <a:gd name="T20" fmla="*/ 0 w 264"/>
              <a:gd name="T21" fmla="*/ 63 h 300"/>
              <a:gd name="T22" fmla="*/ 6 w 264"/>
              <a:gd name="T23" fmla="*/ 64 h 300"/>
              <a:gd name="T24" fmla="*/ 141 w 264"/>
              <a:gd name="T25" fmla="*/ 292 h 300"/>
              <a:gd name="T26" fmla="*/ 257 w 264"/>
              <a:gd name="T27" fmla="*/ 6 h 300"/>
              <a:gd name="T28" fmla="*/ 6 w 264"/>
              <a:gd name="T29" fmla="*/ 6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300">
                <a:moveTo>
                  <a:pt x="0" y="63"/>
                </a:moveTo>
                <a:cubicBezTo>
                  <a:pt x="0" y="63"/>
                  <a:pt x="0" y="62"/>
                  <a:pt x="0" y="62"/>
                </a:cubicBezTo>
                <a:cubicBezTo>
                  <a:pt x="0" y="61"/>
                  <a:pt x="1" y="60"/>
                  <a:pt x="2" y="60"/>
                </a:cubicBezTo>
                <a:cubicBezTo>
                  <a:pt x="261" y="0"/>
                  <a:pt x="261" y="0"/>
                  <a:pt x="261" y="0"/>
                </a:cubicBezTo>
                <a:cubicBezTo>
                  <a:pt x="262" y="0"/>
                  <a:pt x="263" y="0"/>
                  <a:pt x="263" y="1"/>
                </a:cubicBezTo>
                <a:cubicBezTo>
                  <a:pt x="263" y="1"/>
                  <a:pt x="264" y="1"/>
                  <a:pt x="264" y="2"/>
                </a:cubicBezTo>
                <a:cubicBezTo>
                  <a:pt x="264" y="2"/>
                  <a:pt x="264" y="3"/>
                  <a:pt x="264" y="3"/>
                </a:cubicBezTo>
                <a:cubicBezTo>
                  <a:pt x="143" y="298"/>
                  <a:pt x="143" y="298"/>
                  <a:pt x="143" y="298"/>
                </a:cubicBezTo>
                <a:cubicBezTo>
                  <a:pt x="143" y="299"/>
                  <a:pt x="142" y="299"/>
                  <a:pt x="141" y="300"/>
                </a:cubicBezTo>
                <a:cubicBezTo>
                  <a:pt x="141" y="300"/>
                  <a:pt x="140" y="299"/>
                  <a:pt x="139" y="298"/>
                </a:cubicBezTo>
                <a:cubicBezTo>
                  <a:pt x="0" y="63"/>
                  <a:pt x="0" y="63"/>
                  <a:pt x="0" y="63"/>
                </a:cubicBezTo>
                <a:close/>
                <a:moveTo>
                  <a:pt x="6" y="64"/>
                </a:moveTo>
                <a:cubicBezTo>
                  <a:pt x="141" y="292"/>
                  <a:pt x="141" y="292"/>
                  <a:pt x="141" y="292"/>
                </a:cubicBezTo>
                <a:cubicBezTo>
                  <a:pt x="257" y="6"/>
                  <a:pt x="257" y="6"/>
                  <a:pt x="257" y="6"/>
                </a:cubicBezTo>
                <a:lnTo>
                  <a:pt x="6" y="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9" name="Freeform 178"/>
          <p:cNvSpPr>
            <a:spLocks/>
          </p:cNvSpPr>
          <p:nvPr/>
        </p:nvSpPr>
        <p:spPr bwMode="auto">
          <a:xfrm>
            <a:off x="10539413" y="1104900"/>
            <a:ext cx="131763" cy="131763"/>
          </a:xfrm>
          <a:custGeom>
            <a:avLst/>
            <a:gdLst>
              <a:gd name="T0" fmla="*/ 38 w 46"/>
              <a:gd name="T1" fmla="*/ 37 h 46"/>
              <a:gd name="T2" fmla="*/ 38 w 46"/>
              <a:gd name="T3" fmla="*/ 8 h 46"/>
              <a:gd name="T4" fmla="*/ 8 w 46"/>
              <a:gd name="T5" fmla="*/ 8 h 46"/>
              <a:gd name="T6" fmla="*/ 9 w 46"/>
              <a:gd name="T7" fmla="*/ 38 h 46"/>
              <a:gd name="T8" fmla="*/ 38 w 46"/>
              <a:gd name="T9" fmla="*/ 37 h 46"/>
            </a:gdLst>
            <a:ahLst/>
            <a:cxnLst>
              <a:cxn ang="0">
                <a:pos x="T0" y="T1"/>
              </a:cxn>
              <a:cxn ang="0">
                <a:pos x="T2" y="T3"/>
              </a:cxn>
              <a:cxn ang="0">
                <a:pos x="T4" y="T5"/>
              </a:cxn>
              <a:cxn ang="0">
                <a:pos x="T6" y="T7"/>
              </a:cxn>
              <a:cxn ang="0">
                <a:pos x="T8" y="T9"/>
              </a:cxn>
            </a:cxnLst>
            <a:rect l="0" t="0" r="r" b="b"/>
            <a:pathLst>
              <a:path w="46" h="46">
                <a:moveTo>
                  <a:pt x="38" y="37"/>
                </a:moveTo>
                <a:cubicBezTo>
                  <a:pt x="46" y="29"/>
                  <a:pt x="46" y="16"/>
                  <a:pt x="38" y="8"/>
                </a:cubicBezTo>
                <a:cubicBezTo>
                  <a:pt x="29" y="0"/>
                  <a:pt x="16" y="0"/>
                  <a:pt x="8" y="8"/>
                </a:cubicBezTo>
                <a:cubicBezTo>
                  <a:pt x="0" y="17"/>
                  <a:pt x="0" y="30"/>
                  <a:pt x="9" y="38"/>
                </a:cubicBezTo>
                <a:cubicBezTo>
                  <a:pt x="17" y="46"/>
                  <a:pt x="31" y="46"/>
                  <a:pt x="38"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0" name="Freeform 179"/>
          <p:cNvSpPr>
            <a:spLocks/>
          </p:cNvSpPr>
          <p:nvPr/>
        </p:nvSpPr>
        <p:spPr bwMode="auto">
          <a:xfrm>
            <a:off x="3335338" y="5037138"/>
            <a:ext cx="133350" cy="136525"/>
          </a:xfrm>
          <a:custGeom>
            <a:avLst/>
            <a:gdLst>
              <a:gd name="T0" fmla="*/ 35 w 47"/>
              <a:gd name="T1" fmla="*/ 7 h 48"/>
              <a:gd name="T2" fmla="*/ 6 w 47"/>
              <a:gd name="T3" fmla="*/ 12 h 48"/>
              <a:gd name="T4" fmla="*/ 12 w 47"/>
              <a:gd name="T5" fmla="*/ 42 h 48"/>
              <a:gd name="T6" fmla="*/ 41 w 47"/>
              <a:gd name="T7" fmla="*/ 36 h 48"/>
              <a:gd name="T8" fmla="*/ 35 w 47"/>
              <a:gd name="T9" fmla="*/ 7 h 48"/>
            </a:gdLst>
            <a:ahLst/>
            <a:cxnLst>
              <a:cxn ang="0">
                <a:pos x="T0" y="T1"/>
              </a:cxn>
              <a:cxn ang="0">
                <a:pos x="T2" y="T3"/>
              </a:cxn>
              <a:cxn ang="0">
                <a:pos x="T4" y="T5"/>
              </a:cxn>
              <a:cxn ang="0">
                <a:pos x="T6" y="T7"/>
              </a:cxn>
              <a:cxn ang="0">
                <a:pos x="T8" y="T9"/>
              </a:cxn>
            </a:cxnLst>
            <a:rect l="0" t="0" r="r" b="b"/>
            <a:pathLst>
              <a:path w="47" h="48">
                <a:moveTo>
                  <a:pt x="35" y="7"/>
                </a:moveTo>
                <a:cubicBezTo>
                  <a:pt x="26" y="0"/>
                  <a:pt x="13" y="3"/>
                  <a:pt x="6" y="12"/>
                </a:cubicBezTo>
                <a:cubicBezTo>
                  <a:pt x="0" y="22"/>
                  <a:pt x="2" y="35"/>
                  <a:pt x="12" y="42"/>
                </a:cubicBezTo>
                <a:cubicBezTo>
                  <a:pt x="21" y="48"/>
                  <a:pt x="34" y="46"/>
                  <a:pt x="41" y="36"/>
                </a:cubicBezTo>
                <a:cubicBezTo>
                  <a:pt x="47" y="26"/>
                  <a:pt x="45" y="13"/>
                  <a:pt x="35"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1" name="Freeform 180"/>
          <p:cNvSpPr>
            <a:spLocks/>
          </p:cNvSpPr>
          <p:nvPr/>
        </p:nvSpPr>
        <p:spPr bwMode="auto">
          <a:xfrm>
            <a:off x="2798763" y="935037"/>
            <a:ext cx="93663" cy="93663"/>
          </a:xfrm>
          <a:custGeom>
            <a:avLst/>
            <a:gdLst>
              <a:gd name="T0" fmla="*/ 29 w 33"/>
              <a:gd name="T1" fmla="*/ 10 h 33"/>
              <a:gd name="T2" fmla="*/ 10 w 33"/>
              <a:gd name="T3" fmla="*/ 3 h 33"/>
              <a:gd name="T4" fmla="*/ 3 w 33"/>
              <a:gd name="T5" fmla="*/ 22 h 33"/>
              <a:gd name="T6" fmla="*/ 22 w 33"/>
              <a:gd name="T7" fmla="*/ 29 h 33"/>
              <a:gd name="T8" fmla="*/ 29 w 33"/>
              <a:gd name="T9" fmla="*/ 10 h 33"/>
            </a:gdLst>
            <a:ahLst/>
            <a:cxnLst>
              <a:cxn ang="0">
                <a:pos x="T0" y="T1"/>
              </a:cxn>
              <a:cxn ang="0">
                <a:pos x="T2" y="T3"/>
              </a:cxn>
              <a:cxn ang="0">
                <a:pos x="T4" y="T5"/>
              </a:cxn>
              <a:cxn ang="0">
                <a:pos x="T6" y="T7"/>
              </a:cxn>
              <a:cxn ang="0">
                <a:pos x="T8" y="T9"/>
              </a:cxn>
            </a:cxnLst>
            <a:rect l="0" t="0" r="r" b="b"/>
            <a:pathLst>
              <a:path w="33" h="33">
                <a:moveTo>
                  <a:pt x="29" y="10"/>
                </a:moveTo>
                <a:cubicBezTo>
                  <a:pt x="26" y="3"/>
                  <a:pt x="17" y="0"/>
                  <a:pt x="10" y="3"/>
                </a:cubicBezTo>
                <a:cubicBezTo>
                  <a:pt x="3" y="7"/>
                  <a:pt x="0" y="15"/>
                  <a:pt x="3" y="22"/>
                </a:cubicBezTo>
                <a:cubicBezTo>
                  <a:pt x="7" y="29"/>
                  <a:pt x="15" y="33"/>
                  <a:pt x="22" y="29"/>
                </a:cubicBezTo>
                <a:cubicBezTo>
                  <a:pt x="30" y="26"/>
                  <a:pt x="33"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2" name="Freeform 181"/>
          <p:cNvSpPr>
            <a:spLocks/>
          </p:cNvSpPr>
          <p:nvPr/>
        </p:nvSpPr>
        <p:spPr bwMode="auto">
          <a:xfrm>
            <a:off x="3903663" y="4638675"/>
            <a:ext cx="93663" cy="93663"/>
          </a:xfrm>
          <a:custGeom>
            <a:avLst/>
            <a:gdLst>
              <a:gd name="T0" fmla="*/ 8 w 33"/>
              <a:gd name="T1" fmla="*/ 5 h 33"/>
              <a:gd name="T2" fmla="*/ 5 w 33"/>
              <a:gd name="T3" fmla="*/ 25 h 33"/>
              <a:gd name="T4" fmla="*/ 25 w 33"/>
              <a:gd name="T5" fmla="*/ 28 h 33"/>
              <a:gd name="T6" fmla="*/ 28 w 33"/>
              <a:gd name="T7" fmla="*/ 9 h 33"/>
              <a:gd name="T8" fmla="*/ 8 w 33"/>
              <a:gd name="T9" fmla="*/ 5 h 33"/>
            </a:gdLst>
            <a:ahLst/>
            <a:cxnLst>
              <a:cxn ang="0">
                <a:pos x="T0" y="T1"/>
              </a:cxn>
              <a:cxn ang="0">
                <a:pos x="T2" y="T3"/>
              </a:cxn>
              <a:cxn ang="0">
                <a:pos x="T4" y="T5"/>
              </a:cxn>
              <a:cxn ang="0">
                <a:pos x="T6" y="T7"/>
              </a:cxn>
              <a:cxn ang="0">
                <a:pos x="T8" y="T9"/>
              </a:cxn>
            </a:cxnLst>
            <a:rect l="0" t="0" r="r" b="b"/>
            <a:pathLst>
              <a:path w="33" h="33">
                <a:moveTo>
                  <a:pt x="8" y="5"/>
                </a:moveTo>
                <a:cubicBezTo>
                  <a:pt x="2" y="9"/>
                  <a:pt x="0" y="18"/>
                  <a:pt x="5" y="25"/>
                </a:cubicBezTo>
                <a:cubicBezTo>
                  <a:pt x="9" y="31"/>
                  <a:pt x="18" y="33"/>
                  <a:pt x="25" y="28"/>
                </a:cubicBezTo>
                <a:cubicBezTo>
                  <a:pt x="31" y="24"/>
                  <a:pt x="33" y="15"/>
                  <a:pt x="28" y="9"/>
                </a:cubicBezTo>
                <a:cubicBezTo>
                  <a:pt x="24" y="2"/>
                  <a:pt x="15" y="0"/>
                  <a:pt x="8"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3" name="Freeform 182"/>
          <p:cNvSpPr>
            <a:spLocks/>
          </p:cNvSpPr>
          <p:nvPr/>
        </p:nvSpPr>
        <p:spPr bwMode="auto">
          <a:xfrm>
            <a:off x="3605213" y="-450850"/>
            <a:ext cx="92075" cy="93663"/>
          </a:xfrm>
          <a:custGeom>
            <a:avLst/>
            <a:gdLst>
              <a:gd name="T0" fmla="*/ 29 w 32"/>
              <a:gd name="T1" fmla="*/ 10 h 33"/>
              <a:gd name="T2" fmla="*/ 10 w 32"/>
              <a:gd name="T3" fmla="*/ 4 h 33"/>
              <a:gd name="T4" fmla="*/ 3 w 32"/>
              <a:gd name="T5" fmla="*/ 23 h 33"/>
              <a:gd name="T6" fmla="*/ 22 w 32"/>
              <a:gd name="T7" fmla="*/ 30 h 33"/>
              <a:gd name="T8" fmla="*/ 29 w 32"/>
              <a:gd name="T9" fmla="*/ 10 h 33"/>
            </a:gdLst>
            <a:ahLst/>
            <a:cxnLst>
              <a:cxn ang="0">
                <a:pos x="T0" y="T1"/>
              </a:cxn>
              <a:cxn ang="0">
                <a:pos x="T2" y="T3"/>
              </a:cxn>
              <a:cxn ang="0">
                <a:pos x="T4" y="T5"/>
              </a:cxn>
              <a:cxn ang="0">
                <a:pos x="T6" y="T7"/>
              </a:cxn>
              <a:cxn ang="0">
                <a:pos x="T8" y="T9"/>
              </a:cxn>
            </a:cxnLst>
            <a:rect l="0" t="0" r="r" b="b"/>
            <a:pathLst>
              <a:path w="32" h="33">
                <a:moveTo>
                  <a:pt x="29" y="10"/>
                </a:moveTo>
                <a:cubicBezTo>
                  <a:pt x="26" y="3"/>
                  <a:pt x="17" y="0"/>
                  <a:pt x="10" y="4"/>
                </a:cubicBezTo>
                <a:cubicBezTo>
                  <a:pt x="3" y="7"/>
                  <a:pt x="0" y="16"/>
                  <a:pt x="3" y="23"/>
                </a:cubicBezTo>
                <a:cubicBezTo>
                  <a:pt x="6" y="30"/>
                  <a:pt x="15" y="33"/>
                  <a:pt x="22" y="30"/>
                </a:cubicBezTo>
                <a:cubicBezTo>
                  <a:pt x="29" y="26"/>
                  <a:pt x="32" y="18"/>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4" name="Freeform 183"/>
          <p:cNvSpPr>
            <a:spLocks/>
          </p:cNvSpPr>
          <p:nvPr/>
        </p:nvSpPr>
        <p:spPr bwMode="auto">
          <a:xfrm>
            <a:off x="2144713" y="1166812"/>
            <a:ext cx="93663" cy="95250"/>
          </a:xfrm>
          <a:custGeom>
            <a:avLst/>
            <a:gdLst>
              <a:gd name="T0" fmla="*/ 30 w 33"/>
              <a:gd name="T1" fmla="*/ 10 h 33"/>
              <a:gd name="T2" fmla="*/ 10 w 33"/>
              <a:gd name="T3" fmla="*/ 3 h 33"/>
              <a:gd name="T4" fmla="*/ 4 w 33"/>
              <a:gd name="T5" fmla="*/ 23 h 33"/>
              <a:gd name="T6" fmla="*/ 23 w 33"/>
              <a:gd name="T7" fmla="*/ 29 h 33"/>
              <a:gd name="T8" fmla="*/ 30 w 33"/>
              <a:gd name="T9" fmla="*/ 10 h 33"/>
            </a:gdLst>
            <a:ahLst/>
            <a:cxnLst>
              <a:cxn ang="0">
                <a:pos x="T0" y="T1"/>
              </a:cxn>
              <a:cxn ang="0">
                <a:pos x="T2" y="T3"/>
              </a:cxn>
              <a:cxn ang="0">
                <a:pos x="T4" y="T5"/>
              </a:cxn>
              <a:cxn ang="0">
                <a:pos x="T6" y="T7"/>
              </a:cxn>
              <a:cxn ang="0">
                <a:pos x="T8" y="T9"/>
              </a:cxn>
            </a:cxnLst>
            <a:rect l="0" t="0" r="r" b="b"/>
            <a:pathLst>
              <a:path w="33" h="33">
                <a:moveTo>
                  <a:pt x="30" y="10"/>
                </a:moveTo>
                <a:cubicBezTo>
                  <a:pt x="26" y="3"/>
                  <a:pt x="18" y="0"/>
                  <a:pt x="10" y="3"/>
                </a:cubicBezTo>
                <a:cubicBezTo>
                  <a:pt x="3" y="7"/>
                  <a:pt x="0" y="15"/>
                  <a:pt x="4" y="23"/>
                </a:cubicBezTo>
                <a:cubicBezTo>
                  <a:pt x="7" y="30"/>
                  <a:pt x="16" y="33"/>
                  <a:pt x="23" y="29"/>
                </a:cubicBezTo>
                <a:cubicBezTo>
                  <a:pt x="30" y="26"/>
                  <a:pt x="33" y="17"/>
                  <a:pt x="3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5" name="Freeform 184"/>
          <p:cNvSpPr>
            <a:spLocks/>
          </p:cNvSpPr>
          <p:nvPr/>
        </p:nvSpPr>
        <p:spPr bwMode="auto">
          <a:xfrm>
            <a:off x="10707688" y="3967163"/>
            <a:ext cx="93663" cy="93663"/>
          </a:xfrm>
          <a:custGeom>
            <a:avLst/>
            <a:gdLst>
              <a:gd name="T0" fmla="*/ 29 w 33"/>
              <a:gd name="T1" fmla="*/ 10 h 33"/>
              <a:gd name="T2" fmla="*/ 10 w 33"/>
              <a:gd name="T3" fmla="*/ 3 h 33"/>
              <a:gd name="T4" fmla="*/ 4 w 33"/>
              <a:gd name="T5" fmla="*/ 23 h 33"/>
              <a:gd name="T6" fmla="*/ 23 w 33"/>
              <a:gd name="T7" fmla="*/ 29 h 33"/>
              <a:gd name="T8" fmla="*/ 29 w 33"/>
              <a:gd name="T9" fmla="*/ 10 h 33"/>
            </a:gdLst>
            <a:ahLst/>
            <a:cxnLst>
              <a:cxn ang="0">
                <a:pos x="T0" y="T1"/>
              </a:cxn>
              <a:cxn ang="0">
                <a:pos x="T2" y="T3"/>
              </a:cxn>
              <a:cxn ang="0">
                <a:pos x="T4" y="T5"/>
              </a:cxn>
              <a:cxn ang="0">
                <a:pos x="T6" y="T7"/>
              </a:cxn>
              <a:cxn ang="0">
                <a:pos x="T8" y="T9"/>
              </a:cxn>
            </a:cxnLst>
            <a:rect l="0" t="0" r="r" b="b"/>
            <a:pathLst>
              <a:path w="33" h="33">
                <a:moveTo>
                  <a:pt x="29" y="10"/>
                </a:moveTo>
                <a:cubicBezTo>
                  <a:pt x="26" y="3"/>
                  <a:pt x="17" y="0"/>
                  <a:pt x="10" y="3"/>
                </a:cubicBezTo>
                <a:cubicBezTo>
                  <a:pt x="3" y="7"/>
                  <a:pt x="0" y="15"/>
                  <a:pt x="4" y="23"/>
                </a:cubicBezTo>
                <a:cubicBezTo>
                  <a:pt x="7" y="30"/>
                  <a:pt x="15" y="33"/>
                  <a:pt x="23" y="29"/>
                </a:cubicBezTo>
                <a:cubicBezTo>
                  <a:pt x="30" y="26"/>
                  <a:pt x="33"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6" name="Freeform 185"/>
          <p:cNvSpPr>
            <a:spLocks/>
          </p:cNvSpPr>
          <p:nvPr/>
        </p:nvSpPr>
        <p:spPr bwMode="auto">
          <a:xfrm>
            <a:off x="10498138" y="3546475"/>
            <a:ext cx="90488" cy="93663"/>
          </a:xfrm>
          <a:custGeom>
            <a:avLst/>
            <a:gdLst>
              <a:gd name="T0" fmla="*/ 29 w 32"/>
              <a:gd name="T1" fmla="*/ 10 h 33"/>
              <a:gd name="T2" fmla="*/ 10 w 32"/>
              <a:gd name="T3" fmla="*/ 3 h 33"/>
              <a:gd name="T4" fmla="*/ 3 w 32"/>
              <a:gd name="T5" fmla="*/ 22 h 33"/>
              <a:gd name="T6" fmla="*/ 22 w 32"/>
              <a:gd name="T7" fmla="*/ 29 h 33"/>
              <a:gd name="T8" fmla="*/ 29 w 32"/>
              <a:gd name="T9" fmla="*/ 10 h 33"/>
            </a:gdLst>
            <a:ahLst/>
            <a:cxnLst>
              <a:cxn ang="0">
                <a:pos x="T0" y="T1"/>
              </a:cxn>
              <a:cxn ang="0">
                <a:pos x="T2" y="T3"/>
              </a:cxn>
              <a:cxn ang="0">
                <a:pos x="T4" y="T5"/>
              </a:cxn>
              <a:cxn ang="0">
                <a:pos x="T6" y="T7"/>
              </a:cxn>
              <a:cxn ang="0">
                <a:pos x="T8" y="T9"/>
              </a:cxn>
            </a:cxnLst>
            <a:rect l="0" t="0" r="r" b="b"/>
            <a:pathLst>
              <a:path w="32" h="33">
                <a:moveTo>
                  <a:pt x="29" y="10"/>
                </a:moveTo>
                <a:cubicBezTo>
                  <a:pt x="26" y="3"/>
                  <a:pt x="17" y="0"/>
                  <a:pt x="10" y="3"/>
                </a:cubicBezTo>
                <a:cubicBezTo>
                  <a:pt x="3" y="7"/>
                  <a:pt x="0" y="15"/>
                  <a:pt x="3" y="22"/>
                </a:cubicBezTo>
                <a:cubicBezTo>
                  <a:pt x="6" y="30"/>
                  <a:pt x="15" y="33"/>
                  <a:pt x="22" y="29"/>
                </a:cubicBezTo>
                <a:cubicBezTo>
                  <a:pt x="29" y="26"/>
                  <a:pt x="32"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7" name="Freeform 186"/>
          <p:cNvSpPr>
            <a:spLocks noEditPoints="1"/>
          </p:cNvSpPr>
          <p:nvPr/>
        </p:nvSpPr>
        <p:spPr bwMode="auto">
          <a:xfrm>
            <a:off x="1538288" y="1855787"/>
            <a:ext cx="304800" cy="304800"/>
          </a:xfrm>
          <a:custGeom>
            <a:avLst/>
            <a:gdLst>
              <a:gd name="T0" fmla="*/ 53 w 107"/>
              <a:gd name="T1" fmla="*/ 107 h 107"/>
              <a:gd name="T2" fmla="*/ 0 w 107"/>
              <a:gd name="T3" fmla="*/ 54 h 107"/>
              <a:gd name="T4" fmla="*/ 53 w 107"/>
              <a:gd name="T5" fmla="*/ 0 h 107"/>
              <a:gd name="T6" fmla="*/ 107 w 107"/>
              <a:gd name="T7" fmla="*/ 54 h 107"/>
              <a:gd name="T8" fmla="*/ 53 w 107"/>
              <a:gd name="T9" fmla="*/ 107 h 107"/>
              <a:gd name="T10" fmla="*/ 53 w 107"/>
              <a:gd name="T11" fmla="*/ 6 h 107"/>
              <a:gd name="T12" fmla="*/ 5 w 107"/>
              <a:gd name="T13" fmla="*/ 54 h 107"/>
              <a:gd name="T14" fmla="*/ 53 w 107"/>
              <a:gd name="T15" fmla="*/ 101 h 107"/>
              <a:gd name="T16" fmla="*/ 101 w 107"/>
              <a:gd name="T17" fmla="*/ 54 h 107"/>
              <a:gd name="T18" fmla="*/ 53 w 107"/>
              <a:gd name="T19"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107"/>
                </a:moveTo>
                <a:cubicBezTo>
                  <a:pt x="24" y="107"/>
                  <a:pt x="0" y="83"/>
                  <a:pt x="0" y="54"/>
                </a:cubicBezTo>
                <a:cubicBezTo>
                  <a:pt x="0" y="24"/>
                  <a:pt x="24" y="0"/>
                  <a:pt x="53" y="0"/>
                </a:cubicBezTo>
                <a:cubicBezTo>
                  <a:pt x="83" y="0"/>
                  <a:pt x="107" y="24"/>
                  <a:pt x="107" y="54"/>
                </a:cubicBezTo>
                <a:cubicBezTo>
                  <a:pt x="107" y="83"/>
                  <a:pt x="83" y="107"/>
                  <a:pt x="53" y="107"/>
                </a:cubicBezTo>
                <a:close/>
                <a:moveTo>
                  <a:pt x="53" y="6"/>
                </a:moveTo>
                <a:cubicBezTo>
                  <a:pt x="27" y="6"/>
                  <a:pt x="5" y="27"/>
                  <a:pt x="5" y="54"/>
                </a:cubicBezTo>
                <a:cubicBezTo>
                  <a:pt x="5" y="80"/>
                  <a:pt x="27" y="101"/>
                  <a:pt x="53" y="101"/>
                </a:cubicBezTo>
                <a:cubicBezTo>
                  <a:pt x="80" y="101"/>
                  <a:pt x="101" y="80"/>
                  <a:pt x="101" y="54"/>
                </a:cubicBezTo>
                <a:cubicBezTo>
                  <a:pt x="101" y="27"/>
                  <a:pt x="80" y="6"/>
                  <a:pt x="53" y="6"/>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198" name="Freeform 187"/>
          <p:cNvSpPr>
            <a:spLocks noEditPoints="1"/>
          </p:cNvSpPr>
          <p:nvPr/>
        </p:nvSpPr>
        <p:spPr bwMode="auto">
          <a:xfrm>
            <a:off x="10348913" y="1660525"/>
            <a:ext cx="304800" cy="306388"/>
          </a:xfrm>
          <a:custGeom>
            <a:avLst/>
            <a:gdLst>
              <a:gd name="T0" fmla="*/ 54 w 107"/>
              <a:gd name="T1" fmla="*/ 108 h 108"/>
              <a:gd name="T2" fmla="*/ 0 w 107"/>
              <a:gd name="T3" fmla="*/ 54 h 108"/>
              <a:gd name="T4" fmla="*/ 54 w 107"/>
              <a:gd name="T5" fmla="*/ 0 h 108"/>
              <a:gd name="T6" fmla="*/ 107 w 107"/>
              <a:gd name="T7" fmla="*/ 54 h 108"/>
              <a:gd name="T8" fmla="*/ 54 w 107"/>
              <a:gd name="T9" fmla="*/ 108 h 108"/>
              <a:gd name="T10" fmla="*/ 54 w 107"/>
              <a:gd name="T11" fmla="*/ 6 h 108"/>
              <a:gd name="T12" fmla="*/ 6 w 107"/>
              <a:gd name="T13" fmla="*/ 54 h 108"/>
              <a:gd name="T14" fmla="*/ 54 w 107"/>
              <a:gd name="T15" fmla="*/ 102 h 108"/>
              <a:gd name="T16" fmla="*/ 101 w 107"/>
              <a:gd name="T17" fmla="*/ 54 h 108"/>
              <a:gd name="T18" fmla="*/ 54 w 107"/>
              <a:gd name="T19"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8">
                <a:moveTo>
                  <a:pt x="54" y="108"/>
                </a:moveTo>
                <a:cubicBezTo>
                  <a:pt x="24" y="108"/>
                  <a:pt x="0" y="84"/>
                  <a:pt x="0" y="54"/>
                </a:cubicBezTo>
                <a:cubicBezTo>
                  <a:pt x="0" y="25"/>
                  <a:pt x="24" y="0"/>
                  <a:pt x="54" y="0"/>
                </a:cubicBezTo>
                <a:cubicBezTo>
                  <a:pt x="83" y="0"/>
                  <a:pt x="107" y="25"/>
                  <a:pt x="107" y="54"/>
                </a:cubicBezTo>
                <a:cubicBezTo>
                  <a:pt x="107" y="84"/>
                  <a:pt x="83" y="108"/>
                  <a:pt x="54" y="108"/>
                </a:cubicBezTo>
                <a:close/>
                <a:moveTo>
                  <a:pt x="54" y="6"/>
                </a:moveTo>
                <a:cubicBezTo>
                  <a:pt x="27" y="6"/>
                  <a:pt x="6" y="28"/>
                  <a:pt x="6" y="54"/>
                </a:cubicBezTo>
                <a:cubicBezTo>
                  <a:pt x="6" y="81"/>
                  <a:pt x="27" y="102"/>
                  <a:pt x="54" y="102"/>
                </a:cubicBezTo>
                <a:cubicBezTo>
                  <a:pt x="80" y="102"/>
                  <a:pt x="101" y="81"/>
                  <a:pt x="101" y="54"/>
                </a:cubicBezTo>
                <a:cubicBezTo>
                  <a:pt x="101" y="28"/>
                  <a:pt x="80" y="6"/>
                  <a:pt x="54" y="6"/>
                </a:cubicBezTo>
                <a:close/>
              </a:path>
            </a:pathLst>
          </a:custGeom>
          <a:solidFill>
            <a:srgbClr val="DBD610"/>
          </a:solidFill>
          <a:ln>
            <a:noFill/>
          </a:ln>
        </p:spPr>
        <p:txBody>
          <a:bodyPr vert="horz" wrap="square" lIns="91440" tIns="45720" rIns="91440" bIns="45720" numCol="1" anchor="t" anchorCtr="0" compatLnSpc="1">
            <a:prstTxWarp prst="textNoShape">
              <a:avLst/>
            </a:prstTxWarp>
          </a:bodyPr>
          <a:lstStyle/>
          <a:p>
            <a:endParaRPr lang="pt-BR"/>
          </a:p>
        </p:txBody>
      </p:sp>
      <p:sp>
        <p:nvSpPr>
          <p:cNvPr id="199" name="Freeform 188"/>
          <p:cNvSpPr>
            <a:spLocks noEditPoints="1"/>
          </p:cNvSpPr>
          <p:nvPr/>
        </p:nvSpPr>
        <p:spPr bwMode="auto">
          <a:xfrm>
            <a:off x="7881938" y="5048250"/>
            <a:ext cx="303213" cy="304800"/>
          </a:xfrm>
          <a:custGeom>
            <a:avLst/>
            <a:gdLst>
              <a:gd name="T0" fmla="*/ 53 w 107"/>
              <a:gd name="T1" fmla="*/ 107 h 107"/>
              <a:gd name="T2" fmla="*/ 0 w 107"/>
              <a:gd name="T3" fmla="*/ 54 h 107"/>
              <a:gd name="T4" fmla="*/ 53 w 107"/>
              <a:gd name="T5" fmla="*/ 0 h 107"/>
              <a:gd name="T6" fmla="*/ 107 w 107"/>
              <a:gd name="T7" fmla="*/ 54 h 107"/>
              <a:gd name="T8" fmla="*/ 53 w 107"/>
              <a:gd name="T9" fmla="*/ 107 h 107"/>
              <a:gd name="T10" fmla="*/ 53 w 107"/>
              <a:gd name="T11" fmla="*/ 6 h 107"/>
              <a:gd name="T12" fmla="*/ 5 w 107"/>
              <a:gd name="T13" fmla="*/ 54 h 107"/>
              <a:gd name="T14" fmla="*/ 53 w 107"/>
              <a:gd name="T15" fmla="*/ 102 h 107"/>
              <a:gd name="T16" fmla="*/ 101 w 107"/>
              <a:gd name="T17" fmla="*/ 54 h 107"/>
              <a:gd name="T18" fmla="*/ 53 w 107"/>
              <a:gd name="T19"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107"/>
                </a:moveTo>
                <a:cubicBezTo>
                  <a:pt x="24" y="107"/>
                  <a:pt x="0" y="83"/>
                  <a:pt x="0" y="54"/>
                </a:cubicBezTo>
                <a:cubicBezTo>
                  <a:pt x="0" y="24"/>
                  <a:pt x="24" y="0"/>
                  <a:pt x="53" y="0"/>
                </a:cubicBezTo>
                <a:cubicBezTo>
                  <a:pt x="83" y="0"/>
                  <a:pt x="107" y="24"/>
                  <a:pt x="107" y="54"/>
                </a:cubicBezTo>
                <a:cubicBezTo>
                  <a:pt x="107" y="83"/>
                  <a:pt x="83" y="107"/>
                  <a:pt x="53" y="107"/>
                </a:cubicBezTo>
                <a:close/>
                <a:moveTo>
                  <a:pt x="53" y="6"/>
                </a:moveTo>
                <a:cubicBezTo>
                  <a:pt x="27" y="6"/>
                  <a:pt x="5" y="27"/>
                  <a:pt x="5" y="54"/>
                </a:cubicBezTo>
                <a:cubicBezTo>
                  <a:pt x="5" y="80"/>
                  <a:pt x="27" y="102"/>
                  <a:pt x="53" y="102"/>
                </a:cubicBezTo>
                <a:cubicBezTo>
                  <a:pt x="80" y="102"/>
                  <a:pt x="101" y="80"/>
                  <a:pt x="101" y="54"/>
                </a:cubicBezTo>
                <a:cubicBezTo>
                  <a:pt x="101" y="27"/>
                  <a:pt x="80" y="6"/>
                  <a:pt x="5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0" name="Oval 189"/>
          <p:cNvSpPr>
            <a:spLocks noChangeArrowheads="1"/>
          </p:cNvSpPr>
          <p:nvPr/>
        </p:nvSpPr>
        <p:spPr bwMode="auto">
          <a:xfrm>
            <a:off x="1689100" y="3290888"/>
            <a:ext cx="119063" cy="115888"/>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201" name="Oval 190"/>
          <p:cNvSpPr>
            <a:spLocks noChangeArrowheads="1"/>
          </p:cNvSpPr>
          <p:nvPr/>
        </p:nvSpPr>
        <p:spPr bwMode="auto">
          <a:xfrm>
            <a:off x="7875588" y="7586663"/>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2" name="Oval 191"/>
          <p:cNvSpPr>
            <a:spLocks noChangeArrowheads="1"/>
          </p:cNvSpPr>
          <p:nvPr/>
        </p:nvSpPr>
        <p:spPr bwMode="auto">
          <a:xfrm>
            <a:off x="2078038" y="7069138"/>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3" name="Oval 192"/>
          <p:cNvSpPr>
            <a:spLocks noChangeArrowheads="1"/>
          </p:cNvSpPr>
          <p:nvPr/>
        </p:nvSpPr>
        <p:spPr bwMode="auto">
          <a:xfrm>
            <a:off x="4046538" y="2044700"/>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4" name="Oval 193"/>
          <p:cNvSpPr>
            <a:spLocks noChangeArrowheads="1"/>
          </p:cNvSpPr>
          <p:nvPr/>
        </p:nvSpPr>
        <p:spPr bwMode="auto">
          <a:xfrm>
            <a:off x="4606925" y="5621338"/>
            <a:ext cx="82550" cy="82550"/>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205" name="Oval 194"/>
          <p:cNvSpPr>
            <a:spLocks noChangeArrowheads="1"/>
          </p:cNvSpPr>
          <p:nvPr/>
        </p:nvSpPr>
        <p:spPr bwMode="auto">
          <a:xfrm>
            <a:off x="8675688" y="3578225"/>
            <a:ext cx="80963"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6" name="Oval 195"/>
          <p:cNvSpPr>
            <a:spLocks noChangeArrowheads="1"/>
          </p:cNvSpPr>
          <p:nvPr/>
        </p:nvSpPr>
        <p:spPr bwMode="auto">
          <a:xfrm>
            <a:off x="0" y="5003800"/>
            <a:ext cx="85725" cy="841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7" name="Oval 196"/>
          <p:cNvSpPr>
            <a:spLocks noChangeArrowheads="1"/>
          </p:cNvSpPr>
          <p:nvPr/>
        </p:nvSpPr>
        <p:spPr bwMode="auto">
          <a:xfrm>
            <a:off x="10639425" y="-22225"/>
            <a:ext cx="117475" cy="1174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8" name="Oval 197"/>
          <p:cNvSpPr>
            <a:spLocks noChangeArrowheads="1"/>
          </p:cNvSpPr>
          <p:nvPr/>
        </p:nvSpPr>
        <p:spPr bwMode="auto">
          <a:xfrm>
            <a:off x="4635500" y="7000875"/>
            <a:ext cx="115888" cy="115888"/>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209" name="Oval 198"/>
          <p:cNvSpPr>
            <a:spLocks noChangeArrowheads="1"/>
          </p:cNvSpPr>
          <p:nvPr/>
        </p:nvSpPr>
        <p:spPr bwMode="auto">
          <a:xfrm>
            <a:off x="7899400" y="-708025"/>
            <a:ext cx="119063" cy="120650"/>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210" name="Oval 199"/>
          <p:cNvSpPr>
            <a:spLocks noChangeArrowheads="1"/>
          </p:cNvSpPr>
          <p:nvPr/>
        </p:nvSpPr>
        <p:spPr bwMode="auto">
          <a:xfrm>
            <a:off x="10966450" y="5621338"/>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1" name="Oval 200"/>
          <p:cNvSpPr>
            <a:spLocks noChangeArrowheads="1"/>
          </p:cNvSpPr>
          <p:nvPr/>
        </p:nvSpPr>
        <p:spPr bwMode="auto">
          <a:xfrm>
            <a:off x="11882438" y="6975475"/>
            <a:ext cx="84138" cy="85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2" name="Oval 201"/>
          <p:cNvSpPr>
            <a:spLocks noChangeArrowheads="1"/>
          </p:cNvSpPr>
          <p:nvPr/>
        </p:nvSpPr>
        <p:spPr bwMode="auto">
          <a:xfrm>
            <a:off x="322263" y="635000"/>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3" name="Oval 202"/>
          <p:cNvSpPr>
            <a:spLocks noChangeArrowheads="1"/>
          </p:cNvSpPr>
          <p:nvPr/>
        </p:nvSpPr>
        <p:spPr bwMode="auto">
          <a:xfrm>
            <a:off x="4646613" y="-1262063"/>
            <a:ext cx="84138"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4" name="Freeform 203"/>
          <p:cNvSpPr>
            <a:spLocks/>
          </p:cNvSpPr>
          <p:nvPr/>
        </p:nvSpPr>
        <p:spPr bwMode="auto">
          <a:xfrm>
            <a:off x="11966575" y="2462212"/>
            <a:ext cx="228600" cy="236538"/>
          </a:xfrm>
          <a:custGeom>
            <a:avLst/>
            <a:gdLst>
              <a:gd name="T0" fmla="*/ 144 w 144"/>
              <a:gd name="T1" fmla="*/ 70 h 149"/>
              <a:gd name="T2" fmla="*/ 76 w 144"/>
              <a:gd name="T3" fmla="*/ 70 h 149"/>
              <a:gd name="T4" fmla="*/ 76 w 144"/>
              <a:gd name="T5" fmla="*/ 0 h 149"/>
              <a:gd name="T6" fmla="*/ 67 w 144"/>
              <a:gd name="T7" fmla="*/ 0 h 149"/>
              <a:gd name="T8" fmla="*/ 67 w 144"/>
              <a:gd name="T9" fmla="*/ 70 h 149"/>
              <a:gd name="T10" fmla="*/ 0 w 144"/>
              <a:gd name="T11" fmla="*/ 70 h 149"/>
              <a:gd name="T12" fmla="*/ 0 w 144"/>
              <a:gd name="T13" fmla="*/ 77 h 149"/>
              <a:gd name="T14" fmla="*/ 67 w 144"/>
              <a:gd name="T15" fmla="*/ 77 h 149"/>
              <a:gd name="T16" fmla="*/ 67 w 144"/>
              <a:gd name="T17" fmla="*/ 149 h 149"/>
              <a:gd name="T18" fmla="*/ 76 w 144"/>
              <a:gd name="T19" fmla="*/ 149 h 149"/>
              <a:gd name="T20" fmla="*/ 76 w 144"/>
              <a:gd name="T21" fmla="*/ 77 h 149"/>
              <a:gd name="T22" fmla="*/ 144 w 144"/>
              <a:gd name="T23" fmla="*/ 77 h 149"/>
              <a:gd name="T24" fmla="*/ 144 w 144"/>
              <a:gd name="T25"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9">
                <a:moveTo>
                  <a:pt x="144" y="70"/>
                </a:moveTo>
                <a:lnTo>
                  <a:pt x="76" y="70"/>
                </a:lnTo>
                <a:lnTo>
                  <a:pt x="76" y="0"/>
                </a:lnTo>
                <a:lnTo>
                  <a:pt x="67" y="0"/>
                </a:lnTo>
                <a:lnTo>
                  <a:pt x="67" y="70"/>
                </a:lnTo>
                <a:lnTo>
                  <a:pt x="0" y="70"/>
                </a:lnTo>
                <a:lnTo>
                  <a:pt x="0" y="77"/>
                </a:lnTo>
                <a:lnTo>
                  <a:pt x="67" y="77"/>
                </a:lnTo>
                <a:lnTo>
                  <a:pt x="67" y="149"/>
                </a:lnTo>
                <a:lnTo>
                  <a:pt x="76" y="149"/>
                </a:lnTo>
                <a:lnTo>
                  <a:pt x="76" y="77"/>
                </a:lnTo>
                <a:lnTo>
                  <a:pt x="144" y="77"/>
                </a:lnTo>
                <a:lnTo>
                  <a:pt x="144"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5" name="Freeform 204"/>
          <p:cNvSpPr>
            <a:spLocks/>
          </p:cNvSpPr>
          <p:nvPr/>
        </p:nvSpPr>
        <p:spPr bwMode="auto">
          <a:xfrm>
            <a:off x="8715375" y="6196013"/>
            <a:ext cx="230188" cy="234950"/>
          </a:xfrm>
          <a:custGeom>
            <a:avLst/>
            <a:gdLst>
              <a:gd name="T0" fmla="*/ 145 w 145"/>
              <a:gd name="T1" fmla="*/ 70 h 148"/>
              <a:gd name="T2" fmla="*/ 77 w 145"/>
              <a:gd name="T3" fmla="*/ 70 h 148"/>
              <a:gd name="T4" fmla="*/ 77 w 145"/>
              <a:gd name="T5" fmla="*/ 0 h 148"/>
              <a:gd name="T6" fmla="*/ 68 w 145"/>
              <a:gd name="T7" fmla="*/ 0 h 148"/>
              <a:gd name="T8" fmla="*/ 68 w 145"/>
              <a:gd name="T9" fmla="*/ 70 h 148"/>
              <a:gd name="T10" fmla="*/ 0 w 145"/>
              <a:gd name="T11" fmla="*/ 70 h 148"/>
              <a:gd name="T12" fmla="*/ 0 w 145"/>
              <a:gd name="T13" fmla="*/ 79 h 148"/>
              <a:gd name="T14" fmla="*/ 68 w 145"/>
              <a:gd name="T15" fmla="*/ 79 h 148"/>
              <a:gd name="T16" fmla="*/ 68 w 145"/>
              <a:gd name="T17" fmla="*/ 148 h 148"/>
              <a:gd name="T18" fmla="*/ 77 w 145"/>
              <a:gd name="T19" fmla="*/ 148 h 148"/>
              <a:gd name="T20" fmla="*/ 77 w 145"/>
              <a:gd name="T21" fmla="*/ 79 h 148"/>
              <a:gd name="T22" fmla="*/ 145 w 145"/>
              <a:gd name="T23" fmla="*/ 79 h 148"/>
              <a:gd name="T24" fmla="*/ 145 w 145"/>
              <a:gd name="T25" fmla="*/ 7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8">
                <a:moveTo>
                  <a:pt x="145" y="70"/>
                </a:moveTo>
                <a:lnTo>
                  <a:pt x="77" y="70"/>
                </a:lnTo>
                <a:lnTo>
                  <a:pt x="77" y="0"/>
                </a:lnTo>
                <a:lnTo>
                  <a:pt x="68" y="0"/>
                </a:lnTo>
                <a:lnTo>
                  <a:pt x="68" y="70"/>
                </a:lnTo>
                <a:lnTo>
                  <a:pt x="0" y="70"/>
                </a:lnTo>
                <a:lnTo>
                  <a:pt x="0" y="79"/>
                </a:lnTo>
                <a:lnTo>
                  <a:pt x="68" y="79"/>
                </a:lnTo>
                <a:lnTo>
                  <a:pt x="68" y="148"/>
                </a:lnTo>
                <a:lnTo>
                  <a:pt x="77" y="148"/>
                </a:lnTo>
                <a:lnTo>
                  <a:pt x="77" y="79"/>
                </a:lnTo>
                <a:lnTo>
                  <a:pt x="145" y="79"/>
                </a:lnTo>
                <a:lnTo>
                  <a:pt x="145" y="70"/>
                </a:ln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13" name="Freeform 206"/>
          <p:cNvSpPr>
            <a:spLocks/>
          </p:cNvSpPr>
          <p:nvPr/>
        </p:nvSpPr>
        <p:spPr bwMode="auto">
          <a:xfrm>
            <a:off x="3716338" y="2139950"/>
            <a:ext cx="227013" cy="236538"/>
          </a:xfrm>
          <a:custGeom>
            <a:avLst/>
            <a:gdLst>
              <a:gd name="T0" fmla="*/ 143 w 143"/>
              <a:gd name="T1" fmla="*/ 70 h 149"/>
              <a:gd name="T2" fmla="*/ 77 w 143"/>
              <a:gd name="T3" fmla="*/ 70 h 149"/>
              <a:gd name="T4" fmla="*/ 77 w 143"/>
              <a:gd name="T5" fmla="*/ 0 h 149"/>
              <a:gd name="T6" fmla="*/ 68 w 143"/>
              <a:gd name="T7" fmla="*/ 0 h 149"/>
              <a:gd name="T8" fmla="*/ 68 w 143"/>
              <a:gd name="T9" fmla="*/ 70 h 149"/>
              <a:gd name="T10" fmla="*/ 0 w 143"/>
              <a:gd name="T11" fmla="*/ 70 h 149"/>
              <a:gd name="T12" fmla="*/ 0 w 143"/>
              <a:gd name="T13" fmla="*/ 79 h 149"/>
              <a:gd name="T14" fmla="*/ 68 w 143"/>
              <a:gd name="T15" fmla="*/ 79 h 149"/>
              <a:gd name="T16" fmla="*/ 68 w 143"/>
              <a:gd name="T17" fmla="*/ 149 h 149"/>
              <a:gd name="T18" fmla="*/ 77 w 143"/>
              <a:gd name="T19" fmla="*/ 149 h 149"/>
              <a:gd name="T20" fmla="*/ 77 w 143"/>
              <a:gd name="T21" fmla="*/ 79 h 149"/>
              <a:gd name="T22" fmla="*/ 143 w 143"/>
              <a:gd name="T23" fmla="*/ 79 h 149"/>
              <a:gd name="T24" fmla="*/ 143 w 143"/>
              <a:gd name="T25"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49">
                <a:moveTo>
                  <a:pt x="143" y="70"/>
                </a:moveTo>
                <a:lnTo>
                  <a:pt x="77" y="70"/>
                </a:lnTo>
                <a:lnTo>
                  <a:pt x="77" y="0"/>
                </a:lnTo>
                <a:lnTo>
                  <a:pt x="68" y="0"/>
                </a:lnTo>
                <a:lnTo>
                  <a:pt x="68" y="70"/>
                </a:lnTo>
                <a:lnTo>
                  <a:pt x="0" y="70"/>
                </a:lnTo>
                <a:lnTo>
                  <a:pt x="0" y="79"/>
                </a:lnTo>
                <a:lnTo>
                  <a:pt x="68" y="79"/>
                </a:lnTo>
                <a:lnTo>
                  <a:pt x="68" y="149"/>
                </a:lnTo>
                <a:lnTo>
                  <a:pt x="77" y="149"/>
                </a:lnTo>
                <a:lnTo>
                  <a:pt x="77" y="79"/>
                </a:lnTo>
                <a:lnTo>
                  <a:pt x="143" y="79"/>
                </a:lnTo>
                <a:lnTo>
                  <a:pt x="143"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 name="Freeform 207"/>
          <p:cNvSpPr>
            <a:spLocks/>
          </p:cNvSpPr>
          <p:nvPr/>
        </p:nvSpPr>
        <p:spPr bwMode="auto">
          <a:xfrm>
            <a:off x="773113" y="5154613"/>
            <a:ext cx="228600" cy="234950"/>
          </a:xfrm>
          <a:custGeom>
            <a:avLst/>
            <a:gdLst>
              <a:gd name="T0" fmla="*/ 144 w 144"/>
              <a:gd name="T1" fmla="*/ 70 h 148"/>
              <a:gd name="T2" fmla="*/ 76 w 144"/>
              <a:gd name="T3" fmla="*/ 70 h 148"/>
              <a:gd name="T4" fmla="*/ 76 w 144"/>
              <a:gd name="T5" fmla="*/ 0 h 148"/>
              <a:gd name="T6" fmla="*/ 67 w 144"/>
              <a:gd name="T7" fmla="*/ 0 h 148"/>
              <a:gd name="T8" fmla="*/ 67 w 144"/>
              <a:gd name="T9" fmla="*/ 70 h 148"/>
              <a:gd name="T10" fmla="*/ 0 w 144"/>
              <a:gd name="T11" fmla="*/ 70 h 148"/>
              <a:gd name="T12" fmla="*/ 0 w 144"/>
              <a:gd name="T13" fmla="*/ 77 h 148"/>
              <a:gd name="T14" fmla="*/ 67 w 144"/>
              <a:gd name="T15" fmla="*/ 77 h 148"/>
              <a:gd name="T16" fmla="*/ 67 w 144"/>
              <a:gd name="T17" fmla="*/ 148 h 148"/>
              <a:gd name="T18" fmla="*/ 76 w 144"/>
              <a:gd name="T19" fmla="*/ 148 h 148"/>
              <a:gd name="T20" fmla="*/ 76 w 144"/>
              <a:gd name="T21" fmla="*/ 77 h 148"/>
              <a:gd name="T22" fmla="*/ 144 w 144"/>
              <a:gd name="T23" fmla="*/ 77 h 148"/>
              <a:gd name="T24" fmla="*/ 144 w 144"/>
              <a:gd name="T25" fmla="*/ 7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8">
                <a:moveTo>
                  <a:pt x="144" y="70"/>
                </a:moveTo>
                <a:lnTo>
                  <a:pt x="76" y="70"/>
                </a:lnTo>
                <a:lnTo>
                  <a:pt x="76" y="0"/>
                </a:lnTo>
                <a:lnTo>
                  <a:pt x="67" y="0"/>
                </a:lnTo>
                <a:lnTo>
                  <a:pt x="67" y="70"/>
                </a:lnTo>
                <a:lnTo>
                  <a:pt x="0" y="70"/>
                </a:lnTo>
                <a:lnTo>
                  <a:pt x="0" y="77"/>
                </a:lnTo>
                <a:lnTo>
                  <a:pt x="67" y="77"/>
                </a:lnTo>
                <a:lnTo>
                  <a:pt x="67" y="148"/>
                </a:lnTo>
                <a:lnTo>
                  <a:pt x="76" y="148"/>
                </a:lnTo>
                <a:lnTo>
                  <a:pt x="76" y="77"/>
                </a:lnTo>
                <a:lnTo>
                  <a:pt x="144" y="77"/>
                </a:lnTo>
                <a:lnTo>
                  <a:pt x="144"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 name="Oval 208"/>
          <p:cNvSpPr>
            <a:spLocks noChangeArrowheads="1"/>
          </p:cNvSpPr>
          <p:nvPr/>
        </p:nvSpPr>
        <p:spPr bwMode="auto">
          <a:xfrm>
            <a:off x="5103813" y="-647700"/>
            <a:ext cx="115888" cy="1158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8" name="CaixaDeTexto 217"/>
          <p:cNvSpPr txBox="1"/>
          <p:nvPr/>
        </p:nvSpPr>
        <p:spPr>
          <a:xfrm>
            <a:off x="4122962" y="2964402"/>
            <a:ext cx="2907591" cy="584775"/>
          </a:xfrm>
          <a:prstGeom prst="rect">
            <a:avLst/>
          </a:prstGeom>
          <a:noFill/>
        </p:spPr>
        <p:txBody>
          <a:bodyPr wrap="none" rtlCol="0">
            <a:spAutoFit/>
          </a:bodyPr>
          <a:lstStyle/>
          <a:p>
            <a:r>
              <a:rPr lang="pt-BR" sz="32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Prototypes</a:t>
            </a:r>
            <a:endParaRPr lang="pt-BR" sz="2000" spc="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19" name="CaixaDeTexto 218"/>
          <p:cNvSpPr txBox="1"/>
          <p:nvPr/>
        </p:nvSpPr>
        <p:spPr>
          <a:xfrm>
            <a:off x="3772473" y="3234435"/>
            <a:ext cx="4572000" cy="1569660"/>
          </a:xfrm>
          <a:prstGeom prst="rect">
            <a:avLst/>
          </a:prstGeom>
          <a:noFill/>
        </p:spPr>
        <p:txBody>
          <a:bodyPr wrap="none" rtlCol="0">
            <a:spAutoFit/>
          </a:bodyPr>
          <a:lstStyle/>
          <a:p>
            <a:r>
              <a:rPr lang="pt-BR" sz="9600" b="1" dirty="0">
                <a:solidFill>
                  <a:srgbClr val="ECC520"/>
                </a:solidFill>
                <a:latin typeface="Segoe UI" panose="020B0502040204020203" pitchFamily="34" charset="0"/>
                <a:ea typeface="Segoe UI" panose="020B0502040204020203" pitchFamily="34" charset="0"/>
                <a:cs typeface="Segoe UI" panose="020B0502040204020203" pitchFamily="34" charset="0"/>
              </a:rPr>
              <a:t>CIFRON</a:t>
            </a:r>
          </a:p>
        </p:txBody>
      </p:sp>
      <p:grpSp>
        <p:nvGrpSpPr>
          <p:cNvPr id="223" name="Agrupar 222"/>
          <p:cNvGrpSpPr/>
          <p:nvPr/>
        </p:nvGrpSpPr>
        <p:grpSpPr>
          <a:xfrm>
            <a:off x="7439287" y="2227306"/>
            <a:ext cx="896852" cy="788203"/>
            <a:chOff x="7408807" y="2120626"/>
            <a:chExt cx="896852" cy="788203"/>
          </a:xfrm>
        </p:grpSpPr>
        <p:sp>
          <p:nvSpPr>
            <p:cNvPr id="220" name="CaixaDeTexto 219"/>
            <p:cNvSpPr txBox="1"/>
            <p:nvPr/>
          </p:nvSpPr>
          <p:spPr>
            <a:xfrm>
              <a:off x="7720443" y="2262498"/>
              <a:ext cx="585216" cy="646331"/>
            </a:xfrm>
            <a:prstGeom prst="rect">
              <a:avLst/>
            </a:prstGeom>
            <a:noFill/>
          </p:spPr>
          <p:txBody>
            <a:bodyPr wrap="square" rtlCol="0">
              <a:spAutoFit/>
            </a:bodyPr>
            <a:lstStyle/>
            <a:p>
              <a:pPr algn="ctr"/>
              <a:r>
                <a:rPr lang="pt-BR" sz="3600" dirty="0">
                  <a:solidFill>
                    <a:srgbClr val="ECC520"/>
                  </a:solidFill>
                </a:rPr>
                <a:t>+</a:t>
              </a:r>
            </a:p>
          </p:txBody>
        </p:sp>
        <p:sp>
          <p:nvSpPr>
            <p:cNvPr id="221" name="Retângulo 220"/>
            <p:cNvSpPr/>
            <p:nvPr/>
          </p:nvSpPr>
          <p:spPr>
            <a:xfrm rot="2700000">
              <a:off x="7408807" y="2411114"/>
              <a:ext cx="206695" cy="206695"/>
            </a:xfrm>
            <a:prstGeom prst="rect">
              <a:avLst/>
            </a:prstGeom>
            <a:noFill/>
            <a:ln w="25400">
              <a:solidFill>
                <a:srgbClr val="ECC5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22" name="CaixaDeTexto 221"/>
            <p:cNvSpPr txBox="1"/>
            <p:nvPr/>
          </p:nvSpPr>
          <p:spPr>
            <a:xfrm>
              <a:off x="7530017" y="2120626"/>
              <a:ext cx="585216" cy="400110"/>
            </a:xfrm>
            <a:prstGeom prst="rect">
              <a:avLst/>
            </a:prstGeom>
            <a:noFill/>
          </p:spPr>
          <p:txBody>
            <a:bodyPr wrap="square" rtlCol="0">
              <a:spAutoFit/>
            </a:bodyPr>
            <a:lstStyle/>
            <a:p>
              <a:pPr algn="ctr"/>
              <a:r>
                <a:rPr lang="pt-BR" sz="2000" dirty="0">
                  <a:solidFill>
                    <a:srgbClr val="ECC520"/>
                  </a:solidFill>
                </a:rPr>
                <a:t>+</a:t>
              </a:r>
            </a:p>
          </p:txBody>
        </p:sp>
      </p:grpSp>
    </p:spTree>
    <p:extLst>
      <p:ext uri="{BB962C8B-B14F-4D97-AF65-F5344CB8AC3E}">
        <p14:creationId xmlns:p14="http://schemas.microsoft.com/office/powerpoint/2010/main" val="274005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tângulo 4">
            <a:extLst>
              <a:ext uri="{FF2B5EF4-FFF2-40B4-BE49-F238E27FC236}">
                <a16:creationId xmlns:a16="http://schemas.microsoft.com/office/drawing/2014/main" id="{D3CF554A-BB55-48C7-96F0-D9124B52FF81}"/>
              </a:ext>
            </a:extLst>
          </p:cNvPr>
          <p:cNvSpPr/>
          <p:nvPr/>
        </p:nvSpPr>
        <p:spPr>
          <a:xfrm>
            <a:off x="0" y="0"/>
            <a:ext cx="1686757"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aixaDeTexto 11">
            <a:extLst>
              <a:ext uri="{FF2B5EF4-FFF2-40B4-BE49-F238E27FC236}">
                <a16:creationId xmlns:a16="http://schemas.microsoft.com/office/drawing/2014/main" id="{526745E0-8D94-417A-8B4C-9C3C37475C9A}"/>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PRINTING</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2" name="Freeform 20">
            <a:extLst>
              <a:ext uri="{FF2B5EF4-FFF2-40B4-BE49-F238E27FC236}">
                <a16:creationId xmlns:a16="http://schemas.microsoft.com/office/drawing/2014/main" id="{17A4907B-3D25-4950-BDF3-E8370DED749E}"/>
              </a:ext>
            </a:extLst>
          </p:cNvPr>
          <p:cNvSpPr>
            <a:spLocks noEditPoints="1"/>
          </p:cNvSpPr>
          <p:nvPr/>
        </p:nvSpPr>
        <p:spPr bwMode="auto">
          <a:xfrm>
            <a:off x="1724001" y="5981616"/>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73" name="Agrupar 138">
            <a:extLst>
              <a:ext uri="{FF2B5EF4-FFF2-40B4-BE49-F238E27FC236}">
                <a16:creationId xmlns:a16="http://schemas.microsoft.com/office/drawing/2014/main" id="{F36C6B13-A966-47D9-8E5B-C78DB3E4BE19}"/>
              </a:ext>
            </a:extLst>
          </p:cNvPr>
          <p:cNvGrpSpPr/>
          <p:nvPr/>
        </p:nvGrpSpPr>
        <p:grpSpPr>
          <a:xfrm>
            <a:off x="1844755" y="6432181"/>
            <a:ext cx="199191" cy="196096"/>
            <a:chOff x="4529547" y="5295068"/>
            <a:chExt cx="199191" cy="196096"/>
          </a:xfrm>
          <a:solidFill>
            <a:schemeClr val="bg1">
              <a:lumMod val="65000"/>
            </a:schemeClr>
          </a:solidFill>
        </p:grpSpPr>
        <p:sp>
          <p:nvSpPr>
            <p:cNvPr id="74" name="Freeform 33">
              <a:extLst>
                <a:ext uri="{FF2B5EF4-FFF2-40B4-BE49-F238E27FC236}">
                  <a16:creationId xmlns:a16="http://schemas.microsoft.com/office/drawing/2014/main" id="{EFE3F960-C8A4-45F4-877A-45BDE9B4869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34">
              <a:extLst>
                <a:ext uri="{FF2B5EF4-FFF2-40B4-BE49-F238E27FC236}">
                  <a16:creationId xmlns:a16="http://schemas.microsoft.com/office/drawing/2014/main" id="{4E237916-D7A2-4692-8A90-7BDBBD3E8F73}"/>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35">
              <a:extLst>
                <a:ext uri="{FF2B5EF4-FFF2-40B4-BE49-F238E27FC236}">
                  <a16:creationId xmlns:a16="http://schemas.microsoft.com/office/drawing/2014/main" id="{D0F68A7C-6606-4242-854B-2497062351B7}"/>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36">
              <a:extLst>
                <a:ext uri="{FF2B5EF4-FFF2-40B4-BE49-F238E27FC236}">
                  <a16:creationId xmlns:a16="http://schemas.microsoft.com/office/drawing/2014/main" id="{47D92DF5-26D3-453A-A557-76C7374CFBFA}"/>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8" name="CaixaDeTexto 149">
            <a:extLst>
              <a:ext uri="{FF2B5EF4-FFF2-40B4-BE49-F238E27FC236}">
                <a16:creationId xmlns:a16="http://schemas.microsoft.com/office/drawing/2014/main" id="{625656F7-61D2-446F-B44E-9798C2534F89}"/>
              </a:ext>
            </a:extLst>
          </p:cNvPr>
          <p:cNvSpPr txBox="1"/>
          <p:nvPr/>
        </p:nvSpPr>
        <p:spPr>
          <a:xfrm>
            <a:off x="10191399" y="4595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79" name="Agrupar 150">
            <a:extLst>
              <a:ext uri="{FF2B5EF4-FFF2-40B4-BE49-F238E27FC236}">
                <a16:creationId xmlns:a16="http://schemas.microsoft.com/office/drawing/2014/main" id="{E09B71AB-403E-4A3A-8721-43496459E954}"/>
              </a:ext>
            </a:extLst>
          </p:cNvPr>
          <p:cNvGrpSpPr/>
          <p:nvPr/>
        </p:nvGrpSpPr>
        <p:grpSpPr>
          <a:xfrm>
            <a:off x="10723728" y="205954"/>
            <a:ext cx="199191" cy="196096"/>
            <a:chOff x="4529547" y="5295068"/>
            <a:chExt cx="199191" cy="196096"/>
          </a:xfrm>
          <a:solidFill>
            <a:schemeClr val="bg1">
              <a:lumMod val="65000"/>
            </a:schemeClr>
          </a:solidFill>
        </p:grpSpPr>
        <p:sp>
          <p:nvSpPr>
            <p:cNvPr id="80" name="Freeform 33">
              <a:extLst>
                <a:ext uri="{FF2B5EF4-FFF2-40B4-BE49-F238E27FC236}">
                  <a16:creationId xmlns:a16="http://schemas.microsoft.com/office/drawing/2014/main" id="{05211125-8550-4572-A6ED-32FCC0F99D6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34">
              <a:extLst>
                <a:ext uri="{FF2B5EF4-FFF2-40B4-BE49-F238E27FC236}">
                  <a16:creationId xmlns:a16="http://schemas.microsoft.com/office/drawing/2014/main" id="{494A9A74-6AA7-4458-A3E5-B94028840DD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35">
              <a:extLst>
                <a:ext uri="{FF2B5EF4-FFF2-40B4-BE49-F238E27FC236}">
                  <a16:creationId xmlns:a16="http://schemas.microsoft.com/office/drawing/2014/main" id="{A95C6556-EB99-40A7-8A53-ADF2E068C6F8}"/>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36">
              <a:extLst>
                <a:ext uri="{FF2B5EF4-FFF2-40B4-BE49-F238E27FC236}">
                  <a16:creationId xmlns:a16="http://schemas.microsoft.com/office/drawing/2014/main" id="{AE908E7A-40DC-47A3-867F-EACFA8A90EF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pic>
        <p:nvPicPr>
          <p:cNvPr id="6" name="Picture 5">
            <a:extLst>
              <a:ext uri="{FF2B5EF4-FFF2-40B4-BE49-F238E27FC236}">
                <a16:creationId xmlns:a16="http://schemas.microsoft.com/office/drawing/2014/main" id="{89D2D686-1040-4A4E-B36B-DB511E4CD0F2}"/>
              </a:ext>
            </a:extLst>
          </p:cNvPr>
          <p:cNvPicPr>
            <a:picLocks noChangeAspect="1"/>
          </p:cNvPicPr>
          <p:nvPr/>
        </p:nvPicPr>
        <p:blipFill rotWithShape="1">
          <a:blip r:embed="rId2">
            <a:extLst>
              <a:ext uri="{28A0092B-C50C-407E-A947-70E740481C1C}">
                <a14:useLocalDpi xmlns:a14="http://schemas.microsoft.com/office/drawing/2010/main" val="0"/>
              </a:ext>
            </a:extLst>
          </a:blip>
          <a:srcRect r="51252" b="67256"/>
          <a:stretch/>
        </p:blipFill>
        <p:spPr>
          <a:xfrm>
            <a:off x="3472904" y="921211"/>
            <a:ext cx="3713988" cy="2245549"/>
          </a:xfrm>
          <a:prstGeom prst="rect">
            <a:avLst/>
          </a:prstGeom>
        </p:spPr>
      </p:pic>
      <p:pic>
        <p:nvPicPr>
          <p:cNvPr id="100" name="Picture 99">
            <a:extLst>
              <a:ext uri="{FF2B5EF4-FFF2-40B4-BE49-F238E27FC236}">
                <a16:creationId xmlns:a16="http://schemas.microsoft.com/office/drawing/2014/main" id="{7BC9A1AD-CC5B-47ED-839D-A9371EC7921C}"/>
              </a:ext>
            </a:extLst>
          </p:cNvPr>
          <p:cNvPicPr>
            <a:picLocks noChangeAspect="1"/>
          </p:cNvPicPr>
          <p:nvPr/>
        </p:nvPicPr>
        <p:blipFill rotWithShape="1">
          <a:blip r:embed="rId2">
            <a:extLst>
              <a:ext uri="{28A0092B-C50C-407E-A947-70E740481C1C}">
                <a14:useLocalDpi xmlns:a14="http://schemas.microsoft.com/office/drawing/2010/main" val="0"/>
              </a:ext>
            </a:extLst>
          </a:blip>
          <a:srcRect l="80426" t="65200"/>
          <a:stretch/>
        </p:blipFill>
        <p:spPr>
          <a:xfrm>
            <a:off x="9584980" y="3161124"/>
            <a:ext cx="1491280" cy="2386550"/>
          </a:xfrm>
          <a:prstGeom prst="rect">
            <a:avLst/>
          </a:prstGeom>
        </p:spPr>
      </p:pic>
      <p:pic>
        <p:nvPicPr>
          <p:cNvPr id="101" name="Picture 100">
            <a:extLst>
              <a:ext uri="{FF2B5EF4-FFF2-40B4-BE49-F238E27FC236}">
                <a16:creationId xmlns:a16="http://schemas.microsoft.com/office/drawing/2014/main" id="{E9CF7E21-DE78-4942-92BC-DD3555AC6271}"/>
              </a:ext>
            </a:extLst>
          </p:cNvPr>
          <p:cNvPicPr>
            <a:picLocks noChangeAspect="1"/>
          </p:cNvPicPr>
          <p:nvPr/>
        </p:nvPicPr>
        <p:blipFill rotWithShape="1">
          <a:blip r:embed="rId2">
            <a:extLst>
              <a:ext uri="{28A0092B-C50C-407E-A947-70E740481C1C}">
                <a14:useLocalDpi xmlns:a14="http://schemas.microsoft.com/office/drawing/2010/main" val="0"/>
              </a:ext>
            </a:extLst>
          </a:blip>
          <a:srcRect t="64854" r="19108"/>
          <a:stretch/>
        </p:blipFill>
        <p:spPr>
          <a:xfrm>
            <a:off x="3472904" y="3161124"/>
            <a:ext cx="6162960" cy="2410288"/>
          </a:xfrm>
          <a:prstGeom prst="rect">
            <a:avLst/>
          </a:prstGeom>
        </p:spPr>
      </p:pic>
      <p:pic>
        <p:nvPicPr>
          <p:cNvPr id="102" name="Picture 101">
            <a:extLst>
              <a:ext uri="{FF2B5EF4-FFF2-40B4-BE49-F238E27FC236}">
                <a16:creationId xmlns:a16="http://schemas.microsoft.com/office/drawing/2014/main" id="{6462035F-96D6-424B-99F9-3CCFAED5795E}"/>
              </a:ext>
            </a:extLst>
          </p:cNvPr>
          <p:cNvPicPr>
            <a:picLocks noChangeAspect="1"/>
          </p:cNvPicPr>
          <p:nvPr/>
        </p:nvPicPr>
        <p:blipFill rotWithShape="1">
          <a:blip r:embed="rId2">
            <a:extLst>
              <a:ext uri="{28A0092B-C50C-407E-A947-70E740481C1C}">
                <a14:useLocalDpi xmlns:a14="http://schemas.microsoft.com/office/drawing/2010/main" val="0"/>
              </a:ext>
            </a:extLst>
          </a:blip>
          <a:srcRect l="80426" t="32621" b="34800"/>
          <a:stretch/>
        </p:blipFill>
        <p:spPr>
          <a:xfrm>
            <a:off x="7142502" y="944602"/>
            <a:ext cx="1491280" cy="2234278"/>
          </a:xfrm>
          <a:prstGeom prst="rect">
            <a:avLst/>
          </a:prstGeom>
        </p:spPr>
      </p:pic>
    </p:spTree>
    <p:extLst>
      <p:ext uri="{BB962C8B-B14F-4D97-AF65-F5344CB8AC3E}">
        <p14:creationId xmlns:p14="http://schemas.microsoft.com/office/powerpoint/2010/main" val="261401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20">
            <a:extLst>
              <a:ext uri="{FF2B5EF4-FFF2-40B4-BE49-F238E27FC236}">
                <a16:creationId xmlns:a16="http://schemas.microsoft.com/office/drawing/2014/main" id="{17A4907B-3D25-4950-BDF3-E8370DED749E}"/>
              </a:ext>
            </a:extLst>
          </p:cNvPr>
          <p:cNvSpPr>
            <a:spLocks noEditPoints="1"/>
          </p:cNvSpPr>
          <p:nvPr/>
        </p:nvSpPr>
        <p:spPr bwMode="auto">
          <a:xfrm>
            <a:off x="1724001" y="5981616"/>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73" name="Agrupar 138">
            <a:extLst>
              <a:ext uri="{FF2B5EF4-FFF2-40B4-BE49-F238E27FC236}">
                <a16:creationId xmlns:a16="http://schemas.microsoft.com/office/drawing/2014/main" id="{F36C6B13-A966-47D9-8E5B-C78DB3E4BE19}"/>
              </a:ext>
            </a:extLst>
          </p:cNvPr>
          <p:cNvGrpSpPr/>
          <p:nvPr/>
        </p:nvGrpSpPr>
        <p:grpSpPr>
          <a:xfrm>
            <a:off x="1844755" y="6432181"/>
            <a:ext cx="199191" cy="196096"/>
            <a:chOff x="4529547" y="5295068"/>
            <a:chExt cx="199191" cy="196096"/>
          </a:xfrm>
          <a:solidFill>
            <a:schemeClr val="bg1">
              <a:lumMod val="65000"/>
            </a:schemeClr>
          </a:solidFill>
        </p:grpSpPr>
        <p:sp>
          <p:nvSpPr>
            <p:cNvPr id="74" name="Freeform 33">
              <a:extLst>
                <a:ext uri="{FF2B5EF4-FFF2-40B4-BE49-F238E27FC236}">
                  <a16:creationId xmlns:a16="http://schemas.microsoft.com/office/drawing/2014/main" id="{EFE3F960-C8A4-45F4-877A-45BDE9B4869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34">
              <a:extLst>
                <a:ext uri="{FF2B5EF4-FFF2-40B4-BE49-F238E27FC236}">
                  <a16:creationId xmlns:a16="http://schemas.microsoft.com/office/drawing/2014/main" id="{4E237916-D7A2-4692-8A90-7BDBBD3E8F73}"/>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35">
              <a:extLst>
                <a:ext uri="{FF2B5EF4-FFF2-40B4-BE49-F238E27FC236}">
                  <a16:creationId xmlns:a16="http://schemas.microsoft.com/office/drawing/2014/main" id="{D0F68A7C-6606-4242-854B-2497062351B7}"/>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36">
              <a:extLst>
                <a:ext uri="{FF2B5EF4-FFF2-40B4-BE49-F238E27FC236}">
                  <a16:creationId xmlns:a16="http://schemas.microsoft.com/office/drawing/2014/main" id="{47D92DF5-26D3-453A-A557-76C7374CFBFA}"/>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8" name="CaixaDeTexto 149">
            <a:extLst>
              <a:ext uri="{FF2B5EF4-FFF2-40B4-BE49-F238E27FC236}">
                <a16:creationId xmlns:a16="http://schemas.microsoft.com/office/drawing/2014/main" id="{625656F7-61D2-446F-B44E-9798C2534F89}"/>
              </a:ext>
            </a:extLst>
          </p:cNvPr>
          <p:cNvSpPr txBox="1"/>
          <p:nvPr/>
        </p:nvSpPr>
        <p:spPr>
          <a:xfrm>
            <a:off x="10191399" y="4595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79" name="Agrupar 150">
            <a:extLst>
              <a:ext uri="{FF2B5EF4-FFF2-40B4-BE49-F238E27FC236}">
                <a16:creationId xmlns:a16="http://schemas.microsoft.com/office/drawing/2014/main" id="{E09B71AB-403E-4A3A-8721-43496459E954}"/>
              </a:ext>
            </a:extLst>
          </p:cNvPr>
          <p:cNvGrpSpPr/>
          <p:nvPr/>
        </p:nvGrpSpPr>
        <p:grpSpPr>
          <a:xfrm>
            <a:off x="10723728" y="205954"/>
            <a:ext cx="199191" cy="196096"/>
            <a:chOff x="4529547" y="5295068"/>
            <a:chExt cx="199191" cy="196096"/>
          </a:xfrm>
          <a:solidFill>
            <a:schemeClr val="bg1">
              <a:lumMod val="65000"/>
            </a:schemeClr>
          </a:solidFill>
        </p:grpSpPr>
        <p:sp>
          <p:nvSpPr>
            <p:cNvPr id="80" name="Freeform 33">
              <a:extLst>
                <a:ext uri="{FF2B5EF4-FFF2-40B4-BE49-F238E27FC236}">
                  <a16:creationId xmlns:a16="http://schemas.microsoft.com/office/drawing/2014/main" id="{05211125-8550-4572-A6ED-32FCC0F99D6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34">
              <a:extLst>
                <a:ext uri="{FF2B5EF4-FFF2-40B4-BE49-F238E27FC236}">
                  <a16:creationId xmlns:a16="http://schemas.microsoft.com/office/drawing/2014/main" id="{494A9A74-6AA7-4458-A3E5-B94028840DD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35">
              <a:extLst>
                <a:ext uri="{FF2B5EF4-FFF2-40B4-BE49-F238E27FC236}">
                  <a16:creationId xmlns:a16="http://schemas.microsoft.com/office/drawing/2014/main" id="{A95C6556-EB99-40A7-8A53-ADF2E068C6F8}"/>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36">
              <a:extLst>
                <a:ext uri="{FF2B5EF4-FFF2-40B4-BE49-F238E27FC236}">
                  <a16:creationId xmlns:a16="http://schemas.microsoft.com/office/drawing/2014/main" id="{AE908E7A-40DC-47A3-867F-EACFA8A90EF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pic>
        <p:nvPicPr>
          <p:cNvPr id="3" name="Picture 2">
            <a:extLst>
              <a:ext uri="{FF2B5EF4-FFF2-40B4-BE49-F238E27FC236}">
                <a16:creationId xmlns:a16="http://schemas.microsoft.com/office/drawing/2014/main" id="{DC90A60D-59C8-4604-8AEC-356CF72D1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331" y="0"/>
            <a:ext cx="7618729" cy="6858000"/>
          </a:xfrm>
          <a:prstGeom prst="rect">
            <a:avLst/>
          </a:prstGeom>
        </p:spPr>
      </p:pic>
      <p:sp>
        <p:nvSpPr>
          <p:cNvPr id="4" name="Rectangle 3">
            <a:extLst>
              <a:ext uri="{FF2B5EF4-FFF2-40B4-BE49-F238E27FC236}">
                <a16:creationId xmlns:a16="http://schemas.microsoft.com/office/drawing/2014/main" id="{0689698D-B545-4C75-814E-71A575374250}"/>
              </a:ext>
            </a:extLst>
          </p:cNvPr>
          <p:cNvSpPr/>
          <p:nvPr/>
        </p:nvSpPr>
        <p:spPr>
          <a:xfrm>
            <a:off x="2550926" y="0"/>
            <a:ext cx="1474900" cy="252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4">
            <a:extLst>
              <a:ext uri="{FF2B5EF4-FFF2-40B4-BE49-F238E27FC236}">
                <a16:creationId xmlns:a16="http://schemas.microsoft.com/office/drawing/2014/main" id="{6F958A97-AB8A-47E6-A8F1-C2DA420D5057}"/>
              </a:ext>
            </a:extLst>
          </p:cNvPr>
          <p:cNvSpPr/>
          <p:nvPr/>
        </p:nvSpPr>
        <p:spPr>
          <a:xfrm>
            <a:off x="0" y="0"/>
            <a:ext cx="1686757"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11">
            <a:extLst>
              <a:ext uri="{FF2B5EF4-FFF2-40B4-BE49-F238E27FC236}">
                <a16:creationId xmlns:a16="http://schemas.microsoft.com/office/drawing/2014/main" id="{98E2B86E-665A-41CC-B308-2A613F116D5A}"/>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PRINTING</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836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20">
            <a:extLst>
              <a:ext uri="{FF2B5EF4-FFF2-40B4-BE49-F238E27FC236}">
                <a16:creationId xmlns:a16="http://schemas.microsoft.com/office/drawing/2014/main" id="{17A4907B-3D25-4950-BDF3-E8370DED749E}"/>
              </a:ext>
            </a:extLst>
          </p:cNvPr>
          <p:cNvSpPr>
            <a:spLocks noEditPoints="1"/>
          </p:cNvSpPr>
          <p:nvPr/>
        </p:nvSpPr>
        <p:spPr bwMode="auto">
          <a:xfrm>
            <a:off x="1724001" y="5981616"/>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73" name="Agrupar 138">
            <a:extLst>
              <a:ext uri="{FF2B5EF4-FFF2-40B4-BE49-F238E27FC236}">
                <a16:creationId xmlns:a16="http://schemas.microsoft.com/office/drawing/2014/main" id="{F36C6B13-A966-47D9-8E5B-C78DB3E4BE19}"/>
              </a:ext>
            </a:extLst>
          </p:cNvPr>
          <p:cNvGrpSpPr/>
          <p:nvPr/>
        </p:nvGrpSpPr>
        <p:grpSpPr>
          <a:xfrm>
            <a:off x="1844755" y="6432181"/>
            <a:ext cx="199191" cy="196096"/>
            <a:chOff x="4529547" y="5295068"/>
            <a:chExt cx="199191" cy="196096"/>
          </a:xfrm>
          <a:solidFill>
            <a:schemeClr val="bg1">
              <a:lumMod val="65000"/>
            </a:schemeClr>
          </a:solidFill>
        </p:grpSpPr>
        <p:sp>
          <p:nvSpPr>
            <p:cNvPr id="74" name="Freeform 33">
              <a:extLst>
                <a:ext uri="{FF2B5EF4-FFF2-40B4-BE49-F238E27FC236}">
                  <a16:creationId xmlns:a16="http://schemas.microsoft.com/office/drawing/2014/main" id="{EFE3F960-C8A4-45F4-877A-45BDE9B4869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34">
              <a:extLst>
                <a:ext uri="{FF2B5EF4-FFF2-40B4-BE49-F238E27FC236}">
                  <a16:creationId xmlns:a16="http://schemas.microsoft.com/office/drawing/2014/main" id="{4E237916-D7A2-4692-8A90-7BDBBD3E8F73}"/>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35">
              <a:extLst>
                <a:ext uri="{FF2B5EF4-FFF2-40B4-BE49-F238E27FC236}">
                  <a16:creationId xmlns:a16="http://schemas.microsoft.com/office/drawing/2014/main" id="{D0F68A7C-6606-4242-854B-2497062351B7}"/>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36">
              <a:extLst>
                <a:ext uri="{FF2B5EF4-FFF2-40B4-BE49-F238E27FC236}">
                  <a16:creationId xmlns:a16="http://schemas.microsoft.com/office/drawing/2014/main" id="{47D92DF5-26D3-453A-A557-76C7374CFBFA}"/>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8" name="CaixaDeTexto 149">
            <a:extLst>
              <a:ext uri="{FF2B5EF4-FFF2-40B4-BE49-F238E27FC236}">
                <a16:creationId xmlns:a16="http://schemas.microsoft.com/office/drawing/2014/main" id="{625656F7-61D2-446F-B44E-9798C2534F89}"/>
              </a:ext>
            </a:extLst>
          </p:cNvPr>
          <p:cNvSpPr txBox="1"/>
          <p:nvPr/>
        </p:nvSpPr>
        <p:spPr>
          <a:xfrm>
            <a:off x="10191399" y="4595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79" name="Agrupar 150">
            <a:extLst>
              <a:ext uri="{FF2B5EF4-FFF2-40B4-BE49-F238E27FC236}">
                <a16:creationId xmlns:a16="http://schemas.microsoft.com/office/drawing/2014/main" id="{E09B71AB-403E-4A3A-8721-43496459E954}"/>
              </a:ext>
            </a:extLst>
          </p:cNvPr>
          <p:cNvGrpSpPr/>
          <p:nvPr/>
        </p:nvGrpSpPr>
        <p:grpSpPr>
          <a:xfrm>
            <a:off x="10723728" y="205954"/>
            <a:ext cx="199191" cy="196096"/>
            <a:chOff x="4529547" y="5295068"/>
            <a:chExt cx="199191" cy="196096"/>
          </a:xfrm>
          <a:solidFill>
            <a:schemeClr val="bg1">
              <a:lumMod val="65000"/>
            </a:schemeClr>
          </a:solidFill>
        </p:grpSpPr>
        <p:sp>
          <p:nvSpPr>
            <p:cNvPr id="80" name="Freeform 33">
              <a:extLst>
                <a:ext uri="{FF2B5EF4-FFF2-40B4-BE49-F238E27FC236}">
                  <a16:creationId xmlns:a16="http://schemas.microsoft.com/office/drawing/2014/main" id="{05211125-8550-4572-A6ED-32FCC0F99D6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34">
              <a:extLst>
                <a:ext uri="{FF2B5EF4-FFF2-40B4-BE49-F238E27FC236}">
                  <a16:creationId xmlns:a16="http://schemas.microsoft.com/office/drawing/2014/main" id="{494A9A74-6AA7-4458-A3E5-B94028840DD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35">
              <a:extLst>
                <a:ext uri="{FF2B5EF4-FFF2-40B4-BE49-F238E27FC236}">
                  <a16:creationId xmlns:a16="http://schemas.microsoft.com/office/drawing/2014/main" id="{A95C6556-EB99-40A7-8A53-ADF2E068C6F8}"/>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36">
              <a:extLst>
                <a:ext uri="{FF2B5EF4-FFF2-40B4-BE49-F238E27FC236}">
                  <a16:creationId xmlns:a16="http://schemas.microsoft.com/office/drawing/2014/main" id="{AE908E7A-40DC-47A3-867F-EACFA8A90EF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pic>
        <p:nvPicPr>
          <p:cNvPr id="4" name="Picture 3">
            <a:extLst>
              <a:ext uri="{FF2B5EF4-FFF2-40B4-BE49-F238E27FC236}">
                <a16:creationId xmlns:a16="http://schemas.microsoft.com/office/drawing/2014/main" id="{DA41D4E0-9820-4C06-ACF7-05132ED8A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782" y="0"/>
            <a:ext cx="7618729" cy="6858000"/>
          </a:xfrm>
          <a:prstGeom prst="rect">
            <a:avLst/>
          </a:prstGeom>
        </p:spPr>
      </p:pic>
      <p:sp>
        <p:nvSpPr>
          <p:cNvPr id="19" name="Retângulo 4">
            <a:extLst>
              <a:ext uri="{FF2B5EF4-FFF2-40B4-BE49-F238E27FC236}">
                <a16:creationId xmlns:a16="http://schemas.microsoft.com/office/drawing/2014/main" id="{B72E6447-B5E8-4D3E-B1FE-FC07E4DD5AC6}"/>
              </a:ext>
            </a:extLst>
          </p:cNvPr>
          <p:cNvSpPr/>
          <p:nvPr/>
        </p:nvSpPr>
        <p:spPr>
          <a:xfrm>
            <a:off x="0" y="0"/>
            <a:ext cx="1686757"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1">
            <a:extLst>
              <a:ext uri="{FF2B5EF4-FFF2-40B4-BE49-F238E27FC236}">
                <a16:creationId xmlns:a16="http://schemas.microsoft.com/office/drawing/2014/main" id="{E94FCDBA-6412-470F-BF87-B36052DFDB94}"/>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CHEKING</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6058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20">
            <a:extLst>
              <a:ext uri="{FF2B5EF4-FFF2-40B4-BE49-F238E27FC236}">
                <a16:creationId xmlns:a16="http://schemas.microsoft.com/office/drawing/2014/main" id="{17A4907B-3D25-4950-BDF3-E8370DED749E}"/>
              </a:ext>
            </a:extLst>
          </p:cNvPr>
          <p:cNvSpPr>
            <a:spLocks noEditPoints="1"/>
          </p:cNvSpPr>
          <p:nvPr/>
        </p:nvSpPr>
        <p:spPr bwMode="auto">
          <a:xfrm>
            <a:off x="1724001" y="5981616"/>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73" name="Agrupar 138">
            <a:extLst>
              <a:ext uri="{FF2B5EF4-FFF2-40B4-BE49-F238E27FC236}">
                <a16:creationId xmlns:a16="http://schemas.microsoft.com/office/drawing/2014/main" id="{F36C6B13-A966-47D9-8E5B-C78DB3E4BE19}"/>
              </a:ext>
            </a:extLst>
          </p:cNvPr>
          <p:cNvGrpSpPr/>
          <p:nvPr/>
        </p:nvGrpSpPr>
        <p:grpSpPr>
          <a:xfrm>
            <a:off x="1844755" y="6432181"/>
            <a:ext cx="199191" cy="196096"/>
            <a:chOff x="4529547" y="5295068"/>
            <a:chExt cx="199191" cy="196096"/>
          </a:xfrm>
          <a:solidFill>
            <a:schemeClr val="bg1">
              <a:lumMod val="65000"/>
            </a:schemeClr>
          </a:solidFill>
        </p:grpSpPr>
        <p:sp>
          <p:nvSpPr>
            <p:cNvPr id="74" name="Freeform 33">
              <a:extLst>
                <a:ext uri="{FF2B5EF4-FFF2-40B4-BE49-F238E27FC236}">
                  <a16:creationId xmlns:a16="http://schemas.microsoft.com/office/drawing/2014/main" id="{EFE3F960-C8A4-45F4-877A-45BDE9B4869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34">
              <a:extLst>
                <a:ext uri="{FF2B5EF4-FFF2-40B4-BE49-F238E27FC236}">
                  <a16:creationId xmlns:a16="http://schemas.microsoft.com/office/drawing/2014/main" id="{4E237916-D7A2-4692-8A90-7BDBBD3E8F73}"/>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35">
              <a:extLst>
                <a:ext uri="{FF2B5EF4-FFF2-40B4-BE49-F238E27FC236}">
                  <a16:creationId xmlns:a16="http://schemas.microsoft.com/office/drawing/2014/main" id="{D0F68A7C-6606-4242-854B-2497062351B7}"/>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36">
              <a:extLst>
                <a:ext uri="{FF2B5EF4-FFF2-40B4-BE49-F238E27FC236}">
                  <a16:creationId xmlns:a16="http://schemas.microsoft.com/office/drawing/2014/main" id="{47D92DF5-26D3-453A-A557-76C7374CFBFA}"/>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8" name="CaixaDeTexto 149">
            <a:extLst>
              <a:ext uri="{FF2B5EF4-FFF2-40B4-BE49-F238E27FC236}">
                <a16:creationId xmlns:a16="http://schemas.microsoft.com/office/drawing/2014/main" id="{625656F7-61D2-446F-B44E-9798C2534F89}"/>
              </a:ext>
            </a:extLst>
          </p:cNvPr>
          <p:cNvSpPr txBox="1"/>
          <p:nvPr/>
        </p:nvSpPr>
        <p:spPr>
          <a:xfrm>
            <a:off x="10191399" y="4595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79" name="Agrupar 150">
            <a:extLst>
              <a:ext uri="{FF2B5EF4-FFF2-40B4-BE49-F238E27FC236}">
                <a16:creationId xmlns:a16="http://schemas.microsoft.com/office/drawing/2014/main" id="{E09B71AB-403E-4A3A-8721-43496459E954}"/>
              </a:ext>
            </a:extLst>
          </p:cNvPr>
          <p:cNvGrpSpPr/>
          <p:nvPr/>
        </p:nvGrpSpPr>
        <p:grpSpPr>
          <a:xfrm>
            <a:off x="10723728" y="205954"/>
            <a:ext cx="199191" cy="196096"/>
            <a:chOff x="4529547" y="5295068"/>
            <a:chExt cx="199191" cy="196096"/>
          </a:xfrm>
          <a:solidFill>
            <a:schemeClr val="bg1">
              <a:lumMod val="65000"/>
            </a:schemeClr>
          </a:solidFill>
        </p:grpSpPr>
        <p:sp>
          <p:nvSpPr>
            <p:cNvPr id="80" name="Freeform 33">
              <a:extLst>
                <a:ext uri="{FF2B5EF4-FFF2-40B4-BE49-F238E27FC236}">
                  <a16:creationId xmlns:a16="http://schemas.microsoft.com/office/drawing/2014/main" id="{05211125-8550-4572-A6ED-32FCC0F99D6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34">
              <a:extLst>
                <a:ext uri="{FF2B5EF4-FFF2-40B4-BE49-F238E27FC236}">
                  <a16:creationId xmlns:a16="http://schemas.microsoft.com/office/drawing/2014/main" id="{494A9A74-6AA7-4458-A3E5-B94028840DD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35">
              <a:extLst>
                <a:ext uri="{FF2B5EF4-FFF2-40B4-BE49-F238E27FC236}">
                  <a16:creationId xmlns:a16="http://schemas.microsoft.com/office/drawing/2014/main" id="{A95C6556-EB99-40A7-8A53-ADF2E068C6F8}"/>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36">
              <a:extLst>
                <a:ext uri="{FF2B5EF4-FFF2-40B4-BE49-F238E27FC236}">
                  <a16:creationId xmlns:a16="http://schemas.microsoft.com/office/drawing/2014/main" id="{AE908E7A-40DC-47A3-867F-EACFA8A90EF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pic>
        <p:nvPicPr>
          <p:cNvPr id="4" name="Picture 3">
            <a:extLst>
              <a:ext uri="{FF2B5EF4-FFF2-40B4-BE49-F238E27FC236}">
                <a16:creationId xmlns:a16="http://schemas.microsoft.com/office/drawing/2014/main" id="{CCC79AFA-9C3C-479B-8983-B45BD7F08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784" y="0"/>
            <a:ext cx="7618729" cy="6858000"/>
          </a:xfrm>
          <a:prstGeom prst="rect">
            <a:avLst/>
          </a:prstGeom>
        </p:spPr>
      </p:pic>
      <p:sp>
        <p:nvSpPr>
          <p:cNvPr id="19" name="Retângulo 4">
            <a:extLst>
              <a:ext uri="{FF2B5EF4-FFF2-40B4-BE49-F238E27FC236}">
                <a16:creationId xmlns:a16="http://schemas.microsoft.com/office/drawing/2014/main" id="{49FAC0C6-F7E1-4DC1-B6E2-7B598C19E3E6}"/>
              </a:ext>
            </a:extLst>
          </p:cNvPr>
          <p:cNvSpPr/>
          <p:nvPr/>
        </p:nvSpPr>
        <p:spPr>
          <a:xfrm>
            <a:off x="0" y="0"/>
            <a:ext cx="1686757"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1">
            <a:extLst>
              <a:ext uri="{FF2B5EF4-FFF2-40B4-BE49-F238E27FC236}">
                <a16:creationId xmlns:a16="http://schemas.microsoft.com/office/drawing/2014/main" id="{E5C3272F-7641-426A-9EBC-6290BE16D236}"/>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OTHERS</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7801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3735918" y="1283520"/>
            <a:ext cx="7805216" cy="3931225"/>
          </a:xfrm>
          <a:prstGeom prst="rect">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0" y="0"/>
            <a:ext cx="3793792"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p:cNvSpPr txBox="1"/>
          <p:nvPr/>
        </p:nvSpPr>
        <p:spPr>
          <a:xfrm rot="5400000">
            <a:off x="-2128800" y="2835497"/>
            <a:ext cx="5426486" cy="1935210"/>
          </a:xfrm>
          <a:prstGeom prst="rect">
            <a:avLst/>
          </a:prstGeom>
          <a:noFill/>
        </p:spPr>
        <p:txBody>
          <a:bodyPr wrap="non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M</a:t>
            </a:r>
            <a:r>
              <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rPr>
              <a:t>OBILE</a:t>
            </a:r>
            <a:endParaRPr lang="pt-BR" sz="11000" b="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Triângulo Retângulo 13"/>
          <p:cNvSpPr/>
          <p:nvPr/>
        </p:nvSpPr>
        <p:spPr>
          <a:xfrm flipH="1">
            <a:off x="2924303" y="2981528"/>
            <a:ext cx="317257" cy="31725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orma Livre: Forma 14"/>
          <p:cNvSpPr/>
          <p:nvPr/>
        </p:nvSpPr>
        <p:spPr>
          <a:xfrm>
            <a:off x="3155836" y="2409244"/>
            <a:ext cx="85725" cy="379095"/>
          </a:xfrm>
          <a:custGeom>
            <a:avLst/>
            <a:gdLst>
              <a:gd name="connsiteX0" fmla="*/ 80010 w 85725"/>
              <a:gd name="connsiteY0" fmla="*/ 0 h 379095"/>
              <a:gd name="connsiteX1" fmla="*/ 0 w 85725"/>
              <a:gd name="connsiteY1" fmla="*/ 55245 h 379095"/>
              <a:gd name="connsiteX2" fmla="*/ 83820 w 85725"/>
              <a:gd name="connsiteY2" fmla="*/ 112395 h 379095"/>
              <a:gd name="connsiteX3" fmla="*/ 5715 w 85725"/>
              <a:gd name="connsiteY3" fmla="*/ 169545 h 379095"/>
              <a:gd name="connsiteX4" fmla="*/ 85725 w 85725"/>
              <a:gd name="connsiteY4" fmla="*/ 219075 h 379095"/>
              <a:gd name="connsiteX5" fmla="*/ 3810 w 85725"/>
              <a:gd name="connsiteY5" fmla="*/ 274320 h 379095"/>
              <a:gd name="connsiteX6" fmla="*/ 81915 w 85725"/>
              <a:gd name="connsiteY6" fmla="*/ 321945 h 379095"/>
              <a:gd name="connsiteX7" fmla="*/ 5715 w 85725"/>
              <a:gd name="connsiteY7" fmla="*/ 37909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379095">
                <a:moveTo>
                  <a:pt x="80010" y="0"/>
                </a:moveTo>
                <a:lnTo>
                  <a:pt x="0" y="55245"/>
                </a:lnTo>
                <a:lnTo>
                  <a:pt x="83820" y="112395"/>
                </a:lnTo>
                <a:lnTo>
                  <a:pt x="5715" y="169545"/>
                </a:lnTo>
                <a:lnTo>
                  <a:pt x="85725" y="219075"/>
                </a:lnTo>
                <a:lnTo>
                  <a:pt x="3810" y="274320"/>
                </a:lnTo>
                <a:lnTo>
                  <a:pt x="81915" y="321945"/>
                </a:lnTo>
                <a:lnTo>
                  <a:pt x="5715" y="379095"/>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6" name="Agrupar 15"/>
          <p:cNvGrpSpPr/>
          <p:nvPr/>
        </p:nvGrpSpPr>
        <p:grpSpPr>
          <a:xfrm>
            <a:off x="3896472" y="1713168"/>
            <a:ext cx="7481862" cy="2364759"/>
            <a:chOff x="9879330" y="243840"/>
            <a:chExt cx="6393015" cy="2020612"/>
          </a:xfrm>
        </p:grpSpPr>
        <p:cxnSp>
          <p:nvCxnSpPr>
            <p:cNvPr id="17" name="Conector reto 16"/>
            <p:cNvCxnSpPr/>
            <p:nvPr/>
          </p:nvCxnSpPr>
          <p:spPr>
            <a:xfrm>
              <a:off x="9883140" y="243840"/>
              <a:ext cx="0" cy="44196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a:xfrm flipH="1" flipV="1">
              <a:off x="9879330" y="679031"/>
              <a:ext cx="164839" cy="16477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a:xfrm flipH="1">
              <a:off x="10039351" y="843280"/>
              <a:ext cx="26953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a:xfrm>
              <a:off x="12726016" y="843280"/>
              <a:ext cx="0" cy="12550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flipH="1" flipV="1">
              <a:off x="12725551" y="2099675"/>
              <a:ext cx="164839" cy="16477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flipH="1">
              <a:off x="12885570" y="2263925"/>
              <a:ext cx="338677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 name="Agrupar 20"/>
          <p:cNvGrpSpPr/>
          <p:nvPr/>
        </p:nvGrpSpPr>
        <p:grpSpPr>
          <a:xfrm>
            <a:off x="3761218" y="1513877"/>
            <a:ext cx="279425" cy="279425"/>
            <a:chOff x="8209280" y="942340"/>
            <a:chExt cx="238760" cy="238760"/>
          </a:xfrm>
        </p:grpSpPr>
        <p:sp>
          <p:nvSpPr>
            <p:cNvPr id="22" name="Elipse 21"/>
            <p:cNvSpPr/>
            <p:nvPr/>
          </p:nvSpPr>
          <p:spPr>
            <a:xfrm>
              <a:off x="8272780" y="1005840"/>
              <a:ext cx="111760" cy="11176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Arco 22"/>
            <p:cNvSpPr/>
            <p:nvPr/>
          </p:nvSpPr>
          <p:spPr>
            <a:xfrm>
              <a:off x="8209280" y="942340"/>
              <a:ext cx="238760" cy="238760"/>
            </a:xfrm>
            <a:prstGeom prst="arc">
              <a:avLst>
                <a:gd name="adj1" fmla="val 11636471"/>
                <a:gd name="adj2" fmla="val 3923313"/>
              </a:avLst>
            </a:prstGeom>
            <a:ln w="38100">
              <a:solidFill>
                <a:srgbClr val="ECC52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sp>
        <p:nvSpPr>
          <p:cNvPr id="25" name="CaixaDeTexto 24"/>
          <p:cNvSpPr txBox="1"/>
          <p:nvPr/>
        </p:nvSpPr>
        <p:spPr>
          <a:xfrm>
            <a:off x="3865520" y="1754057"/>
            <a:ext cx="671979" cy="1198085"/>
          </a:xfrm>
          <a:prstGeom prst="rect">
            <a:avLst/>
          </a:prstGeom>
          <a:noFill/>
        </p:spPr>
        <p:txBody>
          <a:bodyPr wrap="none" rtlCol="0">
            <a:spAutoFit/>
          </a:bodyPr>
          <a:lstStyle/>
          <a:p>
            <a:pPr>
              <a:lnSpc>
                <a:spcPct val="120000"/>
              </a:lnSpc>
            </a:pPr>
            <a:r>
              <a:rPr lang="pt-BR" sz="6600" b="1" dirty="0">
                <a:solidFill>
                  <a:srgbClr val="043CAC"/>
                </a:solidFill>
                <a:latin typeface="Segoe UI" panose="020B0502040204020203" pitchFamily="34" charset="0"/>
                <a:ea typeface="Segoe UI" panose="020B0502040204020203" pitchFamily="34" charset="0"/>
                <a:cs typeface="Segoe UI" panose="020B0502040204020203" pitchFamily="34" charset="0"/>
              </a:rPr>
              <a:t>1</a:t>
            </a:r>
          </a:p>
        </p:txBody>
      </p:sp>
      <p:sp>
        <p:nvSpPr>
          <p:cNvPr id="26" name="CaixaDeTexto 25"/>
          <p:cNvSpPr txBox="1"/>
          <p:nvPr/>
        </p:nvSpPr>
        <p:spPr>
          <a:xfrm>
            <a:off x="5421361" y="1754057"/>
            <a:ext cx="671979" cy="1198085"/>
          </a:xfrm>
          <a:prstGeom prst="rect">
            <a:avLst/>
          </a:prstGeom>
          <a:noFill/>
        </p:spPr>
        <p:txBody>
          <a:bodyPr wrap="none" rtlCol="0">
            <a:spAutoFit/>
          </a:bodyPr>
          <a:lstStyle/>
          <a:p>
            <a:pPr>
              <a:lnSpc>
                <a:spcPct val="120000"/>
              </a:lnSpc>
            </a:pPr>
            <a:r>
              <a:rPr lang="pt-BR" sz="6600" b="1" dirty="0">
                <a:solidFill>
                  <a:srgbClr val="043CAC"/>
                </a:solidFill>
                <a:latin typeface="Segoe UI" panose="020B0502040204020203" pitchFamily="34" charset="0"/>
                <a:ea typeface="Segoe UI" panose="020B0502040204020203" pitchFamily="34" charset="0"/>
                <a:cs typeface="Segoe UI" panose="020B0502040204020203" pitchFamily="34" charset="0"/>
              </a:rPr>
              <a:t>2</a:t>
            </a:r>
          </a:p>
        </p:txBody>
      </p:sp>
      <p:sp>
        <p:nvSpPr>
          <p:cNvPr id="46" name="CaixaDeTexto 45"/>
          <p:cNvSpPr txBox="1"/>
          <p:nvPr/>
        </p:nvSpPr>
        <p:spPr>
          <a:xfrm>
            <a:off x="6846286" y="1788172"/>
            <a:ext cx="671979" cy="1198085"/>
          </a:xfrm>
          <a:prstGeom prst="rect">
            <a:avLst/>
          </a:prstGeom>
          <a:noFill/>
        </p:spPr>
        <p:txBody>
          <a:bodyPr wrap="none" rtlCol="0">
            <a:spAutoFit/>
          </a:bodyPr>
          <a:lstStyle/>
          <a:p>
            <a:pPr>
              <a:lnSpc>
                <a:spcPct val="120000"/>
              </a:lnSpc>
            </a:pPr>
            <a:r>
              <a:rPr lang="pt-BR" sz="6600" b="1" dirty="0">
                <a:solidFill>
                  <a:srgbClr val="043CAC"/>
                </a:solidFill>
                <a:latin typeface="Segoe UI" panose="020B0502040204020203" pitchFamily="34" charset="0"/>
                <a:ea typeface="Segoe UI" panose="020B0502040204020203" pitchFamily="34" charset="0"/>
                <a:cs typeface="Segoe UI" panose="020B0502040204020203" pitchFamily="34" charset="0"/>
              </a:rPr>
              <a:t>3</a:t>
            </a:r>
          </a:p>
        </p:txBody>
      </p:sp>
      <p:sp>
        <p:nvSpPr>
          <p:cNvPr id="47" name="Elipse 46"/>
          <p:cNvSpPr/>
          <p:nvPr/>
        </p:nvSpPr>
        <p:spPr>
          <a:xfrm rot="5400000">
            <a:off x="11344949" y="4007961"/>
            <a:ext cx="130795" cy="130795"/>
          </a:xfrm>
          <a:prstGeom prst="ellipse">
            <a:avLst/>
          </a:prstGeom>
          <a:solidFill>
            <a:srgbClr val="043CA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p:cNvSpPr txBox="1"/>
          <p:nvPr/>
        </p:nvSpPr>
        <p:spPr>
          <a:xfrm>
            <a:off x="4312645" y="2480024"/>
            <a:ext cx="914596" cy="1200329"/>
          </a:xfrm>
          <a:prstGeom prst="rect">
            <a:avLst/>
          </a:prstGeom>
          <a:noFill/>
        </p:spPr>
        <p:txBody>
          <a:bodyPr wrap="square" rtlCol="0">
            <a:spAutoFit/>
          </a:bodyPr>
          <a:lstStyle/>
          <a:p>
            <a:pPr>
              <a:lnSpc>
                <a:spcPct val="90000"/>
              </a:lnSpc>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You ask for money through the app</a:t>
            </a:r>
          </a:p>
        </p:txBody>
      </p:sp>
      <p:grpSp>
        <p:nvGrpSpPr>
          <p:cNvPr id="104" name="Agrupar 103"/>
          <p:cNvGrpSpPr/>
          <p:nvPr/>
        </p:nvGrpSpPr>
        <p:grpSpPr>
          <a:xfrm>
            <a:off x="2058873" y="4547242"/>
            <a:ext cx="1096963" cy="1063626"/>
            <a:chOff x="4763" y="-1588"/>
            <a:chExt cx="1096963" cy="1063626"/>
          </a:xfrm>
          <a:solidFill>
            <a:schemeClr val="bg1"/>
          </a:solidFill>
        </p:grpSpPr>
        <p:sp>
          <p:nvSpPr>
            <p:cNvPr id="86" name="Freeform 35"/>
            <p:cNvSpPr>
              <a:spLocks noEditPoints="1"/>
            </p:cNvSpPr>
            <p:nvPr/>
          </p:nvSpPr>
          <p:spPr bwMode="auto">
            <a:xfrm>
              <a:off x="4763" y="923925"/>
              <a:ext cx="1096963" cy="138113"/>
            </a:xfrm>
            <a:custGeom>
              <a:avLst/>
              <a:gdLst>
                <a:gd name="T0" fmla="*/ 642 w 691"/>
                <a:gd name="T1" fmla="*/ 87 h 87"/>
                <a:gd name="T2" fmla="*/ 49 w 691"/>
                <a:gd name="T3" fmla="*/ 87 h 87"/>
                <a:gd name="T4" fmla="*/ 0 w 691"/>
                <a:gd name="T5" fmla="*/ 38 h 87"/>
                <a:gd name="T6" fmla="*/ 0 w 691"/>
                <a:gd name="T7" fmla="*/ 0 h 87"/>
                <a:gd name="T8" fmla="*/ 275 w 691"/>
                <a:gd name="T9" fmla="*/ 0 h 87"/>
                <a:gd name="T10" fmla="*/ 297 w 691"/>
                <a:gd name="T11" fmla="*/ 22 h 87"/>
                <a:gd name="T12" fmla="*/ 394 w 691"/>
                <a:gd name="T13" fmla="*/ 22 h 87"/>
                <a:gd name="T14" fmla="*/ 416 w 691"/>
                <a:gd name="T15" fmla="*/ 0 h 87"/>
                <a:gd name="T16" fmla="*/ 691 w 691"/>
                <a:gd name="T17" fmla="*/ 0 h 87"/>
                <a:gd name="T18" fmla="*/ 691 w 691"/>
                <a:gd name="T19" fmla="*/ 38 h 87"/>
                <a:gd name="T20" fmla="*/ 642 w 691"/>
                <a:gd name="T21" fmla="*/ 87 h 87"/>
                <a:gd name="T22" fmla="*/ 59 w 691"/>
                <a:gd name="T23" fmla="*/ 65 h 87"/>
                <a:gd name="T24" fmla="*/ 631 w 691"/>
                <a:gd name="T25" fmla="*/ 65 h 87"/>
                <a:gd name="T26" fmla="*/ 669 w 691"/>
                <a:gd name="T27" fmla="*/ 27 h 87"/>
                <a:gd name="T28" fmla="*/ 669 w 691"/>
                <a:gd name="T29" fmla="*/ 22 h 87"/>
                <a:gd name="T30" fmla="*/ 426 w 691"/>
                <a:gd name="T31" fmla="*/ 22 h 87"/>
                <a:gd name="T32" fmla="*/ 405 w 691"/>
                <a:gd name="T33" fmla="*/ 44 h 87"/>
                <a:gd name="T34" fmla="*/ 286 w 691"/>
                <a:gd name="T35" fmla="*/ 44 h 87"/>
                <a:gd name="T36" fmla="*/ 264 w 691"/>
                <a:gd name="T37" fmla="*/ 22 h 87"/>
                <a:gd name="T38" fmla="*/ 22 w 691"/>
                <a:gd name="T39" fmla="*/ 22 h 87"/>
                <a:gd name="T40" fmla="*/ 22 w 691"/>
                <a:gd name="T41" fmla="*/ 27 h 87"/>
                <a:gd name="T42" fmla="*/ 59 w 691"/>
                <a:gd name="T43" fmla="*/ 6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1" h="87">
                  <a:moveTo>
                    <a:pt x="642" y="87"/>
                  </a:moveTo>
                  <a:lnTo>
                    <a:pt x="49" y="87"/>
                  </a:lnTo>
                  <a:lnTo>
                    <a:pt x="0" y="38"/>
                  </a:lnTo>
                  <a:lnTo>
                    <a:pt x="0" y="0"/>
                  </a:lnTo>
                  <a:lnTo>
                    <a:pt x="275" y="0"/>
                  </a:lnTo>
                  <a:lnTo>
                    <a:pt x="297" y="22"/>
                  </a:lnTo>
                  <a:lnTo>
                    <a:pt x="394" y="22"/>
                  </a:lnTo>
                  <a:lnTo>
                    <a:pt x="416" y="0"/>
                  </a:lnTo>
                  <a:lnTo>
                    <a:pt x="691" y="0"/>
                  </a:lnTo>
                  <a:lnTo>
                    <a:pt x="691" y="38"/>
                  </a:lnTo>
                  <a:lnTo>
                    <a:pt x="642" y="87"/>
                  </a:lnTo>
                  <a:close/>
                  <a:moveTo>
                    <a:pt x="59" y="65"/>
                  </a:moveTo>
                  <a:lnTo>
                    <a:pt x="631" y="65"/>
                  </a:lnTo>
                  <a:lnTo>
                    <a:pt x="669" y="27"/>
                  </a:lnTo>
                  <a:lnTo>
                    <a:pt x="669" y="22"/>
                  </a:lnTo>
                  <a:lnTo>
                    <a:pt x="426" y="22"/>
                  </a:lnTo>
                  <a:lnTo>
                    <a:pt x="405" y="44"/>
                  </a:lnTo>
                  <a:lnTo>
                    <a:pt x="286" y="44"/>
                  </a:lnTo>
                  <a:lnTo>
                    <a:pt x="264" y="22"/>
                  </a:lnTo>
                  <a:lnTo>
                    <a:pt x="22" y="22"/>
                  </a:lnTo>
                  <a:lnTo>
                    <a:pt x="22" y="27"/>
                  </a:lnTo>
                  <a:lnTo>
                    <a:pt x="5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7" name="Rectangle 36"/>
            <p:cNvSpPr>
              <a:spLocks noChangeArrowheads="1"/>
            </p:cNvSpPr>
            <p:nvPr/>
          </p:nvSpPr>
          <p:spPr bwMode="auto">
            <a:xfrm>
              <a:off x="466726" y="8556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8" name="Rectangle 37"/>
            <p:cNvSpPr>
              <a:spLocks noChangeArrowheads="1"/>
            </p:cNvSpPr>
            <p:nvPr/>
          </p:nvSpPr>
          <p:spPr bwMode="auto">
            <a:xfrm>
              <a:off x="398463" y="8556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9" name="Rectangle 38"/>
            <p:cNvSpPr>
              <a:spLocks noChangeArrowheads="1"/>
            </p:cNvSpPr>
            <p:nvPr/>
          </p:nvSpPr>
          <p:spPr bwMode="auto">
            <a:xfrm>
              <a:off x="536576" y="855663"/>
              <a:ext cx="33338"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0" name="Rectangle 39"/>
            <p:cNvSpPr>
              <a:spLocks noChangeArrowheads="1"/>
            </p:cNvSpPr>
            <p:nvPr/>
          </p:nvSpPr>
          <p:spPr bwMode="auto">
            <a:xfrm>
              <a:off x="604838" y="855663"/>
              <a:ext cx="33338"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1" name="Rectangle 40"/>
            <p:cNvSpPr>
              <a:spLocks noChangeArrowheads="1"/>
            </p:cNvSpPr>
            <p:nvPr/>
          </p:nvSpPr>
          <p:spPr bwMode="auto">
            <a:xfrm>
              <a:off x="673101" y="8556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2" name="Freeform 41"/>
            <p:cNvSpPr>
              <a:spLocks/>
            </p:cNvSpPr>
            <p:nvPr/>
          </p:nvSpPr>
          <p:spPr bwMode="auto">
            <a:xfrm>
              <a:off x="536576" y="204788"/>
              <a:ext cx="393700" cy="617538"/>
            </a:xfrm>
            <a:custGeom>
              <a:avLst/>
              <a:gdLst>
                <a:gd name="T0" fmla="*/ 21 w 248"/>
                <a:gd name="T1" fmla="*/ 389 h 389"/>
                <a:gd name="T2" fmla="*/ 0 w 248"/>
                <a:gd name="T3" fmla="*/ 389 h 389"/>
                <a:gd name="T4" fmla="*/ 0 w 248"/>
                <a:gd name="T5" fmla="*/ 0 h 389"/>
                <a:gd name="T6" fmla="*/ 248 w 248"/>
                <a:gd name="T7" fmla="*/ 0 h 389"/>
                <a:gd name="T8" fmla="*/ 248 w 248"/>
                <a:gd name="T9" fmla="*/ 21 h 389"/>
                <a:gd name="T10" fmla="*/ 21 w 248"/>
                <a:gd name="T11" fmla="*/ 21 h 389"/>
                <a:gd name="T12" fmla="*/ 21 w 248"/>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248" h="389">
                  <a:moveTo>
                    <a:pt x="21" y="389"/>
                  </a:moveTo>
                  <a:lnTo>
                    <a:pt x="0" y="389"/>
                  </a:lnTo>
                  <a:lnTo>
                    <a:pt x="0" y="0"/>
                  </a:lnTo>
                  <a:lnTo>
                    <a:pt x="248" y="0"/>
                  </a:lnTo>
                  <a:lnTo>
                    <a:pt x="248" y="21"/>
                  </a:lnTo>
                  <a:lnTo>
                    <a:pt x="21" y="21"/>
                  </a:lnTo>
                  <a:lnTo>
                    <a:pt x="21" y="3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3" name="Freeform 42"/>
            <p:cNvSpPr>
              <a:spLocks/>
            </p:cNvSpPr>
            <p:nvPr/>
          </p:nvSpPr>
          <p:spPr bwMode="auto">
            <a:xfrm>
              <a:off x="466726" y="-1588"/>
              <a:ext cx="395288" cy="68263"/>
            </a:xfrm>
            <a:custGeom>
              <a:avLst/>
              <a:gdLst>
                <a:gd name="T0" fmla="*/ 22 w 249"/>
                <a:gd name="T1" fmla="*/ 43 h 43"/>
                <a:gd name="T2" fmla="*/ 0 w 249"/>
                <a:gd name="T3" fmla="*/ 43 h 43"/>
                <a:gd name="T4" fmla="*/ 0 w 249"/>
                <a:gd name="T5" fmla="*/ 0 h 43"/>
                <a:gd name="T6" fmla="*/ 249 w 249"/>
                <a:gd name="T7" fmla="*/ 0 h 43"/>
                <a:gd name="T8" fmla="*/ 249 w 249"/>
                <a:gd name="T9" fmla="*/ 22 h 43"/>
                <a:gd name="T10" fmla="*/ 22 w 249"/>
                <a:gd name="T11" fmla="*/ 22 h 43"/>
                <a:gd name="T12" fmla="*/ 22 w 249"/>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249" h="43">
                  <a:moveTo>
                    <a:pt x="22" y="43"/>
                  </a:moveTo>
                  <a:lnTo>
                    <a:pt x="0" y="43"/>
                  </a:lnTo>
                  <a:lnTo>
                    <a:pt x="0" y="0"/>
                  </a:lnTo>
                  <a:lnTo>
                    <a:pt x="249" y="0"/>
                  </a:lnTo>
                  <a:lnTo>
                    <a:pt x="249" y="22"/>
                  </a:lnTo>
                  <a:lnTo>
                    <a:pt x="22" y="22"/>
                  </a:lnTo>
                  <a:lnTo>
                    <a:pt x="2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4" name="Rectangle 43"/>
            <p:cNvSpPr>
              <a:spLocks noChangeArrowheads="1"/>
            </p:cNvSpPr>
            <p:nvPr/>
          </p:nvSpPr>
          <p:spPr bwMode="auto">
            <a:xfrm>
              <a:off x="466726" y="169863"/>
              <a:ext cx="34925" cy="65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5" name="Freeform 44"/>
            <p:cNvSpPr>
              <a:spLocks/>
            </p:cNvSpPr>
            <p:nvPr/>
          </p:nvSpPr>
          <p:spPr bwMode="auto">
            <a:xfrm>
              <a:off x="673101" y="547688"/>
              <a:ext cx="103188" cy="274638"/>
            </a:xfrm>
            <a:custGeom>
              <a:avLst/>
              <a:gdLst>
                <a:gd name="T0" fmla="*/ 22 w 65"/>
                <a:gd name="T1" fmla="*/ 173 h 173"/>
                <a:gd name="T2" fmla="*/ 0 w 65"/>
                <a:gd name="T3" fmla="*/ 173 h 173"/>
                <a:gd name="T4" fmla="*/ 0 w 65"/>
                <a:gd name="T5" fmla="*/ 0 h 173"/>
                <a:gd name="T6" fmla="*/ 65 w 65"/>
                <a:gd name="T7" fmla="*/ 0 h 173"/>
                <a:gd name="T8" fmla="*/ 65 w 65"/>
                <a:gd name="T9" fmla="*/ 21 h 173"/>
                <a:gd name="T10" fmla="*/ 22 w 65"/>
                <a:gd name="T11" fmla="*/ 21 h 173"/>
                <a:gd name="T12" fmla="*/ 22 w 65"/>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5" h="173">
                  <a:moveTo>
                    <a:pt x="22" y="173"/>
                  </a:moveTo>
                  <a:lnTo>
                    <a:pt x="0" y="173"/>
                  </a:lnTo>
                  <a:lnTo>
                    <a:pt x="0" y="0"/>
                  </a:lnTo>
                  <a:lnTo>
                    <a:pt x="65" y="0"/>
                  </a:lnTo>
                  <a:lnTo>
                    <a:pt x="65" y="21"/>
                  </a:lnTo>
                  <a:lnTo>
                    <a:pt x="22" y="21"/>
                  </a:lnTo>
                  <a:lnTo>
                    <a:pt x="22"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6" name="Freeform 45"/>
            <p:cNvSpPr>
              <a:spLocks/>
            </p:cNvSpPr>
            <p:nvPr/>
          </p:nvSpPr>
          <p:spPr bwMode="auto">
            <a:xfrm>
              <a:off x="244476" y="101600"/>
              <a:ext cx="393700" cy="68263"/>
            </a:xfrm>
            <a:custGeom>
              <a:avLst/>
              <a:gdLst>
                <a:gd name="T0" fmla="*/ 248 w 248"/>
                <a:gd name="T1" fmla="*/ 43 h 43"/>
                <a:gd name="T2" fmla="*/ 227 w 248"/>
                <a:gd name="T3" fmla="*/ 43 h 43"/>
                <a:gd name="T4" fmla="*/ 227 w 248"/>
                <a:gd name="T5" fmla="*/ 22 h 43"/>
                <a:gd name="T6" fmla="*/ 0 w 248"/>
                <a:gd name="T7" fmla="*/ 22 h 43"/>
                <a:gd name="T8" fmla="*/ 0 w 248"/>
                <a:gd name="T9" fmla="*/ 0 h 43"/>
                <a:gd name="T10" fmla="*/ 248 w 248"/>
                <a:gd name="T11" fmla="*/ 0 h 43"/>
                <a:gd name="T12" fmla="*/ 248 w 24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248" h="43">
                  <a:moveTo>
                    <a:pt x="248" y="43"/>
                  </a:moveTo>
                  <a:lnTo>
                    <a:pt x="227" y="43"/>
                  </a:lnTo>
                  <a:lnTo>
                    <a:pt x="227" y="22"/>
                  </a:lnTo>
                  <a:lnTo>
                    <a:pt x="0" y="22"/>
                  </a:lnTo>
                  <a:lnTo>
                    <a:pt x="0" y="0"/>
                  </a:lnTo>
                  <a:lnTo>
                    <a:pt x="248" y="0"/>
                  </a:lnTo>
                  <a:lnTo>
                    <a:pt x="248"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7" name="Rectangle 46"/>
            <p:cNvSpPr>
              <a:spLocks noChangeArrowheads="1"/>
            </p:cNvSpPr>
            <p:nvPr/>
          </p:nvSpPr>
          <p:spPr bwMode="auto">
            <a:xfrm>
              <a:off x="604838" y="273050"/>
              <a:ext cx="33338" cy="549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8" name="Freeform 47"/>
            <p:cNvSpPr>
              <a:spLocks/>
            </p:cNvSpPr>
            <p:nvPr/>
          </p:nvSpPr>
          <p:spPr bwMode="auto">
            <a:xfrm>
              <a:off x="211138" y="479425"/>
              <a:ext cx="222250" cy="342900"/>
            </a:xfrm>
            <a:custGeom>
              <a:avLst/>
              <a:gdLst>
                <a:gd name="T0" fmla="*/ 140 w 140"/>
                <a:gd name="T1" fmla="*/ 216 h 216"/>
                <a:gd name="T2" fmla="*/ 118 w 140"/>
                <a:gd name="T3" fmla="*/ 216 h 216"/>
                <a:gd name="T4" fmla="*/ 118 w 140"/>
                <a:gd name="T5" fmla="*/ 21 h 216"/>
                <a:gd name="T6" fmla="*/ 0 w 140"/>
                <a:gd name="T7" fmla="*/ 21 h 216"/>
                <a:gd name="T8" fmla="*/ 0 w 140"/>
                <a:gd name="T9" fmla="*/ 0 h 216"/>
                <a:gd name="T10" fmla="*/ 140 w 140"/>
                <a:gd name="T11" fmla="*/ 0 h 216"/>
                <a:gd name="T12" fmla="*/ 140 w 140"/>
                <a:gd name="T13" fmla="*/ 216 h 216"/>
              </a:gdLst>
              <a:ahLst/>
              <a:cxnLst>
                <a:cxn ang="0">
                  <a:pos x="T0" y="T1"/>
                </a:cxn>
                <a:cxn ang="0">
                  <a:pos x="T2" y="T3"/>
                </a:cxn>
                <a:cxn ang="0">
                  <a:pos x="T4" y="T5"/>
                </a:cxn>
                <a:cxn ang="0">
                  <a:pos x="T6" y="T7"/>
                </a:cxn>
                <a:cxn ang="0">
                  <a:pos x="T8" y="T9"/>
                </a:cxn>
                <a:cxn ang="0">
                  <a:pos x="T10" y="T11"/>
                </a:cxn>
                <a:cxn ang="0">
                  <a:pos x="T12" y="T13"/>
                </a:cxn>
              </a:cxnLst>
              <a:rect l="0" t="0" r="r" b="b"/>
              <a:pathLst>
                <a:path w="140" h="216">
                  <a:moveTo>
                    <a:pt x="140" y="216"/>
                  </a:moveTo>
                  <a:lnTo>
                    <a:pt x="118" y="216"/>
                  </a:lnTo>
                  <a:lnTo>
                    <a:pt x="118" y="21"/>
                  </a:lnTo>
                  <a:lnTo>
                    <a:pt x="0" y="21"/>
                  </a:lnTo>
                  <a:lnTo>
                    <a:pt x="0" y="0"/>
                  </a:lnTo>
                  <a:lnTo>
                    <a:pt x="140" y="0"/>
                  </a:lnTo>
                  <a:lnTo>
                    <a:pt x="140"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9" name="Rectangle 48"/>
            <p:cNvSpPr>
              <a:spLocks noChangeArrowheads="1"/>
            </p:cNvSpPr>
            <p:nvPr/>
          </p:nvSpPr>
          <p:spPr bwMode="auto">
            <a:xfrm>
              <a:off x="107951" y="101600"/>
              <a:ext cx="33338"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0" name="Rectangle 49"/>
            <p:cNvSpPr>
              <a:spLocks noChangeArrowheads="1"/>
            </p:cNvSpPr>
            <p:nvPr/>
          </p:nvSpPr>
          <p:spPr bwMode="auto">
            <a:xfrm>
              <a:off x="176213" y="1016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1" name="Rectangle 50"/>
            <p:cNvSpPr>
              <a:spLocks noChangeArrowheads="1"/>
            </p:cNvSpPr>
            <p:nvPr/>
          </p:nvSpPr>
          <p:spPr bwMode="auto">
            <a:xfrm>
              <a:off x="895351" y="-158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 name="Rectangle 51"/>
            <p:cNvSpPr>
              <a:spLocks noChangeArrowheads="1"/>
            </p:cNvSpPr>
            <p:nvPr/>
          </p:nvSpPr>
          <p:spPr bwMode="auto">
            <a:xfrm>
              <a:off x="963613" y="-158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3" name="Freeform 52"/>
            <p:cNvSpPr>
              <a:spLocks/>
            </p:cNvSpPr>
            <p:nvPr/>
          </p:nvSpPr>
          <p:spPr bwMode="auto">
            <a:xfrm>
              <a:off x="107951" y="341313"/>
              <a:ext cx="890588" cy="549275"/>
            </a:xfrm>
            <a:custGeom>
              <a:avLst/>
              <a:gdLst>
                <a:gd name="T0" fmla="*/ 208 w 208"/>
                <a:gd name="T1" fmla="*/ 128 h 128"/>
                <a:gd name="T2" fmla="*/ 148 w 208"/>
                <a:gd name="T3" fmla="*/ 128 h 128"/>
                <a:gd name="T4" fmla="*/ 148 w 208"/>
                <a:gd name="T5" fmla="*/ 120 h 128"/>
                <a:gd name="T6" fmla="*/ 200 w 208"/>
                <a:gd name="T7" fmla="*/ 120 h 128"/>
                <a:gd name="T8" fmla="*/ 200 w 208"/>
                <a:gd name="T9" fmla="*/ 16 h 128"/>
                <a:gd name="T10" fmla="*/ 192 w 208"/>
                <a:gd name="T11" fmla="*/ 8 h 128"/>
                <a:gd name="T12" fmla="*/ 16 w 208"/>
                <a:gd name="T13" fmla="*/ 8 h 128"/>
                <a:gd name="T14" fmla="*/ 8 w 208"/>
                <a:gd name="T15" fmla="*/ 16 h 128"/>
                <a:gd name="T16" fmla="*/ 8 w 208"/>
                <a:gd name="T17" fmla="*/ 120 h 128"/>
                <a:gd name="T18" fmla="*/ 60 w 208"/>
                <a:gd name="T19" fmla="*/ 120 h 128"/>
                <a:gd name="T20" fmla="*/ 60 w 208"/>
                <a:gd name="T21" fmla="*/ 128 h 128"/>
                <a:gd name="T22" fmla="*/ 0 w 208"/>
                <a:gd name="T23" fmla="*/ 128 h 128"/>
                <a:gd name="T24" fmla="*/ 0 w 208"/>
                <a:gd name="T25" fmla="*/ 16 h 128"/>
                <a:gd name="T26" fmla="*/ 16 w 208"/>
                <a:gd name="T27" fmla="*/ 0 h 128"/>
                <a:gd name="T28" fmla="*/ 192 w 208"/>
                <a:gd name="T29" fmla="*/ 0 h 128"/>
                <a:gd name="T30" fmla="*/ 208 w 208"/>
                <a:gd name="T31" fmla="*/ 16 h 128"/>
                <a:gd name="T32" fmla="*/ 208 w 208"/>
                <a:gd name="T3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128">
                  <a:moveTo>
                    <a:pt x="208" y="128"/>
                  </a:moveTo>
                  <a:cubicBezTo>
                    <a:pt x="148" y="128"/>
                    <a:pt x="148" y="128"/>
                    <a:pt x="148" y="128"/>
                  </a:cubicBezTo>
                  <a:cubicBezTo>
                    <a:pt x="148" y="120"/>
                    <a:pt x="148" y="120"/>
                    <a:pt x="148" y="120"/>
                  </a:cubicBezTo>
                  <a:cubicBezTo>
                    <a:pt x="200" y="120"/>
                    <a:pt x="200" y="120"/>
                    <a:pt x="200" y="120"/>
                  </a:cubicBezTo>
                  <a:cubicBezTo>
                    <a:pt x="200" y="16"/>
                    <a:pt x="200" y="16"/>
                    <a:pt x="200" y="16"/>
                  </a:cubicBezTo>
                  <a:cubicBezTo>
                    <a:pt x="200" y="12"/>
                    <a:pt x="196" y="8"/>
                    <a:pt x="192" y="8"/>
                  </a:cubicBezTo>
                  <a:cubicBezTo>
                    <a:pt x="16" y="8"/>
                    <a:pt x="16" y="8"/>
                    <a:pt x="16" y="8"/>
                  </a:cubicBezTo>
                  <a:cubicBezTo>
                    <a:pt x="12" y="8"/>
                    <a:pt x="8" y="12"/>
                    <a:pt x="8" y="16"/>
                  </a:cubicBezTo>
                  <a:cubicBezTo>
                    <a:pt x="8" y="120"/>
                    <a:pt x="8" y="120"/>
                    <a:pt x="8" y="120"/>
                  </a:cubicBezTo>
                  <a:cubicBezTo>
                    <a:pt x="60" y="120"/>
                    <a:pt x="60" y="120"/>
                    <a:pt x="60" y="120"/>
                  </a:cubicBezTo>
                  <a:cubicBezTo>
                    <a:pt x="60" y="128"/>
                    <a:pt x="60" y="128"/>
                    <a:pt x="60" y="128"/>
                  </a:cubicBezTo>
                  <a:cubicBezTo>
                    <a:pt x="0" y="128"/>
                    <a:pt x="0" y="128"/>
                    <a:pt x="0" y="128"/>
                  </a:cubicBezTo>
                  <a:cubicBezTo>
                    <a:pt x="0" y="16"/>
                    <a:pt x="0" y="16"/>
                    <a:pt x="0" y="16"/>
                  </a:cubicBezTo>
                  <a:cubicBezTo>
                    <a:pt x="0" y="7"/>
                    <a:pt x="7" y="0"/>
                    <a:pt x="16" y="0"/>
                  </a:cubicBezTo>
                  <a:cubicBezTo>
                    <a:pt x="192" y="0"/>
                    <a:pt x="192" y="0"/>
                    <a:pt x="192" y="0"/>
                  </a:cubicBezTo>
                  <a:cubicBezTo>
                    <a:pt x="201" y="0"/>
                    <a:pt x="208" y="7"/>
                    <a:pt x="208" y="16"/>
                  </a:cubicBezTo>
                  <a:lnTo>
                    <a:pt x="20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05" name="Agrupar 104"/>
          <p:cNvGrpSpPr/>
          <p:nvPr/>
        </p:nvGrpSpPr>
        <p:grpSpPr>
          <a:xfrm>
            <a:off x="1937828" y="4189674"/>
            <a:ext cx="198160" cy="196096"/>
            <a:chOff x="3417998" y="4751163"/>
            <a:chExt cx="198160" cy="196096"/>
          </a:xfrm>
        </p:grpSpPr>
        <p:sp>
          <p:nvSpPr>
            <p:cNvPr id="106" name="Freeform 41"/>
            <p:cNvSpPr>
              <a:spLocks/>
            </p:cNvSpPr>
            <p:nvPr/>
          </p:nvSpPr>
          <p:spPr bwMode="auto">
            <a:xfrm>
              <a:off x="3423159" y="4756323"/>
              <a:ext cx="72245"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4" y="0"/>
                    <a:pt x="8" y="0"/>
                    <a:pt x="11" y="2"/>
                  </a:cubicBezTo>
                  <a:cubicBezTo>
                    <a:pt x="23" y="15"/>
                    <a:pt x="23" y="15"/>
                    <a:pt x="23" y="15"/>
                  </a:cubicBezTo>
                  <a:cubicBezTo>
                    <a:pt x="26" y="17"/>
                    <a:pt x="26" y="21"/>
                    <a:pt x="23" y="23"/>
                  </a:cubicBezTo>
                  <a:cubicBezTo>
                    <a:pt x="22" y="24"/>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7" name="Freeform 42"/>
            <p:cNvSpPr>
              <a:spLocks/>
            </p:cNvSpPr>
            <p:nvPr/>
          </p:nvSpPr>
          <p:spPr bwMode="auto">
            <a:xfrm>
              <a:off x="3544944" y="4878109"/>
              <a:ext cx="71214"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5"/>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8" name="Freeform 43"/>
            <p:cNvSpPr>
              <a:spLocks/>
            </p:cNvSpPr>
            <p:nvPr/>
          </p:nvSpPr>
          <p:spPr bwMode="auto">
            <a:xfrm>
              <a:off x="3417998" y="4875012"/>
              <a:ext cx="71214" cy="69150"/>
            </a:xfrm>
            <a:custGeom>
              <a:avLst/>
              <a:gdLst>
                <a:gd name="T0" fmla="*/ 7 w 26"/>
                <a:gd name="T1" fmla="*/ 25 h 25"/>
                <a:gd name="T2" fmla="*/ 3 w 26"/>
                <a:gd name="T3" fmla="*/ 23 h 25"/>
                <a:gd name="T4" fmla="*/ 3 w 26"/>
                <a:gd name="T5" fmla="*/ 15 h 25"/>
                <a:gd name="T6" fmla="*/ 16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6" y="25"/>
                    <a:pt x="4" y="24"/>
                    <a:pt x="3" y="23"/>
                  </a:cubicBezTo>
                  <a:cubicBezTo>
                    <a:pt x="0" y="21"/>
                    <a:pt x="0" y="17"/>
                    <a:pt x="3" y="15"/>
                  </a:cubicBezTo>
                  <a:cubicBezTo>
                    <a:pt x="16" y="2"/>
                    <a:pt x="16" y="2"/>
                    <a:pt x="16" y="2"/>
                  </a:cubicBezTo>
                  <a:cubicBezTo>
                    <a:pt x="18" y="0"/>
                    <a:pt x="22" y="0"/>
                    <a:pt x="24" y="2"/>
                  </a:cubicBezTo>
                  <a:cubicBezTo>
                    <a:pt x="26" y="4"/>
                    <a:pt x="26" y="8"/>
                    <a:pt x="24" y="10"/>
                  </a:cubicBezTo>
                  <a:cubicBezTo>
                    <a:pt x="11" y="23"/>
                    <a:pt x="11" y="23"/>
                    <a:pt x="11" y="23"/>
                  </a:cubicBezTo>
                  <a:cubicBezTo>
                    <a:pt x="10" y="24"/>
                    <a:pt x="9"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9" name="Freeform 44"/>
            <p:cNvSpPr>
              <a:spLocks/>
            </p:cNvSpPr>
            <p:nvPr/>
          </p:nvSpPr>
          <p:spPr bwMode="auto">
            <a:xfrm>
              <a:off x="3541848" y="4751163"/>
              <a:ext cx="72245" cy="71214"/>
            </a:xfrm>
            <a:custGeom>
              <a:avLst/>
              <a:gdLst>
                <a:gd name="T0" fmla="*/ 6 w 26"/>
                <a:gd name="T1" fmla="*/ 26 h 26"/>
                <a:gd name="T2" fmla="*/ 2 w 26"/>
                <a:gd name="T3" fmla="*/ 24 h 26"/>
                <a:gd name="T4" fmla="*/ 2 w 26"/>
                <a:gd name="T5" fmla="*/ 16 h 26"/>
                <a:gd name="T6" fmla="*/ 15 w 26"/>
                <a:gd name="T7" fmla="*/ 3 h 26"/>
                <a:gd name="T8" fmla="*/ 23 w 26"/>
                <a:gd name="T9" fmla="*/ 3 h 26"/>
                <a:gd name="T10" fmla="*/ 23 w 26"/>
                <a:gd name="T11" fmla="*/ 11 h 26"/>
                <a:gd name="T12" fmla="*/ 10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2"/>
                    <a:pt x="0" y="18"/>
                    <a:pt x="2" y="16"/>
                  </a:cubicBezTo>
                  <a:cubicBezTo>
                    <a:pt x="15" y="3"/>
                    <a:pt x="15" y="3"/>
                    <a:pt x="15" y="3"/>
                  </a:cubicBezTo>
                  <a:cubicBezTo>
                    <a:pt x="17" y="0"/>
                    <a:pt x="21" y="0"/>
                    <a:pt x="23" y="3"/>
                  </a:cubicBezTo>
                  <a:cubicBezTo>
                    <a:pt x="26" y="5"/>
                    <a:pt x="26" y="9"/>
                    <a:pt x="23" y="11"/>
                  </a:cubicBezTo>
                  <a:cubicBezTo>
                    <a:pt x="10" y="24"/>
                    <a:pt x="10" y="24"/>
                    <a:pt x="10"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10" name="CaixaDeTexto 109"/>
          <p:cNvSpPr txBox="1"/>
          <p:nvPr/>
        </p:nvSpPr>
        <p:spPr>
          <a:xfrm>
            <a:off x="2487637" y="3443715"/>
            <a:ext cx="585216" cy="584775"/>
          </a:xfrm>
          <a:prstGeom prst="rect">
            <a:avLst/>
          </a:prstGeom>
          <a:noFill/>
        </p:spPr>
        <p:txBody>
          <a:bodyPr wrap="square" rtlCol="0">
            <a:spAutoFit/>
          </a:bodyPr>
          <a:lstStyle/>
          <a:p>
            <a:pPr algn="ctr"/>
            <a:r>
              <a:rPr lang="pt-BR" sz="3200" b="1" dirty="0">
                <a:solidFill>
                  <a:schemeClr val="bg1"/>
                </a:solidFill>
              </a:rPr>
              <a:t>+</a:t>
            </a:r>
          </a:p>
        </p:txBody>
      </p:sp>
      <p:sp>
        <p:nvSpPr>
          <p:cNvPr id="111" name="Retângulo 110"/>
          <p:cNvSpPr/>
          <p:nvPr/>
        </p:nvSpPr>
        <p:spPr>
          <a:xfrm rot="2700000">
            <a:off x="2126360" y="3662647"/>
            <a:ext cx="229616" cy="2296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2" name="Retângulo 111"/>
          <p:cNvSpPr/>
          <p:nvPr/>
        </p:nvSpPr>
        <p:spPr>
          <a:xfrm rot="2700000">
            <a:off x="2569486" y="4187003"/>
            <a:ext cx="111473" cy="1114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3" name="CaixaDeTexto 112"/>
          <p:cNvSpPr txBox="1"/>
          <p:nvPr/>
        </p:nvSpPr>
        <p:spPr>
          <a:xfrm>
            <a:off x="1818316" y="3249133"/>
            <a:ext cx="585216" cy="461665"/>
          </a:xfrm>
          <a:prstGeom prst="rect">
            <a:avLst/>
          </a:prstGeom>
          <a:noFill/>
        </p:spPr>
        <p:txBody>
          <a:bodyPr wrap="square" rtlCol="0">
            <a:spAutoFit/>
          </a:bodyPr>
          <a:lstStyle/>
          <a:p>
            <a:pPr algn="ctr"/>
            <a:r>
              <a:rPr lang="pt-BR" sz="2400" dirty="0">
                <a:solidFill>
                  <a:schemeClr val="bg1"/>
                </a:solidFill>
              </a:rPr>
              <a:t>+</a:t>
            </a:r>
          </a:p>
        </p:txBody>
      </p:sp>
      <p:sp>
        <p:nvSpPr>
          <p:cNvPr id="115" name="Forma Livre: Forma 114"/>
          <p:cNvSpPr/>
          <p:nvPr/>
        </p:nvSpPr>
        <p:spPr>
          <a:xfrm>
            <a:off x="3411375" y="1278952"/>
            <a:ext cx="393192" cy="3931920"/>
          </a:xfrm>
          <a:custGeom>
            <a:avLst/>
            <a:gdLst>
              <a:gd name="connsiteX0" fmla="*/ 384048 w 384048"/>
              <a:gd name="connsiteY0" fmla="*/ 0 h 3931920"/>
              <a:gd name="connsiteX1" fmla="*/ 0 w 384048"/>
              <a:gd name="connsiteY1" fmla="*/ 0 h 3931920"/>
              <a:gd name="connsiteX2" fmla="*/ 0 w 384048"/>
              <a:gd name="connsiteY2" fmla="*/ 3931920 h 3931920"/>
              <a:gd name="connsiteX3" fmla="*/ 377952 w 384048"/>
              <a:gd name="connsiteY3" fmla="*/ 3931920 h 3931920"/>
              <a:gd name="connsiteX0" fmla="*/ 384048 w 384048"/>
              <a:gd name="connsiteY0" fmla="*/ 0 h 3931920"/>
              <a:gd name="connsiteX1" fmla="*/ 0 w 384048"/>
              <a:gd name="connsiteY1" fmla="*/ 0 h 3931920"/>
              <a:gd name="connsiteX2" fmla="*/ 0 w 384048"/>
              <a:gd name="connsiteY2" fmla="*/ 3931920 h 3931920"/>
              <a:gd name="connsiteX3" fmla="*/ 383032 w 384048"/>
              <a:gd name="connsiteY3" fmla="*/ 3931920 h 3931920"/>
              <a:gd name="connsiteX0" fmla="*/ 38404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 name="connsiteX0" fmla="*/ 38658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 name="connsiteX0" fmla="*/ 39166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Lst>
            <a:ahLst/>
            <a:cxnLst>
              <a:cxn ang="0">
                <a:pos x="connsiteX0" y="connsiteY0"/>
              </a:cxn>
              <a:cxn ang="0">
                <a:pos x="connsiteX1" y="connsiteY1"/>
              </a:cxn>
              <a:cxn ang="0">
                <a:pos x="connsiteX2" y="connsiteY2"/>
              </a:cxn>
              <a:cxn ang="0">
                <a:pos x="connsiteX3" y="connsiteY3"/>
              </a:cxn>
            </a:cxnLst>
            <a:rect l="l" t="t" r="r" b="b"/>
            <a:pathLst>
              <a:path w="393192" h="3931920">
                <a:moveTo>
                  <a:pt x="391668" y="0"/>
                </a:moveTo>
                <a:lnTo>
                  <a:pt x="0" y="0"/>
                </a:lnTo>
                <a:lnTo>
                  <a:pt x="0" y="3931920"/>
                </a:lnTo>
                <a:lnTo>
                  <a:pt x="393192" y="393192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CaixaDeTexto 115"/>
          <p:cNvSpPr txBox="1"/>
          <p:nvPr/>
        </p:nvSpPr>
        <p:spPr>
          <a:xfrm>
            <a:off x="5945093" y="2508002"/>
            <a:ext cx="888956" cy="1200329"/>
          </a:xfrm>
          <a:prstGeom prst="rect">
            <a:avLst/>
          </a:prstGeom>
          <a:noFill/>
        </p:spPr>
        <p:txBody>
          <a:bodyPr wrap="square" rtlCol="0">
            <a:spAutoFit/>
          </a:bodyPr>
          <a:lstStyle/>
          <a:p>
            <a:pPr>
              <a:lnSpc>
                <a:spcPct val="90000"/>
              </a:lnSpc>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Your bank account is checked</a:t>
            </a:r>
          </a:p>
        </p:txBody>
      </p:sp>
      <p:sp>
        <p:nvSpPr>
          <p:cNvPr id="117" name="CaixaDeTexto 116"/>
          <p:cNvSpPr txBox="1"/>
          <p:nvPr/>
        </p:nvSpPr>
        <p:spPr>
          <a:xfrm>
            <a:off x="7360681" y="2483130"/>
            <a:ext cx="1142754" cy="757130"/>
          </a:xfrm>
          <a:prstGeom prst="rect">
            <a:avLst/>
          </a:prstGeom>
          <a:noFill/>
        </p:spPr>
        <p:txBody>
          <a:bodyPr wrap="square" rtlCol="0">
            <a:spAutoFit/>
          </a:bodyPr>
          <a:lstStyle/>
          <a:p>
            <a:pPr>
              <a:lnSpc>
                <a:spcPct val="90000"/>
              </a:lnSpc>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Currency conversion is done</a:t>
            </a:r>
          </a:p>
        </p:txBody>
      </p:sp>
      <p:sp>
        <p:nvSpPr>
          <p:cNvPr id="118" name="CaixaDeTexto 117"/>
          <p:cNvSpPr txBox="1"/>
          <p:nvPr/>
        </p:nvSpPr>
        <p:spPr>
          <a:xfrm>
            <a:off x="6811173" y="2987553"/>
            <a:ext cx="671979" cy="1198085"/>
          </a:xfrm>
          <a:prstGeom prst="rect">
            <a:avLst/>
          </a:prstGeom>
          <a:noFill/>
        </p:spPr>
        <p:txBody>
          <a:bodyPr wrap="none" rtlCol="0">
            <a:spAutoFit/>
          </a:bodyPr>
          <a:lstStyle/>
          <a:p>
            <a:pPr>
              <a:lnSpc>
                <a:spcPct val="120000"/>
              </a:lnSpc>
            </a:pPr>
            <a:r>
              <a:rPr lang="pt-BR" sz="6600" b="1" dirty="0">
                <a:solidFill>
                  <a:srgbClr val="043CAC"/>
                </a:solidFill>
                <a:latin typeface="Segoe UI" panose="020B0502040204020203" pitchFamily="34" charset="0"/>
                <a:ea typeface="Segoe UI" panose="020B0502040204020203" pitchFamily="34" charset="0"/>
                <a:cs typeface="Segoe UI" panose="020B0502040204020203" pitchFamily="34" charset="0"/>
              </a:rPr>
              <a:t>4</a:t>
            </a:r>
          </a:p>
        </p:txBody>
      </p:sp>
      <p:grpSp>
        <p:nvGrpSpPr>
          <p:cNvPr id="136" name="Agrupar 135"/>
          <p:cNvGrpSpPr/>
          <p:nvPr/>
        </p:nvGrpSpPr>
        <p:grpSpPr>
          <a:xfrm>
            <a:off x="10717221" y="5497282"/>
            <a:ext cx="823913" cy="792164"/>
            <a:chOff x="3175" y="-3175"/>
            <a:chExt cx="823913" cy="792164"/>
          </a:xfrm>
          <a:solidFill>
            <a:schemeClr val="bg1">
              <a:lumMod val="65000"/>
            </a:schemeClr>
          </a:solidFill>
        </p:grpSpPr>
        <p:sp>
          <p:nvSpPr>
            <p:cNvPr id="127" name="Freeform 56"/>
            <p:cNvSpPr>
              <a:spLocks/>
            </p:cNvSpPr>
            <p:nvPr/>
          </p:nvSpPr>
          <p:spPr bwMode="auto">
            <a:xfrm>
              <a:off x="552450" y="393701"/>
              <a:ext cx="138113" cy="395288"/>
            </a:xfrm>
            <a:custGeom>
              <a:avLst/>
              <a:gdLst>
                <a:gd name="T0" fmla="*/ 16 w 32"/>
                <a:gd name="T1" fmla="*/ 92 h 92"/>
                <a:gd name="T2" fmla="*/ 0 w 32"/>
                <a:gd name="T3" fmla="*/ 76 h 92"/>
                <a:gd name="T4" fmla="*/ 0 w 32"/>
                <a:gd name="T5" fmla="*/ 0 h 92"/>
                <a:gd name="T6" fmla="*/ 8 w 32"/>
                <a:gd name="T7" fmla="*/ 0 h 92"/>
                <a:gd name="T8" fmla="*/ 8 w 32"/>
                <a:gd name="T9" fmla="*/ 76 h 92"/>
                <a:gd name="T10" fmla="*/ 16 w 32"/>
                <a:gd name="T11" fmla="*/ 84 h 92"/>
                <a:gd name="T12" fmla="*/ 24 w 32"/>
                <a:gd name="T13" fmla="*/ 76 h 92"/>
                <a:gd name="T14" fmla="*/ 24 w 32"/>
                <a:gd name="T15" fmla="*/ 0 h 92"/>
                <a:gd name="T16" fmla="*/ 32 w 32"/>
                <a:gd name="T17" fmla="*/ 0 h 92"/>
                <a:gd name="T18" fmla="*/ 32 w 32"/>
                <a:gd name="T19" fmla="*/ 76 h 92"/>
                <a:gd name="T20" fmla="*/ 16 w 32"/>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92">
                  <a:moveTo>
                    <a:pt x="16" y="92"/>
                  </a:moveTo>
                  <a:cubicBezTo>
                    <a:pt x="7" y="92"/>
                    <a:pt x="0" y="85"/>
                    <a:pt x="0" y="76"/>
                  </a:cubicBezTo>
                  <a:cubicBezTo>
                    <a:pt x="0" y="0"/>
                    <a:pt x="0" y="0"/>
                    <a:pt x="0" y="0"/>
                  </a:cubicBezTo>
                  <a:cubicBezTo>
                    <a:pt x="8" y="0"/>
                    <a:pt x="8" y="0"/>
                    <a:pt x="8" y="0"/>
                  </a:cubicBezTo>
                  <a:cubicBezTo>
                    <a:pt x="8" y="76"/>
                    <a:pt x="8" y="76"/>
                    <a:pt x="8" y="76"/>
                  </a:cubicBezTo>
                  <a:cubicBezTo>
                    <a:pt x="8" y="80"/>
                    <a:pt x="12" y="84"/>
                    <a:pt x="16" y="84"/>
                  </a:cubicBezTo>
                  <a:cubicBezTo>
                    <a:pt x="20" y="84"/>
                    <a:pt x="24" y="80"/>
                    <a:pt x="24" y="76"/>
                  </a:cubicBezTo>
                  <a:cubicBezTo>
                    <a:pt x="24" y="0"/>
                    <a:pt x="24" y="0"/>
                    <a:pt x="24" y="0"/>
                  </a:cubicBezTo>
                  <a:cubicBezTo>
                    <a:pt x="32" y="0"/>
                    <a:pt x="32" y="0"/>
                    <a:pt x="32" y="0"/>
                  </a:cubicBezTo>
                  <a:cubicBezTo>
                    <a:pt x="32" y="76"/>
                    <a:pt x="32" y="76"/>
                    <a:pt x="32" y="76"/>
                  </a:cubicBezTo>
                  <a:cubicBezTo>
                    <a:pt x="32" y="85"/>
                    <a:pt x="25" y="92"/>
                    <a:pt x="16"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8" name="Freeform 57"/>
            <p:cNvSpPr>
              <a:spLocks noEditPoints="1"/>
            </p:cNvSpPr>
            <p:nvPr/>
          </p:nvSpPr>
          <p:spPr bwMode="auto">
            <a:xfrm>
              <a:off x="415925" y="-3175"/>
              <a:ext cx="411163" cy="412750"/>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8 h 96"/>
                <a:gd name="T12" fmla="*/ 8 w 96"/>
                <a:gd name="T13" fmla="*/ 48 h 96"/>
                <a:gd name="T14" fmla="*/ 48 w 96"/>
                <a:gd name="T15" fmla="*/ 88 h 96"/>
                <a:gd name="T16" fmla="*/ 88 w 96"/>
                <a:gd name="T17" fmla="*/ 48 h 96"/>
                <a:gd name="T18" fmla="*/ 48 w 96"/>
                <a:gd name="T1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8"/>
                  </a:moveTo>
                  <a:cubicBezTo>
                    <a:pt x="26" y="8"/>
                    <a:pt x="8" y="26"/>
                    <a:pt x="8" y="48"/>
                  </a:cubicBezTo>
                  <a:cubicBezTo>
                    <a:pt x="8" y="70"/>
                    <a:pt x="26" y="88"/>
                    <a:pt x="48" y="88"/>
                  </a:cubicBezTo>
                  <a:cubicBezTo>
                    <a:pt x="70" y="88"/>
                    <a:pt x="88" y="70"/>
                    <a:pt x="88" y="48"/>
                  </a:cubicBezTo>
                  <a:cubicBezTo>
                    <a:pt x="88" y="26"/>
                    <a:pt x="70" y="8"/>
                    <a:pt x="4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9" name="Rectangle 58"/>
            <p:cNvSpPr>
              <a:spLocks noChangeArrowheads="1"/>
            </p:cNvSpPr>
            <p:nvPr/>
          </p:nvSpPr>
          <p:spPr bwMode="auto">
            <a:xfrm>
              <a:off x="3175" y="376238"/>
              <a:ext cx="239713"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0" name="Rectangle 59"/>
            <p:cNvSpPr>
              <a:spLocks noChangeArrowheads="1"/>
            </p:cNvSpPr>
            <p:nvPr/>
          </p:nvSpPr>
          <p:spPr bwMode="auto">
            <a:xfrm>
              <a:off x="3175" y="444501"/>
              <a:ext cx="412750"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1" name="Rectangle 60"/>
            <p:cNvSpPr>
              <a:spLocks noChangeArrowheads="1"/>
            </p:cNvSpPr>
            <p:nvPr/>
          </p:nvSpPr>
          <p:spPr bwMode="auto">
            <a:xfrm>
              <a:off x="3175" y="514351"/>
              <a:ext cx="41275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2" name="Rectangle 61"/>
            <p:cNvSpPr>
              <a:spLocks noChangeArrowheads="1"/>
            </p:cNvSpPr>
            <p:nvPr/>
          </p:nvSpPr>
          <p:spPr bwMode="auto">
            <a:xfrm>
              <a:off x="723900" y="650876"/>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3" name="Rectangle 62"/>
            <p:cNvSpPr>
              <a:spLocks noChangeArrowheads="1"/>
            </p:cNvSpPr>
            <p:nvPr/>
          </p:nvSpPr>
          <p:spPr bwMode="auto">
            <a:xfrm>
              <a:off x="723900" y="58261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4" name="Rectangle 63"/>
            <p:cNvSpPr>
              <a:spLocks noChangeArrowheads="1"/>
            </p:cNvSpPr>
            <p:nvPr/>
          </p:nvSpPr>
          <p:spPr bwMode="auto">
            <a:xfrm>
              <a:off x="723900" y="514351"/>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5" name="Freeform 64"/>
            <p:cNvSpPr>
              <a:spLocks/>
            </p:cNvSpPr>
            <p:nvPr/>
          </p:nvSpPr>
          <p:spPr bwMode="auto">
            <a:xfrm>
              <a:off x="484188" y="66676"/>
              <a:ext cx="136525" cy="136525"/>
            </a:xfrm>
            <a:custGeom>
              <a:avLst/>
              <a:gdLst>
                <a:gd name="T0" fmla="*/ 8 w 32"/>
                <a:gd name="T1" fmla="*/ 32 h 32"/>
                <a:gd name="T2" fmla="*/ 0 w 32"/>
                <a:gd name="T3" fmla="*/ 32 h 32"/>
                <a:gd name="T4" fmla="*/ 32 w 32"/>
                <a:gd name="T5" fmla="*/ 0 h 32"/>
                <a:gd name="T6" fmla="*/ 32 w 32"/>
                <a:gd name="T7" fmla="*/ 8 h 32"/>
                <a:gd name="T8" fmla="*/ 8 w 32"/>
                <a:gd name="T9" fmla="*/ 32 h 32"/>
              </a:gdLst>
              <a:ahLst/>
              <a:cxnLst>
                <a:cxn ang="0">
                  <a:pos x="T0" y="T1"/>
                </a:cxn>
                <a:cxn ang="0">
                  <a:pos x="T2" y="T3"/>
                </a:cxn>
                <a:cxn ang="0">
                  <a:pos x="T4" y="T5"/>
                </a:cxn>
                <a:cxn ang="0">
                  <a:pos x="T6" y="T7"/>
                </a:cxn>
                <a:cxn ang="0">
                  <a:pos x="T8" y="T9"/>
                </a:cxn>
              </a:cxnLst>
              <a:rect l="0" t="0" r="r" b="b"/>
              <a:pathLst>
                <a:path w="32" h="32">
                  <a:moveTo>
                    <a:pt x="8" y="32"/>
                  </a:moveTo>
                  <a:cubicBezTo>
                    <a:pt x="0" y="32"/>
                    <a:pt x="0" y="32"/>
                    <a:pt x="0" y="32"/>
                  </a:cubicBezTo>
                  <a:cubicBezTo>
                    <a:pt x="0" y="14"/>
                    <a:pt x="14" y="0"/>
                    <a:pt x="32" y="0"/>
                  </a:cubicBezTo>
                  <a:cubicBezTo>
                    <a:pt x="32" y="8"/>
                    <a:pt x="32" y="8"/>
                    <a:pt x="32" y="8"/>
                  </a:cubicBezTo>
                  <a:cubicBezTo>
                    <a:pt x="19" y="8"/>
                    <a:pt x="8" y="19"/>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37" name="CaixaDeTexto 136"/>
          <p:cNvSpPr txBox="1"/>
          <p:nvPr/>
        </p:nvSpPr>
        <p:spPr>
          <a:xfrm>
            <a:off x="10115051" y="5617496"/>
            <a:ext cx="585216" cy="646331"/>
          </a:xfrm>
          <a:prstGeom prst="rect">
            <a:avLst/>
          </a:prstGeom>
          <a:noFill/>
        </p:spPr>
        <p:txBody>
          <a:bodyPr wrap="square" rtlCol="0">
            <a:spAutoFit/>
          </a:bodyPr>
          <a:lstStyle/>
          <a:p>
            <a:pPr algn="ctr"/>
            <a:r>
              <a:rPr lang="pt-BR" sz="3600" dirty="0">
                <a:solidFill>
                  <a:schemeClr val="bg1">
                    <a:lumMod val="65000"/>
                  </a:schemeClr>
                </a:solidFill>
              </a:rPr>
              <a:t>+</a:t>
            </a:r>
          </a:p>
        </p:txBody>
      </p:sp>
      <p:sp>
        <p:nvSpPr>
          <p:cNvPr id="138" name="Freeform 20"/>
          <p:cNvSpPr>
            <a:spLocks noEditPoints="1"/>
          </p:cNvSpPr>
          <p:nvPr/>
        </p:nvSpPr>
        <p:spPr bwMode="auto">
          <a:xfrm>
            <a:off x="4069156" y="4774252"/>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139" name="Agrupar 138"/>
          <p:cNvGrpSpPr/>
          <p:nvPr/>
        </p:nvGrpSpPr>
        <p:grpSpPr>
          <a:xfrm>
            <a:off x="4843021" y="5357983"/>
            <a:ext cx="199191" cy="196096"/>
            <a:chOff x="4529547" y="5295068"/>
            <a:chExt cx="199191" cy="196096"/>
          </a:xfrm>
          <a:solidFill>
            <a:schemeClr val="bg1">
              <a:lumMod val="65000"/>
            </a:schemeClr>
          </a:solidFill>
        </p:grpSpPr>
        <p:sp>
          <p:nvSpPr>
            <p:cNvPr id="140" name="Freeform 33"/>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1" name="Freeform 34"/>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2" name="Freeform 35"/>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3" name="Freeform 36"/>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50" name="CaixaDeTexto 149"/>
          <p:cNvSpPr txBox="1"/>
          <p:nvPr/>
        </p:nvSpPr>
        <p:spPr>
          <a:xfrm>
            <a:off x="10617525" y="167578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151" name="Agrupar 150"/>
          <p:cNvGrpSpPr/>
          <p:nvPr/>
        </p:nvGrpSpPr>
        <p:grpSpPr>
          <a:xfrm>
            <a:off x="11149854" y="1422194"/>
            <a:ext cx="199191" cy="196096"/>
            <a:chOff x="4529547" y="5295068"/>
            <a:chExt cx="199191" cy="196096"/>
          </a:xfrm>
          <a:solidFill>
            <a:schemeClr val="bg1">
              <a:lumMod val="65000"/>
            </a:schemeClr>
          </a:solidFill>
        </p:grpSpPr>
        <p:sp>
          <p:nvSpPr>
            <p:cNvPr id="152" name="Freeform 33"/>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3" name="Freeform 34"/>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4" name="Freeform 35"/>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5" name="Freeform 36"/>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80" name="CaixaDeTexto 116">
            <a:extLst>
              <a:ext uri="{FF2B5EF4-FFF2-40B4-BE49-F238E27FC236}">
                <a16:creationId xmlns:a16="http://schemas.microsoft.com/office/drawing/2014/main" id="{C5B696B7-C309-4FBE-AC10-F768169783E7}"/>
              </a:ext>
            </a:extLst>
          </p:cNvPr>
          <p:cNvSpPr txBox="1"/>
          <p:nvPr/>
        </p:nvSpPr>
        <p:spPr>
          <a:xfrm>
            <a:off x="7369551" y="3583995"/>
            <a:ext cx="1741737" cy="978729"/>
          </a:xfrm>
          <a:prstGeom prst="rect">
            <a:avLst/>
          </a:prstGeom>
          <a:noFill/>
        </p:spPr>
        <p:txBody>
          <a:bodyPr wrap="square" rtlCol="0">
            <a:spAutoFit/>
          </a:bodyPr>
          <a:lstStyle/>
          <a:p>
            <a:pPr>
              <a:lnSpc>
                <a:spcPct val="90000"/>
              </a:lnSpc>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Your money is made available on the app screen for checking</a:t>
            </a:r>
          </a:p>
        </p:txBody>
      </p:sp>
      <p:sp>
        <p:nvSpPr>
          <p:cNvPr id="81" name="CaixaDeTexto 117">
            <a:extLst>
              <a:ext uri="{FF2B5EF4-FFF2-40B4-BE49-F238E27FC236}">
                <a16:creationId xmlns:a16="http://schemas.microsoft.com/office/drawing/2014/main" id="{7AEACED3-402B-42DC-8703-B9C8A554DC45}"/>
              </a:ext>
            </a:extLst>
          </p:cNvPr>
          <p:cNvSpPr txBox="1"/>
          <p:nvPr/>
        </p:nvSpPr>
        <p:spPr>
          <a:xfrm>
            <a:off x="8897431" y="2985597"/>
            <a:ext cx="671979" cy="1198085"/>
          </a:xfrm>
          <a:prstGeom prst="rect">
            <a:avLst/>
          </a:prstGeom>
          <a:noFill/>
        </p:spPr>
        <p:txBody>
          <a:bodyPr wrap="none" rtlCol="0">
            <a:spAutoFit/>
          </a:bodyPr>
          <a:lstStyle/>
          <a:p>
            <a:pPr>
              <a:lnSpc>
                <a:spcPct val="120000"/>
              </a:lnSpc>
            </a:pPr>
            <a:r>
              <a:rPr lang="pt-BR" sz="6600" b="1" dirty="0">
                <a:solidFill>
                  <a:srgbClr val="043CAC"/>
                </a:solidFill>
                <a:latin typeface="Segoe UI" panose="020B0502040204020203" pitchFamily="34" charset="0"/>
                <a:ea typeface="Segoe UI" panose="020B0502040204020203" pitchFamily="34" charset="0"/>
                <a:cs typeface="Segoe UI" panose="020B0502040204020203" pitchFamily="34" charset="0"/>
              </a:rPr>
              <a:t>5</a:t>
            </a:r>
          </a:p>
        </p:txBody>
      </p:sp>
      <p:sp>
        <p:nvSpPr>
          <p:cNvPr id="82" name="CaixaDeTexto 116">
            <a:extLst>
              <a:ext uri="{FF2B5EF4-FFF2-40B4-BE49-F238E27FC236}">
                <a16:creationId xmlns:a16="http://schemas.microsoft.com/office/drawing/2014/main" id="{49233A02-648A-46FE-947E-2BF07E66A0BA}"/>
              </a:ext>
            </a:extLst>
          </p:cNvPr>
          <p:cNvSpPr txBox="1"/>
          <p:nvPr/>
        </p:nvSpPr>
        <p:spPr>
          <a:xfrm>
            <a:off x="9455809" y="3582039"/>
            <a:ext cx="1741737" cy="1200329"/>
          </a:xfrm>
          <a:prstGeom prst="rect">
            <a:avLst/>
          </a:prstGeom>
          <a:noFill/>
        </p:spPr>
        <p:txBody>
          <a:bodyPr wrap="square" rtlCol="0">
            <a:spAutoFit/>
          </a:bodyPr>
          <a:lstStyle/>
          <a:p>
            <a:pPr>
              <a:lnSpc>
                <a:spcPct val="90000"/>
              </a:lnSpc>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With your approval, the money is printed through the mobile printer</a:t>
            </a:r>
          </a:p>
        </p:txBody>
      </p:sp>
      <p:sp>
        <p:nvSpPr>
          <p:cNvPr id="83" name="CaixaDeTexto 11">
            <a:extLst>
              <a:ext uri="{FF2B5EF4-FFF2-40B4-BE49-F238E27FC236}">
                <a16:creationId xmlns:a16="http://schemas.microsoft.com/office/drawing/2014/main" id="{CC82D379-D45A-4229-901A-F635E1C345D3}"/>
              </a:ext>
            </a:extLst>
          </p:cNvPr>
          <p:cNvSpPr txBox="1"/>
          <p:nvPr/>
        </p:nvSpPr>
        <p:spPr>
          <a:xfrm>
            <a:off x="-203499" y="-258101"/>
            <a:ext cx="6448086"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PRINTER</a:t>
            </a:r>
            <a:endParaRPr lang="pt-BR" sz="11000" b="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8199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20">
            <a:extLst>
              <a:ext uri="{FF2B5EF4-FFF2-40B4-BE49-F238E27FC236}">
                <a16:creationId xmlns:a16="http://schemas.microsoft.com/office/drawing/2014/main" id="{17A4907B-3D25-4950-BDF3-E8370DED749E}"/>
              </a:ext>
            </a:extLst>
          </p:cNvPr>
          <p:cNvSpPr>
            <a:spLocks noEditPoints="1"/>
          </p:cNvSpPr>
          <p:nvPr/>
        </p:nvSpPr>
        <p:spPr bwMode="auto">
          <a:xfrm>
            <a:off x="1724001" y="5981616"/>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73" name="Agrupar 138">
            <a:extLst>
              <a:ext uri="{FF2B5EF4-FFF2-40B4-BE49-F238E27FC236}">
                <a16:creationId xmlns:a16="http://schemas.microsoft.com/office/drawing/2014/main" id="{F36C6B13-A966-47D9-8E5B-C78DB3E4BE19}"/>
              </a:ext>
            </a:extLst>
          </p:cNvPr>
          <p:cNvGrpSpPr/>
          <p:nvPr/>
        </p:nvGrpSpPr>
        <p:grpSpPr>
          <a:xfrm>
            <a:off x="1844755" y="6432181"/>
            <a:ext cx="199191" cy="196096"/>
            <a:chOff x="4529547" y="5295068"/>
            <a:chExt cx="199191" cy="196096"/>
          </a:xfrm>
          <a:solidFill>
            <a:schemeClr val="bg1">
              <a:lumMod val="65000"/>
            </a:schemeClr>
          </a:solidFill>
        </p:grpSpPr>
        <p:sp>
          <p:nvSpPr>
            <p:cNvPr id="74" name="Freeform 33">
              <a:extLst>
                <a:ext uri="{FF2B5EF4-FFF2-40B4-BE49-F238E27FC236}">
                  <a16:creationId xmlns:a16="http://schemas.microsoft.com/office/drawing/2014/main" id="{EFE3F960-C8A4-45F4-877A-45BDE9B4869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34">
              <a:extLst>
                <a:ext uri="{FF2B5EF4-FFF2-40B4-BE49-F238E27FC236}">
                  <a16:creationId xmlns:a16="http://schemas.microsoft.com/office/drawing/2014/main" id="{4E237916-D7A2-4692-8A90-7BDBBD3E8F73}"/>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35">
              <a:extLst>
                <a:ext uri="{FF2B5EF4-FFF2-40B4-BE49-F238E27FC236}">
                  <a16:creationId xmlns:a16="http://schemas.microsoft.com/office/drawing/2014/main" id="{D0F68A7C-6606-4242-854B-2497062351B7}"/>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36">
              <a:extLst>
                <a:ext uri="{FF2B5EF4-FFF2-40B4-BE49-F238E27FC236}">
                  <a16:creationId xmlns:a16="http://schemas.microsoft.com/office/drawing/2014/main" id="{47D92DF5-26D3-453A-A557-76C7374CFBFA}"/>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8" name="CaixaDeTexto 149">
            <a:extLst>
              <a:ext uri="{FF2B5EF4-FFF2-40B4-BE49-F238E27FC236}">
                <a16:creationId xmlns:a16="http://schemas.microsoft.com/office/drawing/2014/main" id="{625656F7-61D2-446F-B44E-9798C2534F89}"/>
              </a:ext>
            </a:extLst>
          </p:cNvPr>
          <p:cNvSpPr txBox="1"/>
          <p:nvPr/>
        </p:nvSpPr>
        <p:spPr>
          <a:xfrm>
            <a:off x="10191399" y="4595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79" name="Agrupar 150">
            <a:extLst>
              <a:ext uri="{FF2B5EF4-FFF2-40B4-BE49-F238E27FC236}">
                <a16:creationId xmlns:a16="http://schemas.microsoft.com/office/drawing/2014/main" id="{E09B71AB-403E-4A3A-8721-43496459E954}"/>
              </a:ext>
            </a:extLst>
          </p:cNvPr>
          <p:cNvGrpSpPr/>
          <p:nvPr/>
        </p:nvGrpSpPr>
        <p:grpSpPr>
          <a:xfrm>
            <a:off x="10723728" y="205954"/>
            <a:ext cx="199191" cy="196096"/>
            <a:chOff x="4529547" y="5295068"/>
            <a:chExt cx="199191" cy="196096"/>
          </a:xfrm>
          <a:solidFill>
            <a:schemeClr val="bg1">
              <a:lumMod val="65000"/>
            </a:schemeClr>
          </a:solidFill>
        </p:grpSpPr>
        <p:sp>
          <p:nvSpPr>
            <p:cNvPr id="80" name="Freeform 33">
              <a:extLst>
                <a:ext uri="{FF2B5EF4-FFF2-40B4-BE49-F238E27FC236}">
                  <a16:creationId xmlns:a16="http://schemas.microsoft.com/office/drawing/2014/main" id="{05211125-8550-4572-A6ED-32FCC0F99D6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34">
              <a:extLst>
                <a:ext uri="{FF2B5EF4-FFF2-40B4-BE49-F238E27FC236}">
                  <a16:creationId xmlns:a16="http://schemas.microsoft.com/office/drawing/2014/main" id="{494A9A74-6AA7-4458-A3E5-B94028840DD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35">
              <a:extLst>
                <a:ext uri="{FF2B5EF4-FFF2-40B4-BE49-F238E27FC236}">
                  <a16:creationId xmlns:a16="http://schemas.microsoft.com/office/drawing/2014/main" id="{A95C6556-EB99-40A7-8A53-ADF2E068C6F8}"/>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36">
              <a:extLst>
                <a:ext uri="{FF2B5EF4-FFF2-40B4-BE49-F238E27FC236}">
                  <a16:creationId xmlns:a16="http://schemas.microsoft.com/office/drawing/2014/main" id="{AE908E7A-40DC-47A3-867F-EACFA8A90EF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pic>
        <p:nvPicPr>
          <p:cNvPr id="3" name="Picture 2">
            <a:extLst>
              <a:ext uri="{FF2B5EF4-FFF2-40B4-BE49-F238E27FC236}">
                <a16:creationId xmlns:a16="http://schemas.microsoft.com/office/drawing/2014/main" id="{FEE37748-F585-4064-854A-78AC28857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913" y="0"/>
            <a:ext cx="7618729" cy="6858000"/>
          </a:xfrm>
          <a:prstGeom prst="rect">
            <a:avLst/>
          </a:prstGeom>
        </p:spPr>
      </p:pic>
      <p:sp>
        <p:nvSpPr>
          <p:cNvPr id="19" name="Retângulo 4">
            <a:extLst>
              <a:ext uri="{FF2B5EF4-FFF2-40B4-BE49-F238E27FC236}">
                <a16:creationId xmlns:a16="http://schemas.microsoft.com/office/drawing/2014/main" id="{055B3BAC-9D50-4182-A75A-164015074CC6}"/>
              </a:ext>
            </a:extLst>
          </p:cNvPr>
          <p:cNvSpPr/>
          <p:nvPr/>
        </p:nvSpPr>
        <p:spPr>
          <a:xfrm>
            <a:off x="0" y="0"/>
            <a:ext cx="1686757"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1">
            <a:extLst>
              <a:ext uri="{FF2B5EF4-FFF2-40B4-BE49-F238E27FC236}">
                <a16:creationId xmlns:a16="http://schemas.microsoft.com/office/drawing/2014/main" id="{A8CBF293-D43C-4E74-BB92-ED50A97DD029}"/>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OTHERS</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2979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20">
            <a:extLst>
              <a:ext uri="{FF2B5EF4-FFF2-40B4-BE49-F238E27FC236}">
                <a16:creationId xmlns:a16="http://schemas.microsoft.com/office/drawing/2014/main" id="{17A4907B-3D25-4950-BDF3-E8370DED749E}"/>
              </a:ext>
            </a:extLst>
          </p:cNvPr>
          <p:cNvSpPr>
            <a:spLocks noEditPoints="1"/>
          </p:cNvSpPr>
          <p:nvPr/>
        </p:nvSpPr>
        <p:spPr bwMode="auto">
          <a:xfrm>
            <a:off x="1724001" y="5981616"/>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73" name="Agrupar 138">
            <a:extLst>
              <a:ext uri="{FF2B5EF4-FFF2-40B4-BE49-F238E27FC236}">
                <a16:creationId xmlns:a16="http://schemas.microsoft.com/office/drawing/2014/main" id="{F36C6B13-A966-47D9-8E5B-C78DB3E4BE19}"/>
              </a:ext>
            </a:extLst>
          </p:cNvPr>
          <p:cNvGrpSpPr/>
          <p:nvPr/>
        </p:nvGrpSpPr>
        <p:grpSpPr>
          <a:xfrm>
            <a:off x="1844755" y="6432181"/>
            <a:ext cx="199191" cy="196096"/>
            <a:chOff x="4529547" y="5295068"/>
            <a:chExt cx="199191" cy="196096"/>
          </a:xfrm>
          <a:solidFill>
            <a:schemeClr val="bg1">
              <a:lumMod val="65000"/>
            </a:schemeClr>
          </a:solidFill>
        </p:grpSpPr>
        <p:sp>
          <p:nvSpPr>
            <p:cNvPr id="74" name="Freeform 33">
              <a:extLst>
                <a:ext uri="{FF2B5EF4-FFF2-40B4-BE49-F238E27FC236}">
                  <a16:creationId xmlns:a16="http://schemas.microsoft.com/office/drawing/2014/main" id="{EFE3F960-C8A4-45F4-877A-45BDE9B4869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34">
              <a:extLst>
                <a:ext uri="{FF2B5EF4-FFF2-40B4-BE49-F238E27FC236}">
                  <a16:creationId xmlns:a16="http://schemas.microsoft.com/office/drawing/2014/main" id="{4E237916-D7A2-4692-8A90-7BDBBD3E8F73}"/>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35">
              <a:extLst>
                <a:ext uri="{FF2B5EF4-FFF2-40B4-BE49-F238E27FC236}">
                  <a16:creationId xmlns:a16="http://schemas.microsoft.com/office/drawing/2014/main" id="{D0F68A7C-6606-4242-854B-2497062351B7}"/>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36">
              <a:extLst>
                <a:ext uri="{FF2B5EF4-FFF2-40B4-BE49-F238E27FC236}">
                  <a16:creationId xmlns:a16="http://schemas.microsoft.com/office/drawing/2014/main" id="{47D92DF5-26D3-453A-A557-76C7374CFBFA}"/>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8" name="CaixaDeTexto 149">
            <a:extLst>
              <a:ext uri="{FF2B5EF4-FFF2-40B4-BE49-F238E27FC236}">
                <a16:creationId xmlns:a16="http://schemas.microsoft.com/office/drawing/2014/main" id="{625656F7-61D2-446F-B44E-9798C2534F89}"/>
              </a:ext>
            </a:extLst>
          </p:cNvPr>
          <p:cNvSpPr txBox="1"/>
          <p:nvPr/>
        </p:nvSpPr>
        <p:spPr>
          <a:xfrm>
            <a:off x="10191399" y="4595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79" name="Agrupar 150">
            <a:extLst>
              <a:ext uri="{FF2B5EF4-FFF2-40B4-BE49-F238E27FC236}">
                <a16:creationId xmlns:a16="http://schemas.microsoft.com/office/drawing/2014/main" id="{E09B71AB-403E-4A3A-8721-43496459E954}"/>
              </a:ext>
            </a:extLst>
          </p:cNvPr>
          <p:cNvGrpSpPr/>
          <p:nvPr/>
        </p:nvGrpSpPr>
        <p:grpSpPr>
          <a:xfrm>
            <a:off x="10723728" y="205954"/>
            <a:ext cx="199191" cy="196096"/>
            <a:chOff x="4529547" y="5295068"/>
            <a:chExt cx="199191" cy="196096"/>
          </a:xfrm>
          <a:solidFill>
            <a:schemeClr val="bg1">
              <a:lumMod val="65000"/>
            </a:schemeClr>
          </a:solidFill>
        </p:grpSpPr>
        <p:sp>
          <p:nvSpPr>
            <p:cNvPr id="80" name="Freeform 33">
              <a:extLst>
                <a:ext uri="{FF2B5EF4-FFF2-40B4-BE49-F238E27FC236}">
                  <a16:creationId xmlns:a16="http://schemas.microsoft.com/office/drawing/2014/main" id="{05211125-8550-4572-A6ED-32FCC0F99D6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34">
              <a:extLst>
                <a:ext uri="{FF2B5EF4-FFF2-40B4-BE49-F238E27FC236}">
                  <a16:creationId xmlns:a16="http://schemas.microsoft.com/office/drawing/2014/main" id="{494A9A74-6AA7-4458-A3E5-B94028840DD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35">
              <a:extLst>
                <a:ext uri="{FF2B5EF4-FFF2-40B4-BE49-F238E27FC236}">
                  <a16:creationId xmlns:a16="http://schemas.microsoft.com/office/drawing/2014/main" id="{A95C6556-EB99-40A7-8A53-ADF2E068C6F8}"/>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36">
              <a:extLst>
                <a:ext uri="{FF2B5EF4-FFF2-40B4-BE49-F238E27FC236}">
                  <a16:creationId xmlns:a16="http://schemas.microsoft.com/office/drawing/2014/main" id="{AE908E7A-40DC-47A3-867F-EACFA8A90EF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pic>
        <p:nvPicPr>
          <p:cNvPr id="4" name="Picture 3">
            <a:extLst>
              <a:ext uri="{FF2B5EF4-FFF2-40B4-BE49-F238E27FC236}">
                <a16:creationId xmlns:a16="http://schemas.microsoft.com/office/drawing/2014/main" id="{C4ADD8C7-A0F1-45F3-9028-68E97180C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913" y="0"/>
            <a:ext cx="7618729" cy="6858000"/>
          </a:xfrm>
          <a:prstGeom prst="rect">
            <a:avLst/>
          </a:prstGeom>
        </p:spPr>
      </p:pic>
      <p:sp>
        <p:nvSpPr>
          <p:cNvPr id="19" name="Retângulo 4">
            <a:extLst>
              <a:ext uri="{FF2B5EF4-FFF2-40B4-BE49-F238E27FC236}">
                <a16:creationId xmlns:a16="http://schemas.microsoft.com/office/drawing/2014/main" id="{21BCE877-3EED-4767-97AC-4BD963F6F5AC}"/>
              </a:ext>
            </a:extLst>
          </p:cNvPr>
          <p:cNvSpPr/>
          <p:nvPr/>
        </p:nvSpPr>
        <p:spPr>
          <a:xfrm>
            <a:off x="0" y="0"/>
            <a:ext cx="1686757"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1">
            <a:extLst>
              <a:ext uri="{FF2B5EF4-FFF2-40B4-BE49-F238E27FC236}">
                <a16:creationId xmlns:a16="http://schemas.microsoft.com/office/drawing/2014/main" id="{A5ECC7C7-DCA1-48F2-92E4-31C4DE05670D}"/>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OTHERS</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411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20">
            <a:extLst>
              <a:ext uri="{FF2B5EF4-FFF2-40B4-BE49-F238E27FC236}">
                <a16:creationId xmlns:a16="http://schemas.microsoft.com/office/drawing/2014/main" id="{17A4907B-3D25-4950-BDF3-E8370DED749E}"/>
              </a:ext>
            </a:extLst>
          </p:cNvPr>
          <p:cNvSpPr>
            <a:spLocks noEditPoints="1"/>
          </p:cNvSpPr>
          <p:nvPr/>
        </p:nvSpPr>
        <p:spPr bwMode="auto">
          <a:xfrm>
            <a:off x="1724001" y="5981616"/>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73" name="Agrupar 138">
            <a:extLst>
              <a:ext uri="{FF2B5EF4-FFF2-40B4-BE49-F238E27FC236}">
                <a16:creationId xmlns:a16="http://schemas.microsoft.com/office/drawing/2014/main" id="{F36C6B13-A966-47D9-8E5B-C78DB3E4BE19}"/>
              </a:ext>
            </a:extLst>
          </p:cNvPr>
          <p:cNvGrpSpPr/>
          <p:nvPr/>
        </p:nvGrpSpPr>
        <p:grpSpPr>
          <a:xfrm>
            <a:off x="1844755" y="6432181"/>
            <a:ext cx="199191" cy="196096"/>
            <a:chOff x="4529547" y="5295068"/>
            <a:chExt cx="199191" cy="196096"/>
          </a:xfrm>
          <a:solidFill>
            <a:schemeClr val="bg1">
              <a:lumMod val="65000"/>
            </a:schemeClr>
          </a:solidFill>
        </p:grpSpPr>
        <p:sp>
          <p:nvSpPr>
            <p:cNvPr id="74" name="Freeform 33">
              <a:extLst>
                <a:ext uri="{FF2B5EF4-FFF2-40B4-BE49-F238E27FC236}">
                  <a16:creationId xmlns:a16="http://schemas.microsoft.com/office/drawing/2014/main" id="{EFE3F960-C8A4-45F4-877A-45BDE9B4869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34">
              <a:extLst>
                <a:ext uri="{FF2B5EF4-FFF2-40B4-BE49-F238E27FC236}">
                  <a16:creationId xmlns:a16="http://schemas.microsoft.com/office/drawing/2014/main" id="{4E237916-D7A2-4692-8A90-7BDBBD3E8F73}"/>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35">
              <a:extLst>
                <a:ext uri="{FF2B5EF4-FFF2-40B4-BE49-F238E27FC236}">
                  <a16:creationId xmlns:a16="http://schemas.microsoft.com/office/drawing/2014/main" id="{D0F68A7C-6606-4242-854B-2497062351B7}"/>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36">
              <a:extLst>
                <a:ext uri="{FF2B5EF4-FFF2-40B4-BE49-F238E27FC236}">
                  <a16:creationId xmlns:a16="http://schemas.microsoft.com/office/drawing/2014/main" id="{47D92DF5-26D3-453A-A557-76C7374CFBFA}"/>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8" name="CaixaDeTexto 149">
            <a:extLst>
              <a:ext uri="{FF2B5EF4-FFF2-40B4-BE49-F238E27FC236}">
                <a16:creationId xmlns:a16="http://schemas.microsoft.com/office/drawing/2014/main" id="{625656F7-61D2-446F-B44E-9798C2534F89}"/>
              </a:ext>
            </a:extLst>
          </p:cNvPr>
          <p:cNvSpPr txBox="1"/>
          <p:nvPr/>
        </p:nvSpPr>
        <p:spPr>
          <a:xfrm>
            <a:off x="10191399" y="4595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79" name="Agrupar 150">
            <a:extLst>
              <a:ext uri="{FF2B5EF4-FFF2-40B4-BE49-F238E27FC236}">
                <a16:creationId xmlns:a16="http://schemas.microsoft.com/office/drawing/2014/main" id="{E09B71AB-403E-4A3A-8721-43496459E954}"/>
              </a:ext>
            </a:extLst>
          </p:cNvPr>
          <p:cNvGrpSpPr/>
          <p:nvPr/>
        </p:nvGrpSpPr>
        <p:grpSpPr>
          <a:xfrm>
            <a:off x="10723728" y="205954"/>
            <a:ext cx="199191" cy="196096"/>
            <a:chOff x="4529547" y="5295068"/>
            <a:chExt cx="199191" cy="196096"/>
          </a:xfrm>
          <a:solidFill>
            <a:schemeClr val="bg1">
              <a:lumMod val="65000"/>
            </a:schemeClr>
          </a:solidFill>
        </p:grpSpPr>
        <p:sp>
          <p:nvSpPr>
            <p:cNvPr id="80" name="Freeform 33">
              <a:extLst>
                <a:ext uri="{FF2B5EF4-FFF2-40B4-BE49-F238E27FC236}">
                  <a16:creationId xmlns:a16="http://schemas.microsoft.com/office/drawing/2014/main" id="{05211125-8550-4572-A6ED-32FCC0F99D6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34">
              <a:extLst>
                <a:ext uri="{FF2B5EF4-FFF2-40B4-BE49-F238E27FC236}">
                  <a16:creationId xmlns:a16="http://schemas.microsoft.com/office/drawing/2014/main" id="{494A9A74-6AA7-4458-A3E5-B94028840DD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35">
              <a:extLst>
                <a:ext uri="{FF2B5EF4-FFF2-40B4-BE49-F238E27FC236}">
                  <a16:creationId xmlns:a16="http://schemas.microsoft.com/office/drawing/2014/main" id="{A95C6556-EB99-40A7-8A53-ADF2E068C6F8}"/>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36">
              <a:extLst>
                <a:ext uri="{FF2B5EF4-FFF2-40B4-BE49-F238E27FC236}">
                  <a16:creationId xmlns:a16="http://schemas.microsoft.com/office/drawing/2014/main" id="{AE908E7A-40DC-47A3-867F-EACFA8A90EF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pic>
        <p:nvPicPr>
          <p:cNvPr id="3" name="Picture 2">
            <a:extLst>
              <a:ext uri="{FF2B5EF4-FFF2-40B4-BE49-F238E27FC236}">
                <a16:creationId xmlns:a16="http://schemas.microsoft.com/office/drawing/2014/main" id="{9999F60D-1038-4FE3-A97D-553E5705B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469" y="2"/>
            <a:ext cx="7618729" cy="6858000"/>
          </a:xfrm>
          <a:prstGeom prst="rect">
            <a:avLst/>
          </a:prstGeom>
        </p:spPr>
      </p:pic>
      <p:sp>
        <p:nvSpPr>
          <p:cNvPr id="19" name="Retângulo 4">
            <a:extLst>
              <a:ext uri="{FF2B5EF4-FFF2-40B4-BE49-F238E27FC236}">
                <a16:creationId xmlns:a16="http://schemas.microsoft.com/office/drawing/2014/main" id="{60B3609C-ECD0-4DC8-A524-9DC170964EE8}"/>
              </a:ext>
            </a:extLst>
          </p:cNvPr>
          <p:cNvSpPr/>
          <p:nvPr/>
        </p:nvSpPr>
        <p:spPr>
          <a:xfrm>
            <a:off x="0" y="0"/>
            <a:ext cx="1686757"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1">
            <a:extLst>
              <a:ext uri="{FF2B5EF4-FFF2-40B4-BE49-F238E27FC236}">
                <a16:creationId xmlns:a16="http://schemas.microsoft.com/office/drawing/2014/main" id="{5D3EEE8E-818E-481D-90FD-BC1FF8C406D6}"/>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OTHERS</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1936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20">
            <a:extLst>
              <a:ext uri="{FF2B5EF4-FFF2-40B4-BE49-F238E27FC236}">
                <a16:creationId xmlns:a16="http://schemas.microsoft.com/office/drawing/2014/main" id="{17A4907B-3D25-4950-BDF3-E8370DED749E}"/>
              </a:ext>
            </a:extLst>
          </p:cNvPr>
          <p:cNvSpPr>
            <a:spLocks noEditPoints="1"/>
          </p:cNvSpPr>
          <p:nvPr/>
        </p:nvSpPr>
        <p:spPr bwMode="auto">
          <a:xfrm>
            <a:off x="1724001" y="5981616"/>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73" name="Agrupar 138">
            <a:extLst>
              <a:ext uri="{FF2B5EF4-FFF2-40B4-BE49-F238E27FC236}">
                <a16:creationId xmlns:a16="http://schemas.microsoft.com/office/drawing/2014/main" id="{F36C6B13-A966-47D9-8E5B-C78DB3E4BE19}"/>
              </a:ext>
            </a:extLst>
          </p:cNvPr>
          <p:cNvGrpSpPr/>
          <p:nvPr/>
        </p:nvGrpSpPr>
        <p:grpSpPr>
          <a:xfrm>
            <a:off x="1844755" y="6432181"/>
            <a:ext cx="199191" cy="196096"/>
            <a:chOff x="4529547" y="5295068"/>
            <a:chExt cx="199191" cy="196096"/>
          </a:xfrm>
          <a:solidFill>
            <a:schemeClr val="bg1">
              <a:lumMod val="65000"/>
            </a:schemeClr>
          </a:solidFill>
        </p:grpSpPr>
        <p:sp>
          <p:nvSpPr>
            <p:cNvPr id="74" name="Freeform 33">
              <a:extLst>
                <a:ext uri="{FF2B5EF4-FFF2-40B4-BE49-F238E27FC236}">
                  <a16:creationId xmlns:a16="http://schemas.microsoft.com/office/drawing/2014/main" id="{EFE3F960-C8A4-45F4-877A-45BDE9B4869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34">
              <a:extLst>
                <a:ext uri="{FF2B5EF4-FFF2-40B4-BE49-F238E27FC236}">
                  <a16:creationId xmlns:a16="http://schemas.microsoft.com/office/drawing/2014/main" id="{4E237916-D7A2-4692-8A90-7BDBBD3E8F73}"/>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35">
              <a:extLst>
                <a:ext uri="{FF2B5EF4-FFF2-40B4-BE49-F238E27FC236}">
                  <a16:creationId xmlns:a16="http://schemas.microsoft.com/office/drawing/2014/main" id="{D0F68A7C-6606-4242-854B-2497062351B7}"/>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36">
              <a:extLst>
                <a:ext uri="{FF2B5EF4-FFF2-40B4-BE49-F238E27FC236}">
                  <a16:creationId xmlns:a16="http://schemas.microsoft.com/office/drawing/2014/main" id="{47D92DF5-26D3-453A-A557-76C7374CFBFA}"/>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78" name="CaixaDeTexto 149">
            <a:extLst>
              <a:ext uri="{FF2B5EF4-FFF2-40B4-BE49-F238E27FC236}">
                <a16:creationId xmlns:a16="http://schemas.microsoft.com/office/drawing/2014/main" id="{625656F7-61D2-446F-B44E-9798C2534F89}"/>
              </a:ext>
            </a:extLst>
          </p:cNvPr>
          <p:cNvSpPr txBox="1"/>
          <p:nvPr/>
        </p:nvSpPr>
        <p:spPr>
          <a:xfrm>
            <a:off x="10191399" y="4595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79" name="Agrupar 150">
            <a:extLst>
              <a:ext uri="{FF2B5EF4-FFF2-40B4-BE49-F238E27FC236}">
                <a16:creationId xmlns:a16="http://schemas.microsoft.com/office/drawing/2014/main" id="{E09B71AB-403E-4A3A-8721-43496459E954}"/>
              </a:ext>
            </a:extLst>
          </p:cNvPr>
          <p:cNvGrpSpPr/>
          <p:nvPr/>
        </p:nvGrpSpPr>
        <p:grpSpPr>
          <a:xfrm>
            <a:off x="10723728" y="205954"/>
            <a:ext cx="199191" cy="196096"/>
            <a:chOff x="4529547" y="5295068"/>
            <a:chExt cx="199191" cy="196096"/>
          </a:xfrm>
          <a:solidFill>
            <a:schemeClr val="bg1">
              <a:lumMod val="65000"/>
            </a:schemeClr>
          </a:solidFill>
        </p:grpSpPr>
        <p:sp>
          <p:nvSpPr>
            <p:cNvPr id="80" name="Freeform 33">
              <a:extLst>
                <a:ext uri="{FF2B5EF4-FFF2-40B4-BE49-F238E27FC236}">
                  <a16:creationId xmlns:a16="http://schemas.microsoft.com/office/drawing/2014/main" id="{05211125-8550-4572-A6ED-32FCC0F99D6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34">
              <a:extLst>
                <a:ext uri="{FF2B5EF4-FFF2-40B4-BE49-F238E27FC236}">
                  <a16:creationId xmlns:a16="http://schemas.microsoft.com/office/drawing/2014/main" id="{494A9A74-6AA7-4458-A3E5-B94028840DD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35">
              <a:extLst>
                <a:ext uri="{FF2B5EF4-FFF2-40B4-BE49-F238E27FC236}">
                  <a16:creationId xmlns:a16="http://schemas.microsoft.com/office/drawing/2014/main" id="{A95C6556-EB99-40A7-8A53-ADF2E068C6F8}"/>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36">
              <a:extLst>
                <a:ext uri="{FF2B5EF4-FFF2-40B4-BE49-F238E27FC236}">
                  <a16:creationId xmlns:a16="http://schemas.microsoft.com/office/drawing/2014/main" id="{AE908E7A-40DC-47A3-867F-EACFA8A90EF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pic>
        <p:nvPicPr>
          <p:cNvPr id="4" name="Picture 3">
            <a:extLst>
              <a:ext uri="{FF2B5EF4-FFF2-40B4-BE49-F238E27FC236}">
                <a16:creationId xmlns:a16="http://schemas.microsoft.com/office/drawing/2014/main" id="{06B605CE-53F1-4C3E-88C6-39D04D727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790" y="0"/>
            <a:ext cx="7618729" cy="6858000"/>
          </a:xfrm>
          <a:prstGeom prst="rect">
            <a:avLst/>
          </a:prstGeom>
        </p:spPr>
      </p:pic>
      <p:sp>
        <p:nvSpPr>
          <p:cNvPr id="19" name="Retângulo 4">
            <a:extLst>
              <a:ext uri="{FF2B5EF4-FFF2-40B4-BE49-F238E27FC236}">
                <a16:creationId xmlns:a16="http://schemas.microsoft.com/office/drawing/2014/main" id="{8F711C5C-9F8E-4A0F-A09E-40A84D600B6A}"/>
              </a:ext>
            </a:extLst>
          </p:cNvPr>
          <p:cNvSpPr/>
          <p:nvPr/>
        </p:nvSpPr>
        <p:spPr>
          <a:xfrm>
            <a:off x="0" y="0"/>
            <a:ext cx="1686757"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1">
            <a:extLst>
              <a:ext uri="{FF2B5EF4-FFF2-40B4-BE49-F238E27FC236}">
                <a16:creationId xmlns:a16="http://schemas.microsoft.com/office/drawing/2014/main" id="{AB705CFA-4847-4E27-9026-5FA999F90229}"/>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OTHERS</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3999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aixaDeTexto 149">
            <a:extLst>
              <a:ext uri="{FF2B5EF4-FFF2-40B4-BE49-F238E27FC236}">
                <a16:creationId xmlns:a16="http://schemas.microsoft.com/office/drawing/2014/main" id="{625656F7-61D2-446F-B44E-9798C2534F89}"/>
              </a:ext>
            </a:extLst>
          </p:cNvPr>
          <p:cNvSpPr txBox="1"/>
          <p:nvPr/>
        </p:nvSpPr>
        <p:spPr>
          <a:xfrm>
            <a:off x="10191399" y="4595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79" name="Agrupar 150">
            <a:extLst>
              <a:ext uri="{FF2B5EF4-FFF2-40B4-BE49-F238E27FC236}">
                <a16:creationId xmlns:a16="http://schemas.microsoft.com/office/drawing/2014/main" id="{E09B71AB-403E-4A3A-8721-43496459E954}"/>
              </a:ext>
            </a:extLst>
          </p:cNvPr>
          <p:cNvGrpSpPr/>
          <p:nvPr/>
        </p:nvGrpSpPr>
        <p:grpSpPr>
          <a:xfrm>
            <a:off x="10723728" y="205954"/>
            <a:ext cx="199191" cy="196096"/>
            <a:chOff x="4529547" y="5295068"/>
            <a:chExt cx="199191" cy="196096"/>
          </a:xfrm>
          <a:solidFill>
            <a:schemeClr val="bg1">
              <a:lumMod val="65000"/>
            </a:schemeClr>
          </a:solidFill>
        </p:grpSpPr>
        <p:sp>
          <p:nvSpPr>
            <p:cNvPr id="80" name="Freeform 33">
              <a:extLst>
                <a:ext uri="{FF2B5EF4-FFF2-40B4-BE49-F238E27FC236}">
                  <a16:creationId xmlns:a16="http://schemas.microsoft.com/office/drawing/2014/main" id="{05211125-8550-4572-A6ED-32FCC0F99D6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Freeform 34">
              <a:extLst>
                <a:ext uri="{FF2B5EF4-FFF2-40B4-BE49-F238E27FC236}">
                  <a16:creationId xmlns:a16="http://schemas.microsoft.com/office/drawing/2014/main" id="{494A9A74-6AA7-4458-A3E5-B94028840DD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Freeform 35">
              <a:extLst>
                <a:ext uri="{FF2B5EF4-FFF2-40B4-BE49-F238E27FC236}">
                  <a16:creationId xmlns:a16="http://schemas.microsoft.com/office/drawing/2014/main" id="{A95C6556-EB99-40A7-8A53-ADF2E068C6F8}"/>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Freeform 36">
              <a:extLst>
                <a:ext uri="{FF2B5EF4-FFF2-40B4-BE49-F238E27FC236}">
                  <a16:creationId xmlns:a16="http://schemas.microsoft.com/office/drawing/2014/main" id="{AE908E7A-40DC-47A3-867F-EACFA8A90EF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9" name="Retângulo 4">
            <a:extLst>
              <a:ext uri="{FF2B5EF4-FFF2-40B4-BE49-F238E27FC236}">
                <a16:creationId xmlns:a16="http://schemas.microsoft.com/office/drawing/2014/main" id="{8F711C5C-9F8E-4A0F-A09E-40A84D600B6A}"/>
              </a:ext>
            </a:extLst>
          </p:cNvPr>
          <p:cNvSpPr/>
          <p:nvPr/>
        </p:nvSpPr>
        <p:spPr>
          <a:xfrm>
            <a:off x="0" y="0"/>
            <a:ext cx="1686757" cy="6858000"/>
          </a:xfrm>
          <a:prstGeom prst="rect">
            <a:avLst/>
          </a:prstGeom>
          <a:solidFill>
            <a:srgbClr val="45A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1">
            <a:extLst>
              <a:ext uri="{FF2B5EF4-FFF2-40B4-BE49-F238E27FC236}">
                <a16:creationId xmlns:a16="http://schemas.microsoft.com/office/drawing/2014/main" id="{AB705CFA-4847-4E27-9026-5FA999F90229}"/>
              </a:ext>
            </a:extLst>
          </p:cNvPr>
          <p:cNvSpPr txBox="1"/>
          <p:nvPr/>
        </p:nvSpPr>
        <p:spPr>
          <a:xfrm rot="5400000">
            <a:off x="-2955612" y="2461395"/>
            <a:ext cx="7139072" cy="1935210"/>
          </a:xfrm>
          <a:prstGeom prst="rect">
            <a:avLst/>
          </a:prstGeom>
          <a:noFill/>
        </p:spPr>
        <p:txBody>
          <a:bodyPr wrap="square" rtlCol="0">
            <a:spAutoFit/>
          </a:bodyPr>
          <a:lstStyle/>
          <a:p>
            <a:pPr>
              <a:lnSpc>
                <a:spcPct val="120000"/>
              </a:lnSpc>
            </a:pPr>
            <a:r>
              <a:rPr lang="pt-BR" sz="11000" b="1" dirty="0">
                <a:solidFill>
                  <a:srgbClr val="DBD610"/>
                </a:solidFill>
                <a:latin typeface="Segoe UI" panose="020B0502040204020203" pitchFamily="34" charset="0"/>
                <a:ea typeface="Segoe UI" panose="020B0502040204020203" pitchFamily="34" charset="0"/>
                <a:cs typeface="Segoe UI" panose="020B0502040204020203" pitchFamily="34" charset="0"/>
              </a:rPr>
              <a:t>CIFRON</a:t>
            </a:r>
            <a:r>
              <a:rPr lang="pt-BR"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PRINTER</a:t>
            </a:r>
            <a:endPar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ACC38928-4487-4A7F-9AD5-9F01D528933E}"/>
              </a:ext>
            </a:extLst>
          </p:cNvPr>
          <p:cNvPicPr>
            <a:picLocks noChangeAspect="1"/>
          </p:cNvPicPr>
          <p:nvPr/>
        </p:nvPicPr>
        <p:blipFill>
          <a:blip r:embed="rId2"/>
          <a:stretch>
            <a:fillRect/>
          </a:stretch>
        </p:blipFill>
        <p:spPr>
          <a:xfrm>
            <a:off x="2850180" y="663890"/>
            <a:ext cx="4362450" cy="2676525"/>
          </a:xfrm>
          <a:prstGeom prst="rect">
            <a:avLst/>
          </a:prstGeom>
        </p:spPr>
      </p:pic>
      <p:pic>
        <p:nvPicPr>
          <p:cNvPr id="3" name="Picture 2">
            <a:extLst>
              <a:ext uri="{FF2B5EF4-FFF2-40B4-BE49-F238E27FC236}">
                <a16:creationId xmlns:a16="http://schemas.microsoft.com/office/drawing/2014/main" id="{FFC60245-C0B4-47AA-BA03-E77994454F1A}"/>
              </a:ext>
            </a:extLst>
          </p:cNvPr>
          <p:cNvPicPr>
            <a:picLocks noChangeAspect="1"/>
          </p:cNvPicPr>
          <p:nvPr/>
        </p:nvPicPr>
        <p:blipFill>
          <a:blip r:embed="rId3"/>
          <a:stretch>
            <a:fillRect/>
          </a:stretch>
        </p:blipFill>
        <p:spPr>
          <a:xfrm>
            <a:off x="8770483" y="867088"/>
            <a:ext cx="2314575" cy="5600700"/>
          </a:xfrm>
          <a:prstGeom prst="rect">
            <a:avLst/>
          </a:prstGeom>
        </p:spPr>
      </p:pic>
      <p:pic>
        <p:nvPicPr>
          <p:cNvPr id="5" name="Picture 4">
            <a:extLst>
              <a:ext uri="{FF2B5EF4-FFF2-40B4-BE49-F238E27FC236}">
                <a16:creationId xmlns:a16="http://schemas.microsoft.com/office/drawing/2014/main" id="{7A9E429F-2E23-4677-824A-1F1277F6FBA3}"/>
              </a:ext>
            </a:extLst>
          </p:cNvPr>
          <p:cNvPicPr>
            <a:picLocks noChangeAspect="1"/>
          </p:cNvPicPr>
          <p:nvPr/>
        </p:nvPicPr>
        <p:blipFill>
          <a:blip r:embed="rId4"/>
          <a:stretch>
            <a:fillRect/>
          </a:stretch>
        </p:blipFill>
        <p:spPr>
          <a:xfrm rot="5400000">
            <a:off x="4183938" y="3865193"/>
            <a:ext cx="2038350" cy="3095625"/>
          </a:xfrm>
          <a:prstGeom prst="rect">
            <a:avLst/>
          </a:prstGeom>
        </p:spPr>
      </p:pic>
      <p:pic>
        <p:nvPicPr>
          <p:cNvPr id="7" name="Picture 6">
            <a:extLst>
              <a:ext uri="{FF2B5EF4-FFF2-40B4-BE49-F238E27FC236}">
                <a16:creationId xmlns:a16="http://schemas.microsoft.com/office/drawing/2014/main" id="{0ABB3CBA-4D62-40E8-8347-1E2AE5657B10}"/>
              </a:ext>
            </a:extLst>
          </p:cNvPr>
          <p:cNvPicPr>
            <a:picLocks noChangeAspect="1"/>
          </p:cNvPicPr>
          <p:nvPr/>
        </p:nvPicPr>
        <p:blipFill>
          <a:blip r:embed="rId5"/>
          <a:stretch>
            <a:fillRect/>
          </a:stretch>
        </p:blipFill>
        <p:spPr>
          <a:xfrm rot="16200000">
            <a:off x="4730145" y="4305031"/>
            <a:ext cx="1266061" cy="2187116"/>
          </a:xfrm>
          <a:prstGeom prst="rect">
            <a:avLst/>
          </a:prstGeom>
          <a:effectLst>
            <a:innerShdw blurRad="114300">
              <a:prstClr val="black"/>
            </a:innerShdw>
          </a:effectLst>
        </p:spPr>
      </p:pic>
      <p:cxnSp>
        <p:nvCxnSpPr>
          <p:cNvPr id="9" name="Straight Connector 8">
            <a:extLst>
              <a:ext uri="{FF2B5EF4-FFF2-40B4-BE49-F238E27FC236}">
                <a16:creationId xmlns:a16="http://schemas.microsoft.com/office/drawing/2014/main" id="{82414725-EC86-4127-AF04-57D3B4A7EBE5}"/>
              </a:ext>
            </a:extLst>
          </p:cNvPr>
          <p:cNvCxnSpPr/>
          <p:nvPr/>
        </p:nvCxnSpPr>
        <p:spPr>
          <a:xfrm>
            <a:off x="3352800" y="4158343"/>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DE91249-E5DB-4374-A0A2-AC763F6DC450}"/>
              </a:ext>
            </a:extLst>
          </p:cNvPr>
          <p:cNvPicPr>
            <a:picLocks noChangeAspect="1"/>
          </p:cNvPicPr>
          <p:nvPr/>
        </p:nvPicPr>
        <p:blipFill>
          <a:blip r:embed="rId6"/>
          <a:stretch>
            <a:fillRect/>
          </a:stretch>
        </p:blipFill>
        <p:spPr>
          <a:xfrm rot="16200000">
            <a:off x="5057178" y="3300270"/>
            <a:ext cx="1266061" cy="2187117"/>
          </a:xfrm>
          <a:prstGeom prst="rect">
            <a:avLst/>
          </a:prstGeom>
          <a:effectLst>
            <a:outerShdw blurRad="63500" sx="102000" sy="102000" algn="ctr" rotWithShape="0">
              <a:prstClr val="black">
                <a:alpha val="40000"/>
              </a:prstClr>
            </a:outerShdw>
          </a:effectLst>
        </p:spPr>
      </p:pic>
      <p:pic>
        <p:nvPicPr>
          <p:cNvPr id="26" name="Picture 25">
            <a:extLst>
              <a:ext uri="{FF2B5EF4-FFF2-40B4-BE49-F238E27FC236}">
                <a16:creationId xmlns:a16="http://schemas.microsoft.com/office/drawing/2014/main" id="{3D126D41-EB1E-48E1-93BB-04F88F27A466}"/>
              </a:ext>
            </a:extLst>
          </p:cNvPr>
          <p:cNvPicPr>
            <a:picLocks noChangeAspect="1"/>
          </p:cNvPicPr>
          <p:nvPr/>
        </p:nvPicPr>
        <p:blipFill>
          <a:blip r:embed="rId5"/>
          <a:stretch>
            <a:fillRect/>
          </a:stretch>
        </p:blipFill>
        <p:spPr>
          <a:xfrm rot="16200000">
            <a:off x="4730146" y="4305032"/>
            <a:ext cx="1266061" cy="2187116"/>
          </a:xfrm>
          <a:prstGeom prst="rect">
            <a:avLst/>
          </a:prstGeom>
          <a:effectLst>
            <a:innerShdw blurRad="114300">
              <a:prstClr val="black"/>
            </a:innerShdw>
          </a:effectLst>
        </p:spPr>
      </p:pic>
      <p:pic>
        <p:nvPicPr>
          <p:cNvPr id="27" name="Picture 26">
            <a:extLst>
              <a:ext uri="{FF2B5EF4-FFF2-40B4-BE49-F238E27FC236}">
                <a16:creationId xmlns:a16="http://schemas.microsoft.com/office/drawing/2014/main" id="{96FBAF10-3C26-4DCF-88FE-E7ACED10DFAE}"/>
              </a:ext>
            </a:extLst>
          </p:cNvPr>
          <p:cNvPicPr>
            <a:picLocks noChangeAspect="1"/>
          </p:cNvPicPr>
          <p:nvPr/>
        </p:nvPicPr>
        <p:blipFill>
          <a:blip r:embed="rId6"/>
          <a:stretch>
            <a:fillRect/>
          </a:stretch>
        </p:blipFill>
        <p:spPr>
          <a:xfrm rot="16200000">
            <a:off x="5057179" y="3300271"/>
            <a:ext cx="1266061" cy="2187117"/>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6B17B538-E2C8-4A52-A60F-5E5B24731FA8}"/>
              </a:ext>
            </a:extLst>
          </p:cNvPr>
          <p:cNvPicPr>
            <a:picLocks noChangeAspect="1"/>
          </p:cNvPicPr>
          <p:nvPr/>
        </p:nvPicPr>
        <p:blipFill>
          <a:blip r:embed="rId7"/>
          <a:stretch>
            <a:fillRect/>
          </a:stretch>
        </p:blipFill>
        <p:spPr>
          <a:xfrm>
            <a:off x="4089566" y="4019368"/>
            <a:ext cx="447675" cy="352425"/>
          </a:xfrm>
          <a:prstGeom prst="rect">
            <a:avLst/>
          </a:prstGeom>
        </p:spPr>
      </p:pic>
      <p:pic>
        <p:nvPicPr>
          <p:cNvPr id="14" name="Picture 13">
            <a:extLst>
              <a:ext uri="{FF2B5EF4-FFF2-40B4-BE49-F238E27FC236}">
                <a16:creationId xmlns:a16="http://schemas.microsoft.com/office/drawing/2014/main" id="{521A2704-6FCB-4EE8-8B3D-D314F10AFB8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29" b="89286" l="9615" r="98077">
                        <a14:foregroundMark x1="84615" y1="35714" x2="84615" y2="35714"/>
                        <a14:foregroundMark x1="98077" y1="53571" x2="98077" y2="53571"/>
                      </a14:backgroundRemoval>
                    </a14:imgEffect>
                  </a14:imgLayer>
                </a14:imgProps>
              </a:ext>
            </a:extLst>
          </a:blip>
          <a:stretch>
            <a:fillRect/>
          </a:stretch>
        </p:blipFill>
        <p:spPr>
          <a:xfrm rot="20248004">
            <a:off x="6255821" y="4960440"/>
            <a:ext cx="990600" cy="533400"/>
          </a:xfrm>
          <a:prstGeom prst="rect">
            <a:avLst/>
          </a:prstGeom>
        </p:spPr>
      </p:pic>
      <p:sp>
        <p:nvSpPr>
          <p:cNvPr id="32" name="CaixaDeTexto 217">
            <a:extLst>
              <a:ext uri="{FF2B5EF4-FFF2-40B4-BE49-F238E27FC236}">
                <a16:creationId xmlns:a16="http://schemas.microsoft.com/office/drawing/2014/main" id="{F60096F8-5FAC-44E5-ABCD-AC52BFCBB685}"/>
              </a:ext>
            </a:extLst>
          </p:cNvPr>
          <p:cNvSpPr txBox="1"/>
          <p:nvPr/>
        </p:nvSpPr>
        <p:spPr>
          <a:xfrm>
            <a:off x="7098544" y="4672916"/>
            <a:ext cx="2037564" cy="707886"/>
          </a:xfrm>
          <a:prstGeom prst="rect">
            <a:avLst/>
          </a:prstGeom>
          <a:noFill/>
        </p:spPr>
        <p:txBody>
          <a:bodyPr wrap="square" rtlCol="0">
            <a:spAutoFit/>
          </a:bodyPr>
          <a:lstStyle/>
          <a:p>
            <a:pPr algn="ctr"/>
            <a:r>
              <a:rPr lang="en-US" sz="2000" i="1" spc="300" dirty="0">
                <a:solidFill>
                  <a:srgbClr val="043CAC"/>
                </a:solidFill>
                <a:latin typeface="Segoe UI" panose="020B0502040204020203" pitchFamily="34" charset="0"/>
                <a:ea typeface="Segoe UI" panose="020B0502040204020203" pitchFamily="34" charset="0"/>
                <a:cs typeface="Segoe UI" panose="020B0502040204020203" pitchFamily="34" charset="0"/>
              </a:rPr>
              <a:t>space to fill your paper</a:t>
            </a:r>
            <a:endParaRPr lang="pt-BR" sz="20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38D08F00-1F1A-4C45-80D6-C34EFBBA82AF}"/>
              </a:ext>
            </a:extLst>
          </p:cNvPr>
          <p:cNvPicPr>
            <a:picLocks noChangeAspect="1"/>
          </p:cNvPicPr>
          <p:nvPr/>
        </p:nvPicPr>
        <p:blipFill>
          <a:blip r:embed="rId10"/>
          <a:stretch>
            <a:fillRect/>
          </a:stretch>
        </p:blipFill>
        <p:spPr>
          <a:xfrm>
            <a:off x="7950664" y="4129991"/>
            <a:ext cx="533400" cy="542925"/>
          </a:xfrm>
          <a:prstGeom prst="rect">
            <a:avLst/>
          </a:prstGeom>
        </p:spPr>
      </p:pic>
      <p:sp>
        <p:nvSpPr>
          <p:cNvPr id="35" name="CaixaDeTexto 217">
            <a:extLst>
              <a:ext uri="{FF2B5EF4-FFF2-40B4-BE49-F238E27FC236}">
                <a16:creationId xmlns:a16="http://schemas.microsoft.com/office/drawing/2014/main" id="{A6FAE9F9-FC24-4371-A1C7-C2A89041C545}"/>
              </a:ext>
            </a:extLst>
          </p:cNvPr>
          <p:cNvSpPr txBox="1"/>
          <p:nvPr/>
        </p:nvSpPr>
        <p:spPr>
          <a:xfrm>
            <a:off x="6625087" y="3477149"/>
            <a:ext cx="2037564" cy="400110"/>
          </a:xfrm>
          <a:prstGeom prst="rect">
            <a:avLst/>
          </a:prstGeom>
          <a:noFill/>
        </p:spPr>
        <p:txBody>
          <a:bodyPr wrap="square" rtlCol="0">
            <a:spAutoFit/>
          </a:bodyPr>
          <a:lstStyle/>
          <a:p>
            <a:pPr algn="ctr"/>
            <a:r>
              <a:rPr lang="en-US" sz="2000" i="1" spc="300" dirty="0">
                <a:solidFill>
                  <a:srgbClr val="043CAC"/>
                </a:solidFill>
                <a:latin typeface="Segoe UI" panose="020B0502040204020203" pitchFamily="34" charset="0"/>
                <a:ea typeface="Segoe UI" panose="020B0502040204020203" pitchFamily="34" charset="0"/>
                <a:cs typeface="Segoe UI" panose="020B0502040204020203" pitchFamily="34" charset="0"/>
              </a:rPr>
              <a:t>Cover</a:t>
            </a:r>
            <a:endParaRPr lang="pt-BR" sz="20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endParaRPr>
          </a:p>
        </p:txBody>
      </p:sp>
      <p:pic>
        <p:nvPicPr>
          <p:cNvPr id="36" name="Picture 35">
            <a:extLst>
              <a:ext uri="{FF2B5EF4-FFF2-40B4-BE49-F238E27FC236}">
                <a16:creationId xmlns:a16="http://schemas.microsoft.com/office/drawing/2014/main" id="{2DCE3BDC-4AF8-4789-BFCC-EE7A4E62743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29" b="89286" l="9615" r="98077">
                        <a14:foregroundMark x1="84615" y1="35714" x2="84615" y2="35714"/>
                        <a14:foregroundMark x1="98077" y1="53571" x2="98077" y2="53571"/>
                      </a14:backgroundRemoval>
                    </a14:imgEffect>
                  </a14:imgLayer>
                </a14:imgProps>
              </a:ext>
            </a:extLst>
          </a:blip>
          <a:stretch>
            <a:fillRect/>
          </a:stretch>
        </p:blipFill>
        <p:spPr>
          <a:xfrm rot="18555933">
            <a:off x="6342182" y="3852519"/>
            <a:ext cx="990600" cy="533400"/>
          </a:xfrm>
          <a:prstGeom prst="rect">
            <a:avLst/>
          </a:prstGeom>
        </p:spPr>
      </p:pic>
      <p:sp>
        <p:nvSpPr>
          <p:cNvPr id="39" name="CaixaDeTexto 217">
            <a:extLst>
              <a:ext uri="{FF2B5EF4-FFF2-40B4-BE49-F238E27FC236}">
                <a16:creationId xmlns:a16="http://schemas.microsoft.com/office/drawing/2014/main" id="{CBC4E663-44DA-4684-9FB5-A4FCA57D6A99}"/>
              </a:ext>
            </a:extLst>
          </p:cNvPr>
          <p:cNvSpPr txBox="1"/>
          <p:nvPr/>
        </p:nvSpPr>
        <p:spPr>
          <a:xfrm>
            <a:off x="6707565" y="1975693"/>
            <a:ext cx="2314575" cy="1077218"/>
          </a:xfrm>
          <a:prstGeom prst="rect">
            <a:avLst/>
          </a:prstGeom>
          <a:noFill/>
        </p:spPr>
        <p:txBody>
          <a:bodyPr wrap="square" rtlCol="0">
            <a:spAutoFit/>
          </a:bodyPr>
          <a:lstStyle/>
          <a:p>
            <a:pPr algn="ctr"/>
            <a:r>
              <a:rPr lang="en-US" sz="16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rPr>
              <a:t>the money is printed and will be shipped out</a:t>
            </a:r>
            <a:endParaRPr lang="pt-BR" sz="1600" b="1" i="1" spc="300" dirty="0">
              <a:solidFill>
                <a:srgbClr val="24A87C"/>
              </a:solidFill>
              <a:latin typeface="Segoe UI" panose="020B0502040204020203" pitchFamily="34" charset="0"/>
              <a:ea typeface="Segoe UI" panose="020B0502040204020203" pitchFamily="34" charset="0"/>
              <a:cs typeface="Segoe UI" panose="020B0502040204020203" pitchFamily="34" charset="0"/>
            </a:endParaRPr>
          </a:p>
        </p:txBody>
      </p:sp>
      <p:pic>
        <p:nvPicPr>
          <p:cNvPr id="41" name="Picture 40">
            <a:extLst>
              <a:ext uri="{FF2B5EF4-FFF2-40B4-BE49-F238E27FC236}">
                <a16:creationId xmlns:a16="http://schemas.microsoft.com/office/drawing/2014/main" id="{79AF22D2-F5CF-4412-A2E8-3EDAA401C92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29" b="89286" l="9615" r="98077">
                        <a14:foregroundMark x1="84615" y1="35714" x2="84615" y2="35714"/>
                        <a14:foregroundMark x1="98077" y1="53571" x2="98077" y2="53571"/>
                      </a14:backgroundRemoval>
                    </a14:imgEffect>
                  </a14:imgLayer>
                </a14:imgProps>
              </a:ext>
            </a:extLst>
          </a:blip>
          <a:stretch>
            <a:fillRect/>
          </a:stretch>
        </p:blipFill>
        <p:spPr>
          <a:xfrm rot="5400000">
            <a:off x="10856458" y="2578415"/>
            <a:ext cx="990600" cy="533400"/>
          </a:xfrm>
          <a:prstGeom prst="rect">
            <a:avLst/>
          </a:prstGeom>
        </p:spPr>
      </p:pic>
      <p:pic>
        <p:nvPicPr>
          <p:cNvPr id="43" name="Picture 42">
            <a:extLst>
              <a:ext uri="{FF2B5EF4-FFF2-40B4-BE49-F238E27FC236}">
                <a16:creationId xmlns:a16="http://schemas.microsoft.com/office/drawing/2014/main" id="{708A0578-A8B1-450F-9123-7DF6EB026B7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929" b="89286" l="9615" r="98077">
                        <a14:foregroundMark x1="84615" y1="35714" x2="84615" y2="35714"/>
                        <a14:foregroundMark x1="98077" y1="53571" x2="98077" y2="53571"/>
                      </a14:backgroundRemoval>
                    </a14:imgEffect>
                  </a14:imgLayer>
                </a14:imgProps>
              </a:ext>
            </a:extLst>
          </a:blip>
          <a:stretch>
            <a:fillRect/>
          </a:stretch>
        </p:blipFill>
        <p:spPr>
          <a:xfrm rot="5400000">
            <a:off x="10713063" y="3752668"/>
            <a:ext cx="990600" cy="533400"/>
          </a:xfrm>
          <a:prstGeom prst="rect">
            <a:avLst/>
          </a:prstGeom>
        </p:spPr>
      </p:pic>
      <p:sp>
        <p:nvSpPr>
          <p:cNvPr id="72" name="Freeform 20">
            <a:extLst>
              <a:ext uri="{FF2B5EF4-FFF2-40B4-BE49-F238E27FC236}">
                <a16:creationId xmlns:a16="http://schemas.microsoft.com/office/drawing/2014/main" id="{17A4907B-3D25-4950-BDF3-E8370DED749E}"/>
              </a:ext>
            </a:extLst>
          </p:cNvPr>
          <p:cNvSpPr>
            <a:spLocks noEditPoints="1"/>
          </p:cNvSpPr>
          <p:nvPr/>
        </p:nvSpPr>
        <p:spPr bwMode="auto">
          <a:xfrm>
            <a:off x="2753680" y="3033851"/>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73" name="Agrupar 138">
            <a:extLst>
              <a:ext uri="{FF2B5EF4-FFF2-40B4-BE49-F238E27FC236}">
                <a16:creationId xmlns:a16="http://schemas.microsoft.com/office/drawing/2014/main" id="{F36C6B13-A966-47D9-8E5B-C78DB3E4BE19}"/>
              </a:ext>
            </a:extLst>
          </p:cNvPr>
          <p:cNvGrpSpPr/>
          <p:nvPr/>
        </p:nvGrpSpPr>
        <p:grpSpPr>
          <a:xfrm>
            <a:off x="2874434" y="3484416"/>
            <a:ext cx="199191" cy="196096"/>
            <a:chOff x="4529547" y="5295068"/>
            <a:chExt cx="199191" cy="196096"/>
          </a:xfrm>
          <a:solidFill>
            <a:schemeClr val="bg1">
              <a:lumMod val="65000"/>
            </a:schemeClr>
          </a:solidFill>
        </p:grpSpPr>
        <p:sp>
          <p:nvSpPr>
            <p:cNvPr id="74" name="Freeform 33">
              <a:extLst>
                <a:ext uri="{FF2B5EF4-FFF2-40B4-BE49-F238E27FC236}">
                  <a16:creationId xmlns:a16="http://schemas.microsoft.com/office/drawing/2014/main" id="{EFE3F960-C8A4-45F4-877A-45BDE9B48690}"/>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34">
              <a:extLst>
                <a:ext uri="{FF2B5EF4-FFF2-40B4-BE49-F238E27FC236}">
                  <a16:creationId xmlns:a16="http://schemas.microsoft.com/office/drawing/2014/main" id="{4E237916-D7A2-4692-8A90-7BDBBD3E8F73}"/>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35">
              <a:extLst>
                <a:ext uri="{FF2B5EF4-FFF2-40B4-BE49-F238E27FC236}">
                  <a16:creationId xmlns:a16="http://schemas.microsoft.com/office/drawing/2014/main" id="{D0F68A7C-6606-4242-854B-2497062351B7}"/>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36">
              <a:extLst>
                <a:ext uri="{FF2B5EF4-FFF2-40B4-BE49-F238E27FC236}">
                  <a16:creationId xmlns:a16="http://schemas.microsoft.com/office/drawing/2014/main" id="{47D92DF5-26D3-453A-A557-76C7374CFBFA}"/>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42931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0" y="0"/>
            <a:ext cx="12192000"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Freeform 5"/>
          <p:cNvSpPr>
            <a:spLocks noEditPoints="1"/>
          </p:cNvSpPr>
          <p:nvPr/>
        </p:nvSpPr>
        <p:spPr bwMode="auto">
          <a:xfrm>
            <a:off x="2770188" y="2279650"/>
            <a:ext cx="576263" cy="1081088"/>
          </a:xfrm>
          <a:custGeom>
            <a:avLst/>
            <a:gdLst>
              <a:gd name="T0" fmla="*/ 91 w 203"/>
              <a:gd name="T1" fmla="*/ 380 h 380"/>
              <a:gd name="T2" fmla="*/ 89 w 203"/>
              <a:gd name="T3" fmla="*/ 378 h 380"/>
              <a:gd name="T4" fmla="*/ 0 w 203"/>
              <a:gd name="T5" fmla="*/ 125 h 380"/>
              <a:gd name="T6" fmla="*/ 1 w 203"/>
              <a:gd name="T7" fmla="*/ 122 h 380"/>
              <a:gd name="T8" fmla="*/ 199 w 203"/>
              <a:gd name="T9" fmla="*/ 1 h 380"/>
              <a:gd name="T10" fmla="*/ 201 w 203"/>
              <a:gd name="T11" fmla="*/ 0 h 380"/>
              <a:gd name="T12" fmla="*/ 202 w 203"/>
              <a:gd name="T13" fmla="*/ 1 h 380"/>
              <a:gd name="T14" fmla="*/ 203 w 203"/>
              <a:gd name="T15" fmla="*/ 3 h 380"/>
              <a:gd name="T16" fmla="*/ 93 w 203"/>
              <a:gd name="T17" fmla="*/ 378 h 380"/>
              <a:gd name="T18" fmla="*/ 91 w 203"/>
              <a:gd name="T19" fmla="*/ 380 h 380"/>
              <a:gd name="T20" fmla="*/ 91 w 203"/>
              <a:gd name="T21" fmla="*/ 380 h 380"/>
              <a:gd name="T22" fmla="*/ 91 w 203"/>
              <a:gd name="T23" fmla="*/ 370 h 380"/>
              <a:gd name="T24" fmla="*/ 197 w 203"/>
              <a:gd name="T25" fmla="*/ 8 h 380"/>
              <a:gd name="T26" fmla="*/ 5 w 203"/>
              <a:gd name="T27" fmla="*/ 125 h 380"/>
              <a:gd name="T28" fmla="*/ 91 w 203"/>
              <a:gd name="T29" fmla="*/ 37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380">
                <a:moveTo>
                  <a:pt x="91" y="380"/>
                </a:moveTo>
                <a:cubicBezTo>
                  <a:pt x="90" y="380"/>
                  <a:pt x="89" y="379"/>
                  <a:pt x="89" y="378"/>
                </a:cubicBezTo>
                <a:cubicBezTo>
                  <a:pt x="0" y="125"/>
                  <a:pt x="0" y="125"/>
                  <a:pt x="0" y="125"/>
                </a:cubicBezTo>
                <a:cubicBezTo>
                  <a:pt x="0" y="123"/>
                  <a:pt x="0" y="122"/>
                  <a:pt x="1" y="122"/>
                </a:cubicBezTo>
                <a:cubicBezTo>
                  <a:pt x="199" y="1"/>
                  <a:pt x="199" y="1"/>
                  <a:pt x="199" y="1"/>
                </a:cubicBezTo>
                <a:cubicBezTo>
                  <a:pt x="200" y="0"/>
                  <a:pt x="200" y="0"/>
                  <a:pt x="201" y="0"/>
                </a:cubicBezTo>
                <a:cubicBezTo>
                  <a:pt x="201" y="0"/>
                  <a:pt x="202" y="0"/>
                  <a:pt x="202" y="1"/>
                </a:cubicBezTo>
                <a:cubicBezTo>
                  <a:pt x="203" y="1"/>
                  <a:pt x="203" y="2"/>
                  <a:pt x="203" y="3"/>
                </a:cubicBezTo>
                <a:cubicBezTo>
                  <a:pt x="93" y="378"/>
                  <a:pt x="93" y="378"/>
                  <a:pt x="93" y="378"/>
                </a:cubicBezTo>
                <a:cubicBezTo>
                  <a:pt x="93" y="379"/>
                  <a:pt x="92" y="380"/>
                  <a:pt x="91" y="380"/>
                </a:cubicBezTo>
                <a:cubicBezTo>
                  <a:pt x="91" y="380"/>
                  <a:pt x="91" y="380"/>
                  <a:pt x="91" y="380"/>
                </a:cubicBezTo>
                <a:close/>
                <a:moveTo>
                  <a:pt x="91" y="370"/>
                </a:moveTo>
                <a:cubicBezTo>
                  <a:pt x="197" y="8"/>
                  <a:pt x="197" y="8"/>
                  <a:pt x="197" y="8"/>
                </a:cubicBezTo>
                <a:cubicBezTo>
                  <a:pt x="5" y="125"/>
                  <a:pt x="5" y="125"/>
                  <a:pt x="5" y="125"/>
                </a:cubicBezTo>
                <a:lnTo>
                  <a:pt x="91" y="3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 name="Freeform 6"/>
          <p:cNvSpPr>
            <a:spLocks noEditPoints="1"/>
          </p:cNvSpPr>
          <p:nvPr/>
        </p:nvSpPr>
        <p:spPr bwMode="auto">
          <a:xfrm>
            <a:off x="3022600" y="2279650"/>
            <a:ext cx="323850" cy="1485900"/>
          </a:xfrm>
          <a:custGeom>
            <a:avLst/>
            <a:gdLst>
              <a:gd name="T0" fmla="*/ 112 w 114"/>
              <a:gd name="T1" fmla="*/ 522 h 522"/>
              <a:gd name="T2" fmla="*/ 110 w 114"/>
              <a:gd name="T3" fmla="*/ 521 h 522"/>
              <a:gd name="T4" fmla="*/ 0 w 114"/>
              <a:gd name="T5" fmla="*/ 379 h 522"/>
              <a:gd name="T6" fmla="*/ 0 w 114"/>
              <a:gd name="T7" fmla="*/ 377 h 522"/>
              <a:gd name="T8" fmla="*/ 109 w 114"/>
              <a:gd name="T9" fmla="*/ 2 h 522"/>
              <a:gd name="T10" fmla="*/ 112 w 114"/>
              <a:gd name="T11" fmla="*/ 0 h 522"/>
              <a:gd name="T12" fmla="*/ 112 w 114"/>
              <a:gd name="T13" fmla="*/ 0 h 522"/>
              <a:gd name="T14" fmla="*/ 114 w 114"/>
              <a:gd name="T15" fmla="*/ 3 h 522"/>
              <a:gd name="T16" fmla="*/ 114 w 114"/>
              <a:gd name="T17" fmla="*/ 519 h 522"/>
              <a:gd name="T18" fmla="*/ 113 w 114"/>
              <a:gd name="T19" fmla="*/ 522 h 522"/>
              <a:gd name="T20" fmla="*/ 112 w 114"/>
              <a:gd name="T21" fmla="*/ 522 h 522"/>
              <a:gd name="T22" fmla="*/ 109 w 114"/>
              <a:gd name="T23" fmla="*/ 512 h 522"/>
              <a:gd name="T24" fmla="*/ 109 w 114"/>
              <a:gd name="T25" fmla="*/ 19 h 522"/>
              <a:gd name="T26" fmla="*/ 5 w 114"/>
              <a:gd name="T27" fmla="*/ 377 h 522"/>
              <a:gd name="T28" fmla="*/ 109 w 114"/>
              <a:gd name="T29" fmla="*/ 51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522">
                <a:moveTo>
                  <a:pt x="112" y="522"/>
                </a:moveTo>
                <a:cubicBezTo>
                  <a:pt x="111" y="522"/>
                  <a:pt x="110" y="521"/>
                  <a:pt x="110" y="521"/>
                </a:cubicBezTo>
                <a:cubicBezTo>
                  <a:pt x="0" y="379"/>
                  <a:pt x="0" y="379"/>
                  <a:pt x="0" y="379"/>
                </a:cubicBezTo>
                <a:cubicBezTo>
                  <a:pt x="0" y="379"/>
                  <a:pt x="0" y="378"/>
                  <a:pt x="0" y="377"/>
                </a:cubicBezTo>
                <a:cubicBezTo>
                  <a:pt x="109" y="2"/>
                  <a:pt x="109" y="2"/>
                  <a:pt x="109" y="2"/>
                </a:cubicBezTo>
                <a:cubicBezTo>
                  <a:pt x="110" y="1"/>
                  <a:pt x="111" y="0"/>
                  <a:pt x="112" y="0"/>
                </a:cubicBezTo>
                <a:cubicBezTo>
                  <a:pt x="112" y="0"/>
                  <a:pt x="112" y="0"/>
                  <a:pt x="112" y="0"/>
                </a:cubicBezTo>
                <a:cubicBezTo>
                  <a:pt x="113" y="0"/>
                  <a:pt x="114" y="1"/>
                  <a:pt x="114" y="3"/>
                </a:cubicBezTo>
                <a:cubicBezTo>
                  <a:pt x="114" y="519"/>
                  <a:pt x="114" y="519"/>
                  <a:pt x="114" y="519"/>
                </a:cubicBezTo>
                <a:cubicBezTo>
                  <a:pt x="114" y="520"/>
                  <a:pt x="113" y="521"/>
                  <a:pt x="113" y="522"/>
                </a:cubicBezTo>
                <a:cubicBezTo>
                  <a:pt x="112" y="522"/>
                  <a:pt x="112" y="522"/>
                  <a:pt x="112" y="522"/>
                </a:cubicBezTo>
                <a:close/>
                <a:moveTo>
                  <a:pt x="109" y="512"/>
                </a:moveTo>
                <a:cubicBezTo>
                  <a:pt x="109" y="19"/>
                  <a:pt x="109" y="19"/>
                  <a:pt x="109" y="19"/>
                </a:cubicBezTo>
                <a:cubicBezTo>
                  <a:pt x="5" y="377"/>
                  <a:pt x="5" y="377"/>
                  <a:pt x="5" y="377"/>
                </a:cubicBezTo>
                <a:lnTo>
                  <a:pt x="109" y="5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 name="Freeform 7"/>
          <p:cNvSpPr>
            <a:spLocks noEditPoints="1"/>
          </p:cNvSpPr>
          <p:nvPr/>
        </p:nvSpPr>
        <p:spPr bwMode="auto">
          <a:xfrm>
            <a:off x="3332163" y="2279650"/>
            <a:ext cx="585788" cy="1485900"/>
          </a:xfrm>
          <a:custGeom>
            <a:avLst/>
            <a:gdLst>
              <a:gd name="T0" fmla="*/ 3 w 206"/>
              <a:gd name="T1" fmla="*/ 522 h 522"/>
              <a:gd name="T2" fmla="*/ 2 w 206"/>
              <a:gd name="T3" fmla="*/ 521 h 522"/>
              <a:gd name="T4" fmla="*/ 0 w 206"/>
              <a:gd name="T5" fmla="*/ 519 h 522"/>
              <a:gd name="T6" fmla="*/ 0 w 206"/>
              <a:gd name="T7" fmla="*/ 3 h 522"/>
              <a:gd name="T8" fmla="*/ 2 w 206"/>
              <a:gd name="T9" fmla="*/ 0 h 522"/>
              <a:gd name="T10" fmla="*/ 2 w 206"/>
              <a:gd name="T11" fmla="*/ 0 h 522"/>
              <a:gd name="T12" fmla="*/ 3 w 206"/>
              <a:gd name="T13" fmla="*/ 0 h 522"/>
              <a:gd name="T14" fmla="*/ 5 w 206"/>
              <a:gd name="T15" fmla="*/ 1 h 522"/>
              <a:gd name="T16" fmla="*/ 206 w 206"/>
              <a:gd name="T17" fmla="*/ 408 h 522"/>
              <a:gd name="T18" fmla="*/ 205 w 206"/>
              <a:gd name="T19" fmla="*/ 411 h 522"/>
              <a:gd name="T20" fmla="*/ 4 w 206"/>
              <a:gd name="T21" fmla="*/ 521 h 522"/>
              <a:gd name="T22" fmla="*/ 3 w 206"/>
              <a:gd name="T23" fmla="*/ 522 h 522"/>
              <a:gd name="T24" fmla="*/ 5 w 206"/>
              <a:gd name="T25" fmla="*/ 515 h 522"/>
              <a:gd name="T26" fmla="*/ 200 w 206"/>
              <a:gd name="T27" fmla="*/ 408 h 522"/>
              <a:gd name="T28" fmla="*/ 5 w 206"/>
              <a:gd name="T29" fmla="*/ 13 h 522"/>
              <a:gd name="T30" fmla="*/ 5 w 206"/>
              <a:gd name="T31" fmla="*/ 51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522">
                <a:moveTo>
                  <a:pt x="3" y="522"/>
                </a:moveTo>
                <a:cubicBezTo>
                  <a:pt x="2" y="522"/>
                  <a:pt x="2" y="522"/>
                  <a:pt x="2" y="521"/>
                </a:cubicBezTo>
                <a:cubicBezTo>
                  <a:pt x="1" y="521"/>
                  <a:pt x="0" y="520"/>
                  <a:pt x="0" y="519"/>
                </a:cubicBezTo>
                <a:cubicBezTo>
                  <a:pt x="0" y="3"/>
                  <a:pt x="0" y="3"/>
                  <a:pt x="0" y="3"/>
                </a:cubicBezTo>
                <a:cubicBezTo>
                  <a:pt x="0" y="1"/>
                  <a:pt x="1" y="0"/>
                  <a:pt x="2" y="0"/>
                </a:cubicBezTo>
                <a:cubicBezTo>
                  <a:pt x="2" y="0"/>
                  <a:pt x="2" y="0"/>
                  <a:pt x="2" y="0"/>
                </a:cubicBezTo>
                <a:cubicBezTo>
                  <a:pt x="3" y="0"/>
                  <a:pt x="3" y="0"/>
                  <a:pt x="3" y="0"/>
                </a:cubicBezTo>
                <a:cubicBezTo>
                  <a:pt x="4" y="0"/>
                  <a:pt x="4" y="1"/>
                  <a:pt x="5" y="1"/>
                </a:cubicBezTo>
                <a:cubicBezTo>
                  <a:pt x="206" y="408"/>
                  <a:pt x="206" y="408"/>
                  <a:pt x="206" y="408"/>
                </a:cubicBezTo>
                <a:cubicBezTo>
                  <a:pt x="206" y="409"/>
                  <a:pt x="206" y="410"/>
                  <a:pt x="205" y="411"/>
                </a:cubicBezTo>
                <a:cubicBezTo>
                  <a:pt x="4" y="521"/>
                  <a:pt x="4" y="521"/>
                  <a:pt x="4" y="521"/>
                </a:cubicBezTo>
                <a:cubicBezTo>
                  <a:pt x="4" y="522"/>
                  <a:pt x="3" y="522"/>
                  <a:pt x="3" y="522"/>
                </a:cubicBezTo>
                <a:close/>
                <a:moveTo>
                  <a:pt x="5" y="515"/>
                </a:moveTo>
                <a:cubicBezTo>
                  <a:pt x="200" y="408"/>
                  <a:pt x="200" y="408"/>
                  <a:pt x="200" y="408"/>
                </a:cubicBezTo>
                <a:cubicBezTo>
                  <a:pt x="5" y="13"/>
                  <a:pt x="5" y="13"/>
                  <a:pt x="5" y="13"/>
                </a:cubicBezTo>
                <a:lnTo>
                  <a:pt x="5" y="5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 name="Freeform 8"/>
          <p:cNvSpPr>
            <a:spLocks noEditPoints="1"/>
          </p:cNvSpPr>
          <p:nvPr/>
        </p:nvSpPr>
        <p:spPr bwMode="auto">
          <a:xfrm>
            <a:off x="6538913" y="550862"/>
            <a:ext cx="771525" cy="1231900"/>
          </a:xfrm>
          <a:custGeom>
            <a:avLst/>
            <a:gdLst>
              <a:gd name="T0" fmla="*/ 136 w 271"/>
              <a:gd name="T1" fmla="*/ 433 h 433"/>
              <a:gd name="T2" fmla="*/ 134 w 271"/>
              <a:gd name="T3" fmla="*/ 431 h 433"/>
              <a:gd name="T4" fmla="*/ 1 w 271"/>
              <a:gd name="T5" fmla="*/ 3 h 433"/>
              <a:gd name="T6" fmla="*/ 1 w 271"/>
              <a:gd name="T7" fmla="*/ 1 h 433"/>
              <a:gd name="T8" fmla="*/ 3 w 271"/>
              <a:gd name="T9" fmla="*/ 0 h 433"/>
              <a:gd name="T10" fmla="*/ 4 w 271"/>
              <a:gd name="T11" fmla="*/ 0 h 433"/>
              <a:gd name="T12" fmla="*/ 270 w 271"/>
              <a:gd name="T13" fmla="*/ 156 h 433"/>
              <a:gd name="T14" fmla="*/ 271 w 271"/>
              <a:gd name="T15" fmla="*/ 159 h 433"/>
              <a:gd name="T16" fmla="*/ 138 w 271"/>
              <a:gd name="T17" fmla="*/ 432 h 433"/>
              <a:gd name="T18" fmla="*/ 136 w 271"/>
              <a:gd name="T19" fmla="*/ 433 h 433"/>
              <a:gd name="T20" fmla="*/ 136 w 271"/>
              <a:gd name="T21" fmla="*/ 424 h 433"/>
              <a:gd name="T22" fmla="*/ 266 w 271"/>
              <a:gd name="T23" fmla="*/ 159 h 433"/>
              <a:gd name="T24" fmla="*/ 7 w 271"/>
              <a:gd name="T25" fmla="*/ 7 h 433"/>
              <a:gd name="T26" fmla="*/ 136 w 271"/>
              <a:gd name="T27" fmla="*/ 42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433">
                <a:moveTo>
                  <a:pt x="136" y="433"/>
                </a:moveTo>
                <a:cubicBezTo>
                  <a:pt x="135" y="433"/>
                  <a:pt x="134" y="432"/>
                  <a:pt x="134" y="431"/>
                </a:cubicBezTo>
                <a:cubicBezTo>
                  <a:pt x="1" y="3"/>
                  <a:pt x="1" y="3"/>
                  <a:pt x="1" y="3"/>
                </a:cubicBezTo>
                <a:cubicBezTo>
                  <a:pt x="0" y="2"/>
                  <a:pt x="1" y="1"/>
                  <a:pt x="1" y="1"/>
                </a:cubicBezTo>
                <a:cubicBezTo>
                  <a:pt x="2" y="0"/>
                  <a:pt x="2" y="0"/>
                  <a:pt x="3" y="0"/>
                </a:cubicBezTo>
                <a:cubicBezTo>
                  <a:pt x="3" y="0"/>
                  <a:pt x="4" y="0"/>
                  <a:pt x="4" y="0"/>
                </a:cubicBezTo>
                <a:cubicBezTo>
                  <a:pt x="270" y="156"/>
                  <a:pt x="270" y="156"/>
                  <a:pt x="270" y="156"/>
                </a:cubicBezTo>
                <a:cubicBezTo>
                  <a:pt x="271" y="156"/>
                  <a:pt x="271" y="157"/>
                  <a:pt x="271" y="159"/>
                </a:cubicBezTo>
                <a:cubicBezTo>
                  <a:pt x="138" y="432"/>
                  <a:pt x="138" y="432"/>
                  <a:pt x="138" y="432"/>
                </a:cubicBezTo>
                <a:cubicBezTo>
                  <a:pt x="138" y="432"/>
                  <a:pt x="137" y="433"/>
                  <a:pt x="136" y="433"/>
                </a:cubicBezTo>
                <a:close/>
                <a:moveTo>
                  <a:pt x="136" y="424"/>
                </a:moveTo>
                <a:cubicBezTo>
                  <a:pt x="266" y="159"/>
                  <a:pt x="266" y="159"/>
                  <a:pt x="266" y="159"/>
                </a:cubicBezTo>
                <a:cubicBezTo>
                  <a:pt x="7" y="7"/>
                  <a:pt x="7" y="7"/>
                  <a:pt x="7" y="7"/>
                </a:cubicBezTo>
                <a:lnTo>
                  <a:pt x="136" y="4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 name="Freeform 9"/>
          <p:cNvSpPr>
            <a:spLocks noEditPoints="1"/>
          </p:cNvSpPr>
          <p:nvPr/>
        </p:nvSpPr>
        <p:spPr bwMode="auto">
          <a:xfrm>
            <a:off x="4611688" y="846137"/>
            <a:ext cx="955675" cy="1163638"/>
          </a:xfrm>
          <a:custGeom>
            <a:avLst/>
            <a:gdLst>
              <a:gd name="T0" fmla="*/ 334 w 336"/>
              <a:gd name="T1" fmla="*/ 409 h 409"/>
              <a:gd name="T2" fmla="*/ 332 w 336"/>
              <a:gd name="T3" fmla="*/ 408 h 409"/>
              <a:gd name="T4" fmla="*/ 1 w 336"/>
              <a:gd name="T5" fmla="*/ 143 h 409"/>
              <a:gd name="T6" fmla="*/ 0 w 336"/>
              <a:gd name="T7" fmla="*/ 140 h 409"/>
              <a:gd name="T8" fmla="*/ 1 w 336"/>
              <a:gd name="T9" fmla="*/ 139 h 409"/>
              <a:gd name="T10" fmla="*/ 325 w 336"/>
              <a:gd name="T11" fmla="*/ 0 h 409"/>
              <a:gd name="T12" fmla="*/ 326 w 336"/>
              <a:gd name="T13" fmla="*/ 0 h 409"/>
              <a:gd name="T14" fmla="*/ 327 w 336"/>
              <a:gd name="T15" fmla="*/ 0 h 409"/>
              <a:gd name="T16" fmla="*/ 328 w 336"/>
              <a:gd name="T17" fmla="*/ 2 h 409"/>
              <a:gd name="T18" fmla="*/ 336 w 336"/>
              <a:gd name="T19" fmla="*/ 406 h 409"/>
              <a:gd name="T20" fmla="*/ 335 w 336"/>
              <a:gd name="T21" fmla="*/ 408 h 409"/>
              <a:gd name="T22" fmla="*/ 334 w 336"/>
              <a:gd name="T23" fmla="*/ 409 h 409"/>
              <a:gd name="T24" fmla="*/ 331 w 336"/>
              <a:gd name="T25" fmla="*/ 401 h 409"/>
              <a:gd name="T26" fmla="*/ 323 w 336"/>
              <a:gd name="T27" fmla="*/ 6 h 409"/>
              <a:gd name="T28" fmla="*/ 7 w 336"/>
              <a:gd name="T29" fmla="*/ 141 h 409"/>
              <a:gd name="T30" fmla="*/ 331 w 336"/>
              <a:gd name="T31" fmla="*/ 40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 h="409">
                <a:moveTo>
                  <a:pt x="334" y="409"/>
                </a:moveTo>
                <a:cubicBezTo>
                  <a:pt x="333" y="409"/>
                  <a:pt x="332" y="408"/>
                  <a:pt x="332" y="408"/>
                </a:cubicBezTo>
                <a:cubicBezTo>
                  <a:pt x="1" y="143"/>
                  <a:pt x="1" y="143"/>
                  <a:pt x="1" y="143"/>
                </a:cubicBezTo>
                <a:cubicBezTo>
                  <a:pt x="0" y="142"/>
                  <a:pt x="0" y="141"/>
                  <a:pt x="0" y="140"/>
                </a:cubicBezTo>
                <a:cubicBezTo>
                  <a:pt x="0" y="140"/>
                  <a:pt x="1" y="139"/>
                  <a:pt x="1" y="139"/>
                </a:cubicBezTo>
                <a:cubicBezTo>
                  <a:pt x="325" y="0"/>
                  <a:pt x="325" y="0"/>
                  <a:pt x="325" y="0"/>
                </a:cubicBezTo>
                <a:cubicBezTo>
                  <a:pt x="325" y="0"/>
                  <a:pt x="325" y="0"/>
                  <a:pt x="326" y="0"/>
                </a:cubicBezTo>
                <a:cubicBezTo>
                  <a:pt x="326" y="0"/>
                  <a:pt x="327" y="0"/>
                  <a:pt x="327" y="0"/>
                </a:cubicBezTo>
                <a:cubicBezTo>
                  <a:pt x="328" y="1"/>
                  <a:pt x="328" y="2"/>
                  <a:pt x="328" y="2"/>
                </a:cubicBezTo>
                <a:cubicBezTo>
                  <a:pt x="336" y="406"/>
                  <a:pt x="336" y="406"/>
                  <a:pt x="336" y="406"/>
                </a:cubicBezTo>
                <a:cubicBezTo>
                  <a:pt x="336" y="407"/>
                  <a:pt x="335" y="408"/>
                  <a:pt x="335" y="408"/>
                </a:cubicBezTo>
                <a:cubicBezTo>
                  <a:pt x="334" y="408"/>
                  <a:pt x="334" y="409"/>
                  <a:pt x="334" y="409"/>
                </a:cubicBezTo>
                <a:close/>
                <a:moveTo>
                  <a:pt x="331" y="401"/>
                </a:moveTo>
                <a:cubicBezTo>
                  <a:pt x="323" y="6"/>
                  <a:pt x="323" y="6"/>
                  <a:pt x="323" y="6"/>
                </a:cubicBezTo>
                <a:cubicBezTo>
                  <a:pt x="7" y="141"/>
                  <a:pt x="7" y="141"/>
                  <a:pt x="7" y="141"/>
                </a:cubicBezTo>
                <a:lnTo>
                  <a:pt x="331" y="40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 name="Freeform 10"/>
          <p:cNvSpPr>
            <a:spLocks noEditPoints="1"/>
          </p:cNvSpPr>
          <p:nvPr/>
        </p:nvSpPr>
        <p:spPr bwMode="auto">
          <a:xfrm>
            <a:off x="8316913" y="2149475"/>
            <a:ext cx="823913" cy="987425"/>
          </a:xfrm>
          <a:custGeom>
            <a:avLst/>
            <a:gdLst>
              <a:gd name="T0" fmla="*/ 3 w 290"/>
              <a:gd name="T1" fmla="*/ 347 h 347"/>
              <a:gd name="T2" fmla="*/ 1 w 290"/>
              <a:gd name="T3" fmla="*/ 346 h 347"/>
              <a:gd name="T4" fmla="*/ 1 w 290"/>
              <a:gd name="T5" fmla="*/ 344 h 347"/>
              <a:gd name="T6" fmla="*/ 71 w 290"/>
              <a:gd name="T7" fmla="*/ 2 h 347"/>
              <a:gd name="T8" fmla="*/ 73 w 290"/>
              <a:gd name="T9" fmla="*/ 0 h 347"/>
              <a:gd name="T10" fmla="*/ 73 w 290"/>
              <a:gd name="T11" fmla="*/ 0 h 347"/>
              <a:gd name="T12" fmla="*/ 73 w 290"/>
              <a:gd name="T13" fmla="*/ 0 h 347"/>
              <a:gd name="T14" fmla="*/ 75 w 290"/>
              <a:gd name="T15" fmla="*/ 1 h 347"/>
              <a:gd name="T16" fmla="*/ 289 w 290"/>
              <a:gd name="T17" fmla="*/ 234 h 347"/>
              <a:gd name="T18" fmla="*/ 290 w 290"/>
              <a:gd name="T19" fmla="*/ 236 h 347"/>
              <a:gd name="T20" fmla="*/ 288 w 290"/>
              <a:gd name="T21" fmla="*/ 237 h 347"/>
              <a:gd name="T22" fmla="*/ 3 w 290"/>
              <a:gd name="T23" fmla="*/ 347 h 347"/>
              <a:gd name="T24" fmla="*/ 3 w 290"/>
              <a:gd name="T25" fmla="*/ 347 h 347"/>
              <a:gd name="T26" fmla="*/ 6 w 290"/>
              <a:gd name="T27" fmla="*/ 340 h 347"/>
              <a:gd name="T28" fmla="*/ 283 w 290"/>
              <a:gd name="T29" fmla="*/ 234 h 347"/>
              <a:gd name="T30" fmla="*/ 75 w 290"/>
              <a:gd name="T31" fmla="*/ 7 h 347"/>
              <a:gd name="T32" fmla="*/ 6 w 290"/>
              <a:gd name="T33" fmla="*/ 34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0" h="347">
                <a:moveTo>
                  <a:pt x="3" y="347"/>
                </a:moveTo>
                <a:cubicBezTo>
                  <a:pt x="2" y="347"/>
                  <a:pt x="2" y="346"/>
                  <a:pt x="1" y="346"/>
                </a:cubicBezTo>
                <a:cubicBezTo>
                  <a:pt x="1" y="345"/>
                  <a:pt x="0" y="345"/>
                  <a:pt x="1" y="344"/>
                </a:cubicBezTo>
                <a:cubicBezTo>
                  <a:pt x="71" y="2"/>
                  <a:pt x="71" y="2"/>
                  <a:pt x="71" y="2"/>
                </a:cubicBezTo>
                <a:cubicBezTo>
                  <a:pt x="71" y="1"/>
                  <a:pt x="72" y="0"/>
                  <a:pt x="73" y="0"/>
                </a:cubicBezTo>
                <a:cubicBezTo>
                  <a:pt x="73" y="0"/>
                  <a:pt x="73" y="0"/>
                  <a:pt x="73" y="0"/>
                </a:cubicBezTo>
                <a:cubicBezTo>
                  <a:pt x="73" y="0"/>
                  <a:pt x="73" y="0"/>
                  <a:pt x="73" y="0"/>
                </a:cubicBezTo>
                <a:cubicBezTo>
                  <a:pt x="74" y="0"/>
                  <a:pt x="75" y="0"/>
                  <a:pt x="75" y="1"/>
                </a:cubicBezTo>
                <a:cubicBezTo>
                  <a:pt x="289" y="234"/>
                  <a:pt x="289" y="234"/>
                  <a:pt x="289" y="234"/>
                </a:cubicBezTo>
                <a:cubicBezTo>
                  <a:pt x="290" y="234"/>
                  <a:pt x="290" y="235"/>
                  <a:pt x="290" y="236"/>
                </a:cubicBezTo>
                <a:cubicBezTo>
                  <a:pt x="290" y="236"/>
                  <a:pt x="289" y="237"/>
                  <a:pt x="288" y="237"/>
                </a:cubicBezTo>
                <a:cubicBezTo>
                  <a:pt x="3" y="347"/>
                  <a:pt x="3" y="347"/>
                  <a:pt x="3" y="347"/>
                </a:cubicBezTo>
                <a:cubicBezTo>
                  <a:pt x="3" y="347"/>
                  <a:pt x="3" y="347"/>
                  <a:pt x="3" y="347"/>
                </a:cubicBezTo>
                <a:close/>
                <a:moveTo>
                  <a:pt x="6" y="340"/>
                </a:moveTo>
                <a:cubicBezTo>
                  <a:pt x="283" y="234"/>
                  <a:pt x="283" y="234"/>
                  <a:pt x="283" y="234"/>
                </a:cubicBezTo>
                <a:cubicBezTo>
                  <a:pt x="75" y="7"/>
                  <a:pt x="75" y="7"/>
                  <a:pt x="75" y="7"/>
                </a:cubicBezTo>
                <a:lnTo>
                  <a:pt x="6" y="3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2" name="Freeform 11"/>
          <p:cNvSpPr>
            <a:spLocks noEditPoints="1"/>
          </p:cNvSpPr>
          <p:nvPr/>
        </p:nvSpPr>
        <p:spPr bwMode="auto">
          <a:xfrm>
            <a:off x="3019425" y="846137"/>
            <a:ext cx="503238" cy="557213"/>
          </a:xfrm>
          <a:custGeom>
            <a:avLst/>
            <a:gdLst>
              <a:gd name="T0" fmla="*/ 2 w 177"/>
              <a:gd name="T1" fmla="*/ 196 h 196"/>
              <a:gd name="T2" fmla="*/ 0 w 177"/>
              <a:gd name="T3" fmla="*/ 195 h 196"/>
              <a:gd name="T4" fmla="*/ 1 w 177"/>
              <a:gd name="T5" fmla="*/ 192 h 196"/>
              <a:gd name="T6" fmla="*/ 173 w 177"/>
              <a:gd name="T7" fmla="*/ 1 h 196"/>
              <a:gd name="T8" fmla="*/ 174 w 177"/>
              <a:gd name="T9" fmla="*/ 0 h 196"/>
              <a:gd name="T10" fmla="*/ 175 w 177"/>
              <a:gd name="T11" fmla="*/ 0 h 196"/>
              <a:gd name="T12" fmla="*/ 175 w 177"/>
              <a:gd name="T13" fmla="*/ 0 h 196"/>
              <a:gd name="T14" fmla="*/ 177 w 177"/>
              <a:gd name="T15" fmla="*/ 2 h 196"/>
              <a:gd name="T16" fmla="*/ 177 w 177"/>
              <a:gd name="T17" fmla="*/ 185 h 196"/>
              <a:gd name="T18" fmla="*/ 174 w 177"/>
              <a:gd name="T19" fmla="*/ 187 h 196"/>
              <a:gd name="T20" fmla="*/ 2 w 177"/>
              <a:gd name="T21" fmla="*/ 196 h 196"/>
              <a:gd name="T22" fmla="*/ 8 w 177"/>
              <a:gd name="T23" fmla="*/ 191 h 196"/>
              <a:gd name="T24" fmla="*/ 172 w 177"/>
              <a:gd name="T25" fmla="*/ 182 h 196"/>
              <a:gd name="T26" fmla="*/ 172 w 177"/>
              <a:gd name="T27" fmla="*/ 9 h 196"/>
              <a:gd name="T28" fmla="*/ 8 w 177"/>
              <a:gd name="T29"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96">
                <a:moveTo>
                  <a:pt x="2" y="196"/>
                </a:moveTo>
                <a:cubicBezTo>
                  <a:pt x="1" y="196"/>
                  <a:pt x="0" y="196"/>
                  <a:pt x="0" y="195"/>
                </a:cubicBezTo>
                <a:cubicBezTo>
                  <a:pt x="0" y="194"/>
                  <a:pt x="0" y="193"/>
                  <a:pt x="1" y="192"/>
                </a:cubicBezTo>
                <a:cubicBezTo>
                  <a:pt x="173" y="1"/>
                  <a:pt x="173" y="1"/>
                  <a:pt x="173" y="1"/>
                </a:cubicBezTo>
                <a:cubicBezTo>
                  <a:pt x="173" y="0"/>
                  <a:pt x="174" y="0"/>
                  <a:pt x="174" y="0"/>
                </a:cubicBezTo>
                <a:cubicBezTo>
                  <a:pt x="175" y="0"/>
                  <a:pt x="175" y="0"/>
                  <a:pt x="175" y="0"/>
                </a:cubicBezTo>
                <a:cubicBezTo>
                  <a:pt x="175" y="0"/>
                  <a:pt x="175" y="0"/>
                  <a:pt x="175" y="0"/>
                </a:cubicBezTo>
                <a:cubicBezTo>
                  <a:pt x="176" y="1"/>
                  <a:pt x="177" y="1"/>
                  <a:pt x="177" y="2"/>
                </a:cubicBezTo>
                <a:cubicBezTo>
                  <a:pt x="177" y="185"/>
                  <a:pt x="177" y="185"/>
                  <a:pt x="177" y="185"/>
                </a:cubicBezTo>
                <a:cubicBezTo>
                  <a:pt x="177" y="186"/>
                  <a:pt x="176" y="187"/>
                  <a:pt x="174" y="187"/>
                </a:cubicBezTo>
                <a:cubicBezTo>
                  <a:pt x="2" y="196"/>
                  <a:pt x="2" y="196"/>
                  <a:pt x="2" y="196"/>
                </a:cubicBezTo>
                <a:close/>
                <a:moveTo>
                  <a:pt x="8" y="191"/>
                </a:moveTo>
                <a:cubicBezTo>
                  <a:pt x="172" y="182"/>
                  <a:pt x="172" y="182"/>
                  <a:pt x="172" y="182"/>
                </a:cubicBezTo>
                <a:cubicBezTo>
                  <a:pt x="172" y="9"/>
                  <a:pt x="172" y="9"/>
                  <a:pt x="172" y="9"/>
                </a:cubicBezTo>
                <a:lnTo>
                  <a:pt x="8" y="1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3" name="Freeform 12"/>
          <p:cNvSpPr>
            <a:spLocks noEditPoints="1"/>
          </p:cNvSpPr>
          <p:nvPr/>
        </p:nvSpPr>
        <p:spPr bwMode="auto">
          <a:xfrm>
            <a:off x="3508375" y="846137"/>
            <a:ext cx="460375" cy="531813"/>
          </a:xfrm>
          <a:custGeom>
            <a:avLst/>
            <a:gdLst>
              <a:gd name="T0" fmla="*/ 2 w 162"/>
              <a:gd name="T1" fmla="*/ 187 h 187"/>
              <a:gd name="T2" fmla="*/ 1 w 162"/>
              <a:gd name="T3" fmla="*/ 187 h 187"/>
              <a:gd name="T4" fmla="*/ 0 w 162"/>
              <a:gd name="T5" fmla="*/ 185 h 187"/>
              <a:gd name="T6" fmla="*/ 0 w 162"/>
              <a:gd name="T7" fmla="*/ 2 h 187"/>
              <a:gd name="T8" fmla="*/ 1 w 162"/>
              <a:gd name="T9" fmla="*/ 0 h 187"/>
              <a:gd name="T10" fmla="*/ 2 w 162"/>
              <a:gd name="T11" fmla="*/ 0 h 187"/>
              <a:gd name="T12" fmla="*/ 4 w 162"/>
              <a:gd name="T13" fmla="*/ 0 h 187"/>
              <a:gd name="T14" fmla="*/ 161 w 162"/>
              <a:gd name="T15" fmla="*/ 104 h 187"/>
              <a:gd name="T16" fmla="*/ 162 w 162"/>
              <a:gd name="T17" fmla="*/ 106 h 187"/>
              <a:gd name="T18" fmla="*/ 160 w 162"/>
              <a:gd name="T19" fmla="*/ 108 h 187"/>
              <a:gd name="T20" fmla="*/ 3 w 162"/>
              <a:gd name="T21" fmla="*/ 187 h 187"/>
              <a:gd name="T22" fmla="*/ 2 w 162"/>
              <a:gd name="T23" fmla="*/ 187 h 187"/>
              <a:gd name="T24" fmla="*/ 5 w 162"/>
              <a:gd name="T25" fmla="*/ 181 h 187"/>
              <a:gd name="T26" fmla="*/ 155 w 162"/>
              <a:gd name="T27" fmla="*/ 105 h 187"/>
              <a:gd name="T28" fmla="*/ 5 w 162"/>
              <a:gd name="T29" fmla="*/ 7 h 187"/>
              <a:gd name="T30" fmla="*/ 5 w 162"/>
              <a:gd name="T31" fmla="*/ 18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87">
                <a:moveTo>
                  <a:pt x="2" y="187"/>
                </a:moveTo>
                <a:cubicBezTo>
                  <a:pt x="2" y="187"/>
                  <a:pt x="1" y="187"/>
                  <a:pt x="1" y="187"/>
                </a:cubicBezTo>
                <a:cubicBezTo>
                  <a:pt x="0" y="186"/>
                  <a:pt x="0" y="185"/>
                  <a:pt x="0" y="185"/>
                </a:cubicBezTo>
                <a:cubicBezTo>
                  <a:pt x="0" y="2"/>
                  <a:pt x="0" y="2"/>
                  <a:pt x="0" y="2"/>
                </a:cubicBezTo>
                <a:cubicBezTo>
                  <a:pt x="0" y="2"/>
                  <a:pt x="0" y="1"/>
                  <a:pt x="1" y="0"/>
                </a:cubicBezTo>
                <a:cubicBezTo>
                  <a:pt x="2" y="0"/>
                  <a:pt x="2" y="0"/>
                  <a:pt x="2" y="0"/>
                </a:cubicBezTo>
                <a:cubicBezTo>
                  <a:pt x="3" y="0"/>
                  <a:pt x="3" y="0"/>
                  <a:pt x="4" y="0"/>
                </a:cubicBezTo>
                <a:cubicBezTo>
                  <a:pt x="161" y="104"/>
                  <a:pt x="161" y="104"/>
                  <a:pt x="161" y="104"/>
                </a:cubicBezTo>
                <a:cubicBezTo>
                  <a:pt x="161" y="104"/>
                  <a:pt x="162" y="105"/>
                  <a:pt x="162" y="106"/>
                </a:cubicBezTo>
                <a:cubicBezTo>
                  <a:pt x="162" y="106"/>
                  <a:pt x="161" y="107"/>
                  <a:pt x="160" y="108"/>
                </a:cubicBezTo>
                <a:cubicBezTo>
                  <a:pt x="3" y="187"/>
                  <a:pt x="3" y="187"/>
                  <a:pt x="3" y="187"/>
                </a:cubicBezTo>
                <a:cubicBezTo>
                  <a:pt x="3" y="187"/>
                  <a:pt x="3" y="187"/>
                  <a:pt x="2" y="187"/>
                </a:cubicBezTo>
                <a:close/>
                <a:moveTo>
                  <a:pt x="5" y="181"/>
                </a:moveTo>
                <a:cubicBezTo>
                  <a:pt x="155" y="105"/>
                  <a:pt x="155" y="105"/>
                  <a:pt x="155" y="105"/>
                </a:cubicBezTo>
                <a:cubicBezTo>
                  <a:pt x="5" y="7"/>
                  <a:pt x="5" y="7"/>
                  <a:pt x="5" y="7"/>
                </a:cubicBezTo>
                <a:lnTo>
                  <a:pt x="5"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4" name="Freeform 13"/>
          <p:cNvSpPr>
            <a:spLocks noEditPoints="1"/>
          </p:cNvSpPr>
          <p:nvPr/>
        </p:nvSpPr>
        <p:spPr bwMode="auto">
          <a:xfrm>
            <a:off x="4841875" y="-144463"/>
            <a:ext cx="711200" cy="488950"/>
          </a:xfrm>
          <a:custGeom>
            <a:avLst/>
            <a:gdLst>
              <a:gd name="T0" fmla="*/ 3 w 250"/>
              <a:gd name="T1" fmla="*/ 172 h 172"/>
              <a:gd name="T2" fmla="*/ 1 w 250"/>
              <a:gd name="T3" fmla="*/ 171 h 172"/>
              <a:gd name="T4" fmla="*/ 1 w 250"/>
              <a:gd name="T5" fmla="*/ 169 h 172"/>
              <a:gd name="T6" fmla="*/ 34 w 250"/>
              <a:gd name="T7" fmla="*/ 2 h 172"/>
              <a:gd name="T8" fmla="*/ 36 w 250"/>
              <a:gd name="T9" fmla="*/ 0 h 172"/>
              <a:gd name="T10" fmla="*/ 37 w 250"/>
              <a:gd name="T11" fmla="*/ 0 h 172"/>
              <a:gd name="T12" fmla="*/ 37 w 250"/>
              <a:gd name="T13" fmla="*/ 0 h 172"/>
              <a:gd name="T14" fmla="*/ 37 w 250"/>
              <a:gd name="T15" fmla="*/ 0 h 172"/>
              <a:gd name="T16" fmla="*/ 248 w 250"/>
              <a:gd name="T17" fmla="*/ 56 h 172"/>
              <a:gd name="T18" fmla="*/ 250 w 250"/>
              <a:gd name="T19" fmla="*/ 58 h 172"/>
              <a:gd name="T20" fmla="*/ 248 w 250"/>
              <a:gd name="T21" fmla="*/ 60 h 172"/>
              <a:gd name="T22" fmla="*/ 4 w 250"/>
              <a:gd name="T23" fmla="*/ 171 h 172"/>
              <a:gd name="T24" fmla="*/ 3 w 250"/>
              <a:gd name="T25" fmla="*/ 172 h 172"/>
              <a:gd name="T26" fmla="*/ 6 w 250"/>
              <a:gd name="T27" fmla="*/ 165 h 172"/>
              <a:gd name="T28" fmla="*/ 241 w 250"/>
              <a:gd name="T29" fmla="*/ 59 h 172"/>
              <a:gd name="T30" fmla="*/ 39 w 250"/>
              <a:gd name="T31" fmla="*/ 5 h 172"/>
              <a:gd name="T32" fmla="*/ 6 w 250"/>
              <a:gd name="T33" fmla="*/ 16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172">
                <a:moveTo>
                  <a:pt x="3" y="172"/>
                </a:moveTo>
                <a:cubicBezTo>
                  <a:pt x="2" y="172"/>
                  <a:pt x="2" y="171"/>
                  <a:pt x="1" y="171"/>
                </a:cubicBezTo>
                <a:cubicBezTo>
                  <a:pt x="1" y="171"/>
                  <a:pt x="0" y="170"/>
                  <a:pt x="1" y="169"/>
                </a:cubicBezTo>
                <a:cubicBezTo>
                  <a:pt x="34" y="2"/>
                  <a:pt x="34" y="2"/>
                  <a:pt x="34" y="2"/>
                </a:cubicBezTo>
                <a:cubicBezTo>
                  <a:pt x="35" y="1"/>
                  <a:pt x="35" y="1"/>
                  <a:pt x="36" y="0"/>
                </a:cubicBezTo>
                <a:cubicBezTo>
                  <a:pt x="36" y="0"/>
                  <a:pt x="36" y="0"/>
                  <a:pt x="37" y="0"/>
                </a:cubicBezTo>
                <a:cubicBezTo>
                  <a:pt x="37" y="0"/>
                  <a:pt x="37" y="0"/>
                  <a:pt x="37" y="0"/>
                </a:cubicBezTo>
                <a:cubicBezTo>
                  <a:pt x="37" y="0"/>
                  <a:pt x="37" y="0"/>
                  <a:pt x="37" y="0"/>
                </a:cubicBezTo>
                <a:cubicBezTo>
                  <a:pt x="248" y="56"/>
                  <a:pt x="248" y="56"/>
                  <a:pt x="248" y="56"/>
                </a:cubicBezTo>
                <a:cubicBezTo>
                  <a:pt x="249" y="56"/>
                  <a:pt x="250" y="57"/>
                  <a:pt x="250" y="58"/>
                </a:cubicBezTo>
                <a:cubicBezTo>
                  <a:pt x="250" y="59"/>
                  <a:pt x="249" y="60"/>
                  <a:pt x="248" y="60"/>
                </a:cubicBezTo>
                <a:cubicBezTo>
                  <a:pt x="4" y="171"/>
                  <a:pt x="4" y="171"/>
                  <a:pt x="4" y="171"/>
                </a:cubicBezTo>
                <a:cubicBezTo>
                  <a:pt x="4" y="172"/>
                  <a:pt x="3" y="172"/>
                  <a:pt x="3" y="172"/>
                </a:cubicBezTo>
                <a:close/>
                <a:moveTo>
                  <a:pt x="6" y="165"/>
                </a:moveTo>
                <a:cubicBezTo>
                  <a:pt x="241" y="59"/>
                  <a:pt x="241" y="59"/>
                  <a:pt x="241" y="59"/>
                </a:cubicBezTo>
                <a:cubicBezTo>
                  <a:pt x="39" y="5"/>
                  <a:pt x="39" y="5"/>
                  <a:pt x="39" y="5"/>
                </a:cubicBezTo>
                <a:lnTo>
                  <a:pt x="6" y="1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5" name="Freeform 14"/>
          <p:cNvSpPr>
            <a:spLocks noEditPoints="1"/>
          </p:cNvSpPr>
          <p:nvPr/>
        </p:nvSpPr>
        <p:spPr bwMode="auto">
          <a:xfrm>
            <a:off x="3640138" y="6124575"/>
            <a:ext cx="546100" cy="363538"/>
          </a:xfrm>
          <a:custGeom>
            <a:avLst/>
            <a:gdLst>
              <a:gd name="T0" fmla="*/ 189 w 192"/>
              <a:gd name="T1" fmla="*/ 128 h 128"/>
              <a:gd name="T2" fmla="*/ 188 w 192"/>
              <a:gd name="T3" fmla="*/ 127 h 128"/>
              <a:gd name="T4" fmla="*/ 1 w 192"/>
              <a:gd name="T5" fmla="*/ 64 h 128"/>
              <a:gd name="T6" fmla="*/ 0 w 192"/>
              <a:gd name="T7" fmla="*/ 62 h 128"/>
              <a:gd name="T8" fmla="*/ 0 w 192"/>
              <a:gd name="T9" fmla="*/ 60 h 128"/>
              <a:gd name="T10" fmla="*/ 45 w 192"/>
              <a:gd name="T11" fmla="*/ 1 h 128"/>
              <a:gd name="T12" fmla="*/ 46 w 192"/>
              <a:gd name="T13" fmla="*/ 0 h 128"/>
              <a:gd name="T14" fmla="*/ 47 w 192"/>
              <a:gd name="T15" fmla="*/ 0 h 128"/>
              <a:gd name="T16" fmla="*/ 48 w 192"/>
              <a:gd name="T17" fmla="*/ 1 h 128"/>
              <a:gd name="T18" fmla="*/ 190 w 192"/>
              <a:gd name="T19" fmla="*/ 124 h 128"/>
              <a:gd name="T20" fmla="*/ 191 w 192"/>
              <a:gd name="T21" fmla="*/ 126 h 128"/>
              <a:gd name="T22" fmla="*/ 189 w 192"/>
              <a:gd name="T23" fmla="*/ 128 h 128"/>
              <a:gd name="T24" fmla="*/ 178 w 192"/>
              <a:gd name="T25" fmla="*/ 119 h 128"/>
              <a:gd name="T26" fmla="*/ 47 w 192"/>
              <a:gd name="T27" fmla="*/ 6 h 128"/>
              <a:gd name="T28" fmla="*/ 6 w 192"/>
              <a:gd name="T29" fmla="*/ 60 h 128"/>
              <a:gd name="T30" fmla="*/ 178 w 192"/>
              <a:gd name="T31"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28">
                <a:moveTo>
                  <a:pt x="189" y="128"/>
                </a:moveTo>
                <a:cubicBezTo>
                  <a:pt x="188" y="127"/>
                  <a:pt x="188" y="127"/>
                  <a:pt x="188" y="127"/>
                </a:cubicBezTo>
                <a:cubicBezTo>
                  <a:pt x="1" y="64"/>
                  <a:pt x="1" y="64"/>
                  <a:pt x="1" y="64"/>
                </a:cubicBezTo>
                <a:cubicBezTo>
                  <a:pt x="1" y="63"/>
                  <a:pt x="0" y="63"/>
                  <a:pt x="0" y="62"/>
                </a:cubicBezTo>
                <a:cubicBezTo>
                  <a:pt x="0" y="61"/>
                  <a:pt x="0" y="61"/>
                  <a:pt x="0" y="60"/>
                </a:cubicBezTo>
                <a:cubicBezTo>
                  <a:pt x="45" y="1"/>
                  <a:pt x="45" y="1"/>
                  <a:pt x="45" y="1"/>
                </a:cubicBezTo>
                <a:cubicBezTo>
                  <a:pt x="45" y="1"/>
                  <a:pt x="46" y="0"/>
                  <a:pt x="46" y="0"/>
                </a:cubicBezTo>
                <a:cubicBezTo>
                  <a:pt x="46" y="0"/>
                  <a:pt x="47" y="0"/>
                  <a:pt x="47" y="0"/>
                </a:cubicBezTo>
                <a:cubicBezTo>
                  <a:pt x="47" y="0"/>
                  <a:pt x="48" y="1"/>
                  <a:pt x="48" y="1"/>
                </a:cubicBezTo>
                <a:cubicBezTo>
                  <a:pt x="190" y="124"/>
                  <a:pt x="190" y="124"/>
                  <a:pt x="190" y="124"/>
                </a:cubicBezTo>
                <a:cubicBezTo>
                  <a:pt x="191" y="124"/>
                  <a:pt x="192" y="125"/>
                  <a:pt x="191" y="126"/>
                </a:cubicBezTo>
                <a:cubicBezTo>
                  <a:pt x="191" y="127"/>
                  <a:pt x="190" y="128"/>
                  <a:pt x="189" y="128"/>
                </a:cubicBezTo>
                <a:close/>
                <a:moveTo>
                  <a:pt x="178" y="119"/>
                </a:moveTo>
                <a:cubicBezTo>
                  <a:pt x="47" y="6"/>
                  <a:pt x="47" y="6"/>
                  <a:pt x="47" y="6"/>
                </a:cubicBezTo>
                <a:cubicBezTo>
                  <a:pt x="6" y="60"/>
                  <a:pt x="6" y="60"/>
                  <a:pt x="6" y="60"/>
                </a:cubicBezTo>
                <a:lnTo>
                  <a:pt x="178" y="1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6" name="Freeform 15"/>
          <p:cNvSpPr>
            <a:spLocks noEditPoints="1"/>
          </p:cNvSpPr>
          <p:nvPr/>
        </p:nvSpPr>
        <p:spPr bwMode="auto">
          <a:xfrm>
            <a:off x="2900363" y="5373688"/>
            <a:ext cx="754063" cy="933450"/>
          </a:xfrm>
          <a:custGeom>
            <a:avLst/>
            <a:gdLst>
              <a:gd name="T0" fmla="*/ 262 w 265"/>
              <a:gd name="T1" fmla="*/ 328 h 328"/>
              <a:gd name="T2" fmla="*/ 260 w 265"/>
              <a:gd name="T3" fmla="*/ 327 h 328"/>
              <a:gd name="T4" fmla="*/ 0 w 265"/>
              <a:gd name="T5" fmla="*/ 4 h 328"/>
              <a:gd name="T6" fmla="*/ 0 w 265"/>
              <a:gd name="T7" fmla="*/ 1 h 328"/>
              <a:gd name="T8" fmla="*/ 2 w 265"/>
              <a:gd name="T9" fmla="*/ 0 h 328"/>
              <a:gd name="T10" fmla="*/ 3 w 265"/>
              <a:gd name="T11" fmla="*/ 0 h 328"/>
              <a:gd name="T12" fmla="*/ 156 w 265"/>
              <a:gd name="T13" fmla="*/ 104 h 328"/>
              <a:gd name="T14" fmla="*/ 157 w 265"/>
              <a:gd name="T15" fmla="*/ 105 h 328"/>
              <a:gd name="T16" fmla="*/ 264 w 265"/>
              <a:gd name="T17" fmla="*/ 324 h 328"/>
              <a:gd name="T18" fmla="*/ 263 w 265"/>
              <a:gd name="T19" fmla="*/ 327 h 328"/>
              <a:gd name="T20" fmla="*/ 262 w 265"/>
              <a:gd name="T21" fmla="*/ 328 h 328"/>
              <a:gd name="T22" fmla="*/ 251 w 265"/>
              <a:gd name="T23" fmla="*/ 308 h 328"/>
              <a:gd name="T24" fmla="*/ 153 w 265"/>
              <a:gd name="T25" fmla="*/ 108 h 328"/>
              <a:gd name="T26" fmla="*/ 14 w 265"/>
              <a:gd name="T27" fmla="*/ 13 h 328"/>
              <a:gd name="T28" fmla="*/ 251 w 265"/>
              <a:gd name="T29" fmla="*/ 30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28">
                <a:moveTo>
                  <a:pt x="262" y="328"/>
                </a:moveTo>
                <a:cubicBezTo>
                  <a:pt x="261" y="328"/>
                  <a:pt x="261" y="327"/>
                  <a:pt x="260" y="327"/>
                </a:cubicBezTo>
                <a:cubicBezTo>
                  <a:pt x="0" y="4"/>
                  <a:pt x="0" y="4"/>
                  <a:pt x="0" y="4"/>
                </a:cubicBezTo>
                <a:cubicBezTo>
                  <a:pt x="0" y="3"/>
                  <a:pt x="0" y="2"/>
                  <a:pt x="0" y="1"/>
                </a:cubicBezTo>
                <a:cubicBezTo>
                  <a:pt x="1" y="0"/>
                  <a:pt x="1" y="0"/>
                  <a:pt x="2" y="0"/>
                </a:cubicBezTo>
                <a:cubicBezTo>
                  <a:pt x="3" y="0"/>
                  <a:pt x="3" y="0"/>
                  <a:pt x="3" y="0"/>
                </a:cubicBezTo>
                <a:cubicBezTo>
                  <a:pt x="156" y="104"/>
                  <a:pt x="156" y="104"/>
                  <a:pt x="156" y="104"/>
                </a:cubicBezTo>
                <a:cubicBezTo>
                  <a:pt x="156" y="104"/>
                  <a:pt x="157" y="105"/>
                  <a:pt x="157" y="105"/>
                </a:cubicBezTo>
                <a:cubicBezTo>
                  <a:pt x="264" y="324"/>
                  <a:pt x="264" y="324"/>
                  <a:pt x="264" y="324"/>
                </a:cubicBezTo>
                <a:cubicBezTo>
                  <a:pt x="265" y="325"/>
                  <a:pt x="264" y="327"/>
                  <a:pt x="263" y="327"/>
                </a:cubicBezTo>
                <a:cubicBezTo>
                  <a:pt x="263" y="328"/>
                  <a:pt x="263" y="328"/>
                  <a:pt x="262" y="328"/>
                </a:cubicBezTo>
                <a:close/>
                <a:moveTo>
                  <a:pt x="251" y="308"/>
                </a:moveTo>
                <a:cubicBezTo>
                  <a:pt x="153" y="108"/>
                  <a:pt x="153" y="108"/>
                  <a:pt x="153" y="108"/>
                </a:cubicBezTo>
                <a:cubicBezTo>
                  <a:pt x="14" y="13"/>
                  <a:pt x="14" y="13"/>
                  <a:pt x="14" y="13"/>
                </a:cubicBezTo>
                <a:lnTo>
                  <a:pt x="251"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7" name="Freeform 16"/>
          <p:cNvSpPr>
            <a:spLocks noEditPoints="1"/>
          </p:cNvSpPr>
          <p:nvPr/>
        </p:nvSpPr>
        <p:spPr bwMode="auto">
          <a:xfrm>
            <a:off x="3332163" y="5668963"/>
            <a:ext cx="446088" cy="638175"/>
          </a:xfrm>
          <a:custGeom>
            <a:avLst/>
            <a:gdLst>
              <a:gd name="T0" fmla="*/ 110 w 157"/>
              <a:gd name="T1" fmla="*/ 224 h 224"/>
              <a:gd name="T2" fmla="*/ 108 w 157"/>
              <a:gd name="T3" fmla="*/ 222 h 224"/>
              <a:gd name="T4" fmla="*/ 1 w 157"/>
              <a:gd name="T5" fmla="*/ 3 h 224"/>
              <a:gd name="T6" fmla="*/ 1 w 157"/>
              <a:gd name="T7" fmla="*/ 0 h 224"/>
              <a:gd name="T8" fmla="*/ 3 w 157"/>
              <a:gd name="T9" fmla="*/ 0 h 224"/>
              <a:gd name="T10" fmla="*/ 4 w 157"/>
              <a:gd name="T11" fmla="*/ 0 h 224"/>
              <a:gd name="T12" fmla="*/ 156 w 157"/>
              <a:gd name="T13" fmla="*/ 161 h 224"/>
              <a:gd name="T14" fmla="*/ 157 w 157"/>
              <a:gd name="T15" fmla="*/ 164 h 224"/>
              <a:gd name="T16" fmla="*/ 112 w 157"/>
              <a:gd name="T17" fmla="*/ 223 h 224"/>
              <a:gd name="T18" fmla="*/ 110 w 157"/>
              <a:gd name="T19" fmla="*/ 224 h 224"/>
              <a:gd name="T20" fmla="*/ 110 w 157"/>
              <a:gd name="T21" fmla="*/ 217 h 224"/>
              <a:gd name="T22" fmla="*/ 152 w 157"/>
              <a:gd name="T23" fmla="*/ 163 h 224"/>
              <a:gd name="T24" fmla="*/ 12 w 157"/>
              <a:gd name="T25" fmla="*/ 15 h 224"/>
              <a:gd name="T26" fmla="*/ 110 w 157"/>
              <a:gd name="T27" fmla="*/ 2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224">
                <a:moveTo>
                  <a:pt x="110" y="224"/>
                </a:moveTo>
                <a:cubicBezTo>
                  <a:pt x="109" y="224"/>
                  <a:pt x="108" y="223"/>
                  <a:pt x="108" y="222"/>
                </a:cubicBezTo>
                <a:cubicBezTo>
                  <a:pt x="1" y="3"/>
                  <a:pt x="1" y="3"/>
                  <a:pt x="1" y="3"/>
                </a:cubicBezTo>
                <a:cubicBezTo>
                  <a:pt x="0" y="2"/>
                  <a:pt x="0" y="1"/>
                  <a:pt x="1" y="0"/>
                </a:cubicBezTo>
                <a:cubicBezTo>
                  <a:pt x="2" y="0"/>
                  <a:pt x="2" y="0"/>
                  <a:pt x="3" y="0"/>
                </a:cubicBezTo>
                <a:cubicBezTo>
                  <a:pt x="3" y="0"/>
                  <a:pt x="4" y="0"/>
                  <a:pt x="4" y="0"/>
                </a:cubicBezTo>
                <a:cubicBezTo>
                  <a:pt x="156" y="161"/>
                  <a:pt x="156" y="161"/>
                  <a:pt x="156" y="161"/>
                </a:cubicBezTo>
                <a:cubicBezTo>
                  <a:pt x="157" y="162"/>
                  <a:pt x="157" y="163"/>
                  <a:pt x="157" y="164"/>
                </a:cubicBezTo>
                <a:cubicBezTo>
                  <a:pt x="112" y="223"/>
                  <a:pt x="112" y="223"/>
                  <a:pt x="112" y="223"/>
                </a:cubicBezTo>
                <a:cubicBezTo>
                  <a:pt x="111" y="223"/>
                  <a:pt x="111" y="224"/>
                  <a:pt x="110" y="224"/>
                </a:cubicBezTo>
                <a:close/>
                <a:moveTo>
                  <a:pt x="110" y="217"/>
                </a:moveTo>
                <a:cubicBezTo>
                  <a:pt x="152" y="163"/>
                  <a:pt x="152" y="163"/>
                  <a:pt x="152" y="163"/>
                </a:cubicBezTo>
                <a:cubicBezTo>
                  <a:pt x="12" y="15"/>
                  <a:pt x="12" y="15"/>
                  <a:pt x="12" y="15"/>
                </a:cubicBezTo>
                <a:lnTo>
                  <a:pt x="110" y="2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8" name="Freeform 17"/>
          <p:cNvSpPr>
            <a:spLocks noEditPoints="1"/>
          </p:cNvSpPr>
          <p:nvPr/>
        </p:nvSpPr>
        <p:spPr bwMode="auto">
          <a:xfrm>
            <a:off x="2652713" y="3346450"/>
            <a:ext cx="384175" cy="1639888"/>
          </a:xfrm>
          <a:custGeom>
            <a:avLst/>
            <a:gdLst>
              <a:gd name="T0" fmla="*/ 125 w 135"/>
              <a:gd name="T1" fmla="*/ 576 h 576"/>
              <a:gd name="T2" fmla="*/ 123 w 135"/>
              <a:gd name="T3" fmla="*/ 575 h 576"/>
              <a:gd name="T4" fmla="*/ 0 w 135"/>
              <a:gd name="T5" fmla="*/ 162 h 576"/>
              <a:gd name="T6" fmla="*/ 0 w 135"/>
              <a:gd name="T7" fmla="*/ 160 h 576"/>
              <a:gd name="T8" fmla="*/ 130 w 135"/>
              <a:gd name="T9" fmla="*/ 1 h 576"/>
              <a:gd name="T10" fmla="*/ 132 w 135"/>
              <a:gd name="T11" fmla="*/ 0 h 576"/>
              <a:gd name="T12" fmla="*/ 132 w 135"/>
              <a:gd name="T13" fmla="*/ 0 h 576"/>
              <a:gd name="T14" fmla="*/ 133 w 135"/>
              <a:gd name="T15" fmla="*/ 0 h 576"/>
              <a:gd name="T16" fmla="*/ 135 w 135"/>
              <a:gd name="T17" fmla="*/ 3 h 576"/>
              <a:gd name="T18" fmla="*/ 127 w 135"/>
              <a:gd name="T19" fmla="*/ 574 h 576"/>
              <a:gd name="T20" fmla="*/ 126 w 135"/>
              <a:gd name="T21" fmla="*/ 576 h 576"/>
              <a:gd name="T22" fmla="*/ 126 w 135"/>
              <a:gd name="T23" fmla="*/ 576 h 576"/>
              <a:gd name="T24" fmla="*/ 125 w 135"/>
              <a:gd name="T25" fmla="*/ 576 h 576"/>
              <a:gd name="T26" fmla="*/ 123 w 135"/>
              <a:gd name="T27" fmla="*/ 558 h 576"/>
              <a:gd name="T28" fmla="*/ 130 w 135"/>
              <a:gd name="T29" fmla="*/ 9 h 576"/>
              <a:gd name="T30" fmla="*/ 5 w 135"/>
              <a:gd name="T31" fmla="*/ 162 h 576"/>
              <a:gd name="T32" fmla="*/ 123 w 135"/>
              <a:gd name="T33" fmla="*/ 55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576">
                <a:moveTo>
                  <a:pt x="125" y="576"/>
                </a:moveTo>
                <a:cubicBezTo>
                  <a:pt x="124" y="576"/>
                  <a:pt x="123" y="576"/>
                  <a:pt x="123" y="575"/>
                </a:cubicBezTo>
                <a:cubicBezTo>
                  <a:pt x="0" y="162"/>
                  <a:pt x="0" y="162"/>
                  <a:pt x="0" y="162"/>
                </a:cubicBezTo>
                <a:cubicBezTo>
                  <a:pt x="0" y="161"/>
                  <a:pt x="0" y="161"/>
                  <a:pt x="0" y="160"/>
                </a:cubicBezTo>
                <a:cubicBezTo>
                  <a:pt x="130" y="1"/>
                  <a:pt x="130" y="1"/>
                  <a:pt x="130" y="1"/>
                </a:cubicBezTo>
                <a:cubicBezTo>
                  <a:pt x="131" y="1"/>
                  <a:pt x="131" y="0"/>
                  <a:pt x="132" y="0"/>
                </a:cubicBezTo>
                <a:cubicBezTo>
                  <a:pt x="132" y="0"/>
                  <a:pt x="132" y="0"/>
                  <a:pt x="132" y="0"/>
                </a:cubicBezTo>
                <a:cubicBezTo>
                  <a:pt x="133" y="0"/>
                  <a:pt x="133" y="0"/>
                  <a:pt x="133" y="0"/>
                </a:cubicBezTo>
                <a:cubicBezTo>
                  <a:pt x="134" y="1"/>
                  <a:pt x="135" y="2"/>
                  <a:pt x="135" y="3"/>
                </a:cubicBezTo>
                <a:cubicBezTo>
                  <a:pt x="127" y="574"/>
                  <a:pt x="127" y="574"/>
                  <a:pt x="127" y="574"/>
                </a:cubicBezTo>
                <a:cubicBezTo>
                  <a:pt x="127" y="575"/>
                  <a:pt x="127" y="576"/>
                  <a:pt x="126" y="576"/>
                </a:cubicBezTo>
                <a:cubicBezTo>
                  <a:pt x="126" y="576"/>
                  <a:pt x="126" y="576"/>
                  <a:pt x="126" y="576"/>
                </a:cubicBezTo>
                <a:lnTo>
                  <a:pt x="125" y="576"/>
                </a:lnTo>
                <a:close/>
                <a:moveTo>
                  <a:pt x="123" y="558"/>
                </a:moveTo>
                <a:cubicBezTo>
                  <a:pt x="130" y="9"/>
                  <a:pt x="130" y="9"/>
                  <a:pt x="130" y="9"/>
                </a:cubicBezTo>
                <a:cubicBezTo>
                  <a:pt x="5" y="162"/>
                  <a:pt x="5" y="162"/>
                  <a:pt x="5" y="162"/>
                </a:cubicBezTo>
                <a:lnTo>
                  <a:pt x="123" y="5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9" name="Freeform 18"/>
          <p:cNvSpPr>
            <a:spLocks noEditPoints="1"/>
          </p:cNvSpPr>
          <p:nvPr/>
        </p:nvSpPr>
        <p:spPr bwMode="auto">
          <a:xfrm>
            <a:off x="2900363" y="4975225"/>
            <a:ext cx="446088" cy="704850"/>
          </a:xfrm>
          <a:custGeom>
            <a:avLst/>
            <a:gdLst>
              <a:gd name="T0" fmla="*/ 155 w 157"/>
              <a:gd name="T1" fmla="*/ 248 h 248"/>
              <a:gd name="T2" fmla="*/ 154 w 157"/>
              <a:gd name="T3" fmla="*/ 248 h 248"/>
              <a:gd name="T4" fmla="*/ 1 w 157"/>
              <a:gd name="T5" fmla="*/ 144 h 248"/>
              <a:gd name="T6" fmla="*/ 0 w 157"/>
              <a:gd name="T7" fmla="*/ 142 h 248"/>
              <a:gd name="T8" fmla="*/ 36 w 157"/>
              <a:gd name="T9" fmla="*/ 1 h 248"/>
              <a:gd name="T10" fmla="*/ 38 w 157"/>
              <a:gd name="T11" fmla="*/ 0 h 248"/>
              <a:gd name="T12" fmla="*/ 38 w 157"/>
              <a:gd name="T13" fmla="*/ 0 h 248"/>
              <a:gd name="T14" fmla="*/ 38 w 157"/>
              <a:gd name="T15" fmla="*/ 0 h 248"/>
              <a:gd name="T16" fmla="*/ 40 w 157"/>
              <a:gd name="T17" fmla="*/ 1 h 248"/>
              <a:gd name="T18" fmla="*/ 157 w 157"/>
              <a:gd name="T19" fmla="*/ 245 h 248"/>
              <a:gd name="T20" fmla="*/ 156 w 157"/>
              <a:gd name="T21" fmla="*/ 248 h 248"/>
              <a:gd name="T22" fmla="*/ 155 w 157"/>
              <a:gd name="T23" fmla="*/ 248 h 248"/>
              <a:gd name="T24" fmla="*/ 149 w 157"/>
              <a:gd name="T25" fmla="*/ 239 h 248"/>
              <a:gd name="T26" fmla="*/ 39 w 157"/>
              <a:gd name="T27" fmla="*/ 9 h 248"/>
              <a:gd name="T28" fmla="*/ 5 w 157"/>
              <a:gd name="T29" fmla="*/ 141 h 248"/>
              <a:gd name="T30" fmla="*/ 149 w 157"/>
              <a:gd name="T31"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248">
                <a:moveTo>
                  <a:pt x="155" y="248"/>
                </a:moveTo>
                <a:cubicBezTo>
                  <a:pt x="154" y="248"/>
                  <a:pt x="154" y="248"/>
                  <a:pt x="154" y="248"/>
                </a:cubicBezTo>
                <a:cubicBezTo>
                  <a:pt x="1" y="144"/>
                  <a:pt x="1" y="144"/>
                  <a:pt x="1" y="144"/>
                </a:cubicBezTo>
                <a:cubicBezTo>
                  <a:pt x="0" y="144"/>
                  <a:pt x="0" y="143"/>
                  <a:pt x="0" y="142"/>
                </a:cubicBezTo>
                <a:cubicBezTo>
                  <a:pt x="36" y="1"/>
                  <a:pt x="36" y="1"/>
                  <a:pt x="36" y="1"/>
                </a:cubicBezTo>
                <a:cubicBezTo>
                  <a:pt x="36" y="0"/>
                  <a:pt x="37" y="0"/>
                  <a:pt x="38" y="0"/>
                </a:cubicBezTo>
                <a:cubicBezTo>
                  <a:pt x="38" y="0"/>
                  <a:pt x="38" y="0"/>
                  <a:pt x="38" y="0"/>
                </a:cubicBezTo>
                <a:cubicBezTo>
                  <a:pt x="38" y="0"/>
                  <a:pt x="38" y="0"/>
                  <a:pt x="38" y="0"/>
                </a:cubicBezTo>
                <a:cubicBezTo>
                  <a:pt x="39" y="0"/>
                  <a:pt x="40" y="0"/>
                  <a:pt x="40" y="1"/>
                </a:cubicBezTo>
                <a:cubicBezTo>
                  <a:pt x="157" y="245"/>
                  <a:pt x="157" y="245"/>
                  <a:pt x="157" y="245"/>
                </a:cubicBezTo>
                <a:cubicBezTo>
                  <a:pt x="157" y="246"/>
                  <a:pt x="157" y="247"/>
                  <a:pt x="156" y="248"/>
                </a:cubicBezTo>
                <a:cubicBezTo>
                  <a:pt x="156" y="248"/>
                  <a:pt x="155" y="248"/>
                  <a:pt x="155" y="248"/>
                </a:cubicBezTo>
                <a:close/>
                <a:moveTo>
                  <a:pt x="149" y="239"/>
                </a:moveTo>
                <a:cubicBezTo>
                  <a:pt x="39" y="9"/>
                  <a:pt x="39" y="9"/>
                  <a:pt x="39" y="9"/>
                </a:cubicBezTo>
                <a:cubicBezTo>
                  <a:pt x="5" y="141"/>
                  <a:pt x="5" y="141"/>
                  <a:pt x="5" y="141"/>
                </a:cubicBezTo>
                <a:lnTo>
                  <a:pt x="149" y="2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0" name="Freeform 19"/>
          <p:cNvSpPr>
            <a:spLocks noEditPoints="1"/>
          </p:cNvSpPr>
          <p:nvPr/>
        </p:nvSpPr>
        <p:spPr bwMode="auto">
          <a:xfrm>
            <a:off x="3003550" y="3346450"/>
            <a:ext cx="342900" cy="1639888"/>
          </a:xfrm>
          <a:custGeom>
            <a:avLst/>
            <a:gdLst>
              <a:gd name="T0" fmla="*/ 1 w 121"/>
              <a:gd name="T1" fmla="*/ 576 h 576"/>
              <a:gd name="T2" fmla="*/ 1 w 121"/>
              <a:gd name="T3" fmla="*/ 576 h 576"/>
              <a:gd name="T4" fmla="*/ 0 w 121"/>
              <a:gd name="T5" fmla="*/ 574 h 576"/>
              <a:gd name="T6" fmla="*/ 7 w 121"/>
              <a:gd name="T7" fmla="*/ 3 h 576"/>
              <a:gd name="T8" fmla="*/ 9 w 121"/>
              <a:gd name="T9" fmla="*/ 0 h 576"/>
              <a:gd name="T10" fmla="*/ 9 w 121"/>
              <a:gd name="T11" fmla="*/ 0 h 576"/>
              <a:gd name="T12" fmla="*/ 9 w 121"/>
              <a:gd name="T13" fmla="*/ 0 h 576"/>
              <a:gd name="T14" fmla="*/ 11 w 121"/>
              <a:gd name="T15" fmla="*/ 1 h 576"/>
              <a:gd name="T16" fmla="*/ 121 w 121"/>
              <a:gd name="T17" fmla="*/ 143 h 576"/>
              <a:gd name="T18" fmla="*/ 121 w 121"/>
              <a:gd name="T19" fmla="*/ 145 h 576"/>
              <a:gd name="T20" fmla="*/ 4 w 121"/>
              <a:gd name="T21" fmla="*/ 575 h 576"/>
              <a:gd name="T22" fmla="*/ 2 w 121"/>
              <a:gd name="T23" fmla="*/ 576 h 576"/>
              <a:gd name="T24" fmla="*/ 1 w 121"/>
              <a:gd name="T25" fmla="*/ 576 h 576"/>
              <a:gd name="T26" fmla="*/ 5 w 121"/>
              <a:gd name="T27" fmla="*/ 555 h 576"/>
              <a:gd name="T28" fmla="*/ 116 w 121"/>
              <a:gd name="T29" fmla="*/ 145 h 576"/>
              <a:gd name="T30" fmla="*/ 11 w 121"/>
              <a:gd name="T31" fmla="*/ 9 h 576"/>
              <a:gd name="T32" fmla="*/ 5 w 121"/>
              <a:gd name="T33" fmla="*/ 55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576">
                <a:moveTo>
                  <a:pt x="1" y="576"/>
                </a:moveTo>
                <a:cubicBezTo>
                  <a:pt x="1" y="576"/>
                  <a:pt x="1" y="576"/>
                  <a:pt x="1" y="576"/>
                </a:cubicBezTo>
                <a:cubicBezTo>
                  <a:pt x="0" y="576"/>
                  <a:pt x="0" y="575"/>
                  <a:pt x="0" y="574"/>
                </a:cubicBezTo>
                <a:cubicBezTo>
                  <a:pt x="7" y="3"/>
                  <a:pt x="7" y="3"/>
                  <a:pt x="7" y="3"/>
                </a:cubicBezTo>
                <a:cubicBezTo>
                  <a:pt x="7" y="2"/>
                  <a:pt x="8" y="1"/>
                  <a:pt x="9" y="0"/>
                </a:cubicBezTo>
                <a:cubicBezTo>
                  <a:pt x="9" y="0"/>
                  <a:pt x="9" y="0"/>
                  <a:pt x="9" y="0"/>
                </a:cubicBezTo>
                <a:cubicBezTo>
                  <a:pt x="9" y="0"/>
                  <a:pt x="9" y="0"/>
                  <a:pt x="9" y="0"/>
                </a:cubicBezTo>
                <a:cubicBezTo>
                  <a:pt x="10" y="0"/>
                  <a:pt x="11" y="1"/>
                  <a:pt x="11" y="1"/>
                </a:cubicBezTo>
                <a:cubicBezTo>
                  <a:pt x="121" y="143"/>
                  <a:pt x="121" y="143"/>
                  <a:pt x="121" y="143"/>
                </a:cubicBezTo>
                <a:cubicBezTo>
                  <a:pt x="121" y="143"/>
                  <a:pt x="121" y="144"/>
                  <a:pt x="121" y="145"/>
                </a:cubicBezTo>
                <a:cubicBezTo>
                  <a:pt x="4" y="575"/>
                  <a:pt x="4" y="575"/>
                  <a:pt x="4" y="575"/>
                </a:cubicBezTo>
                <a:cubicBezTo>
                  <a:pt x="4" y="576"/>
                  <a:pt x="3" y="576"/>
                  <a:pt x="2" y="576"/>
                </a:cubicBezTo>
                <a:lnTo>
                  <a:pt x="1" y="576"/>
                </a:lnTo>
                <a:close/>
                <a:moveTo>
                  <a:pt x="5" y="555"/>
                </a:moveTo>
                <a:cubicBezTo>
                  <a:pt x="116" y="145"/>
                  <a:pt x="116" y="145"/>
                  <a:pt x="116" y="145"/>
                </a:cubicBezTo>
                <a:cubicBezTo>
                  <a:pt x="11" y="9"/>
                  <a:pt x="11" y="9"/>
                  <a:pt x="11" y="9"/>
                </a:cubicBezTo>
                <a:lnTo>
                  <a:pt x="5" y="5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1" name="Freeform 20"/>
          <p:cNvSpPr>
            <a:spLocks noEditPoints="1"/>
          </p:cNvSpPr>
          <p:nvPr/>
        </p:nvSpPr>
        <p:spPr bwMode="auto">
          <a:xfrm>
            <a:off x="2457450" y="2624137"/>
            <a:ext cx="327025" cy="1189038"/>
          </a:xfrm>
          <a:custGeom>
            <a:avLst/>
            <a:gdLst>
              <a:gd name="T0" fmla="*/ 71 w 115"/>
              <a:gd name="T1" fmla="*/ 418 h 418"/>
              <a:gd name="T2" fmla="*/ 69 w 115"/>
              <a:gd name="T3" fmla="*/ 416 h 418"/>
              <a:gd name="T4" fmla="*/ 0 w 115"/>
              <a:gd name="T5" fmla="*/ 74 h 418"/>
              <a:gd name="T6" fmla="*/ 1 w 115"/>
              <a:gd name="T7" fmla="*/ 72 h 418"/>
              <a:gd name="T8" fmla="*/ 111 w 115"/>
              <a:gd name="T9" fmla="*/ 1 h 418"/>
              <a:gd name="T10" fmla="*/ 112 w 115"/>
              <a:gd name="T11" fmla="*/ 0 h 418"/>
              <a:gd name="T12" fmla="*/ 113 w 115"/>
              <a:gd name="T13" fmla="*/ 1 h 418"/>
              <a:gd name="T14" fmla="*/ 114 w 115"/>
              <a:gd name="T15" fmla="*/ 3 h 418"/>
              <a:gd name="T16" fmla="*/ 73 w 115"/>
              <a:gd name="T17" fmla="*/ 416 h 418"/>
              <a:gd name="T18" fmla="*/ 71 w 115"/>
              <a:gd name="T19" fmla="*/ 418 h 418"/>
              <a:gd name="T20" fmla="*/ 70 w 115"/>
              <a:gd name="T21" fmla="*/ 400 h 418"/>
              <a:gd name="T22" fmla="*/ 109 w 115"/>
              <a:gd name="T23" fmla="*/ 7 h 418"/>
              <a:gd name="T24" fmla="*/ 5 w 115"/>
              <a:gd name="T25" fmla="*/ 75 h 418"/>
              <a:gd name="T26" fmla="*/ 70 w 115"/>
              <a:gd name="T27" fmla="*/ 40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418">
                <a:moveTo>
                  <a:pt x="71" y="418"/>
                </a:moveTo>
                <a:cubicBezTo>
                  <a:pt x="70" y="418"/>
                  <a:pt x="69" y="417"/>
                  <a:pt x="69" y="416"/>
                </a:cubicBezTo>
                <a:cubicBezTo>
                  <a:pt x="0" y="74"/>
                  <a:pt x="0" y="74"/>
                  <a:pt x="0" y="74"/>
                </a:cubicBezTo>
                <a:cubicBezTo>
                  <a:pt x="0" y="73"/>
                  <a:pt x="0" y="72"/>
                  <a:pt x="1" y="72"/>
                </a:cubicBezTo>
                <a:cubicBezTo>
                  <a:pt x="111" y="1"/>
                  <a:pt x="111" y="1"/>
                  <a:pt x="111" y="1"/>
                </a:cubicBezTo>
                <a:cubicBezTo>
                  <a:pt x="111" y="1"/>
                  <a:pt x="112" y="0"/>
                  <a:pt x="112" y="0"/>
                </a:cubicBezTo>
                <a:cubicBezTo>
                  <a:pt x="113" y="0"/>
                  <a:pt x="113" y="0"/>
                  <a:pt x="113" y="1"/>
                </a:cubicBezTo>
                <a:cubicBezTo>
                  <a:pt x="114" y="1"/>
                  <a:pt x="115" y="2"/>
                  <a:pt x="114" y="3"/>
                </a:cubicBezTo>
                <a:cubicBezTo>
                  <a:pt x="73" y="416"/>
                  <a:pt x="73" y="416"/>
                  <a:pt x="73" y="416"/>
                </a:cubicBezTo>
                <a:cubicBezTo>
                  <a:pt x="73" y="417"/>
                  <a:pt x="72" y="418"/>
                  <a:pt x="71" y="418"/>
                </a:cubicBezTo>
                <a:close/>
                <a:moveTo>
                  <a:pt x="70" y="400"/>
                </a:moveTo>
                <a:cubicBezTo>
                  <a:pt x="109" y="7"/>
                  <a:pt x="109" y="7"/>
                  <a:pt x="109" y="7"/>
                </a:cubicBezTo>
                <a:cubicBezTo>
                  <a:pt x="5" y="75"/>
                  <a:pt x="5" y="75"/>
                  <a:pt x="5" y="75"/>
                </a:cubicBezTo>
                <a:lnTo>
                  <a:pt x="70" y="4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2" name="Freeform 21"/>
          <p:cNvSpPr>
            <a:spLocks noEditPoints="1"/>
          </p:cNvSpPr>
          <p:nvPr/>
        </p:nvSpPr>
        <p:spPr bwMode="auto">
          <a:xfrm>
            <a:off x="2652713" y="2624137"/>
            <a:ext cx="384175" cy="1189038"/>
          </a:xfrm>
          <a:custGeom>
            <a:avLst/>
            <a:gdLst>
              <a:gd name="T0" fmla="*/ 2 w 135"/>
              <a:gd name="T1" fmla="*/ 418 h 418"/>
              <a:gd name="T2" fmla="*/ 1 w 135"/>
              <a:gd name="T3" fmla="*/ 418 h 418"/>
              <a:gd name="T4" fmla="*/ 0 w 135"/>
              <a:gd name="T5" fmla="*/ 415 h 418"/>
              <a:gd name="T6" fmla="*/ 41 w 135"/>
              <a:gd name="T7" fmla="*/ 2 h 418"/>
              <a:gd name="T8" fmla="*/ 43 w 135"/>
              <a:gd name="T9" fmla="*/ 0 h 418"/>
              <a:gd name="T10" fmla="*/ 43 w 135"/>
              <a:gd name="T11" fmla="*/ 0 h 418"/>
              <a:gd name="T12" fmla="*/ 45 w 135"/>
              <a:gd name="T13" fmla="*/ 2 h 418"/>
              <a:gd name="T14" fmla="*/ 134 w 135"/>
              <a:gd name="T15" fmla="*/ 256 h 418"/>
              <a:gd name="T16" fmla="*/ 134 w 135"/>
              <a:gd name="T17" fmla="*/ 258 h 418"/>
              <a:gd name="T18" fmla="*/ 4 w 135"/>
              <a:gd name="T19" fmla="*/ 417 h 418"/>
              <a:gd name="T20" fmla="*/ 2 w 135"/>
              <a:gd name="T21" fmla="*/ 418 h 418"/>
              <a:gd name="T22" fmla="*/ 5 w 135"/>
              <a:gd name="T23" fmla="*/ 408 h 418"/>
              <a:gd name="T24" fmla="*/ 130 w 135"/>
              <a:gd name="T25" fmla="*/ 256 h 418"/>
              <a:gd name="T26" fmla="*/ 44 w 135"/>
              <a:gd name="T27" fmla="*/ 13 h 418"/>
              <a:gd name="T28" fmla="*/ 5 w 135"/>
              <a:gd name="T29" fmla="*/ 40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18">
                <a:moveTo>
                  <a:pt x="2" y="418"/>
                </a:moveTo>
                <a:cubicBezTo>
                  <a:pt x="2" y="418"/>
                  <a:pt x="1" y="418"/>
                  <a:pt x="1" y="418"/>
                </a:cubicBezTo>
                <a:cubicBezTo>
                  <a:pt x="0" y="417"/>
                  <a:pt x="0" y="416"/>
                  <a:pt x="0" y="415"/>
                </a:cubicBezTo>
                <a:cubicBezTo>
                  <a:pt x="41" y="2"/>
                  <a:pt x="41" y="2"/>
                  <a:pt x="41" y="2"/>
                </a:cubicBezTo>
                <a:cubicBezTo>
                  <a:pt x="41" y="1"/>
                  <a:pt x="42" y="1"/>
                  <a:pt x="43" y="0"/>
                </a:cubicBezTo>
                <a:cubicBezTo>
                  <a:pt x="43" y="0"/>
                  <a:pt x="43" y="0"/>
                  <a:pt x="43" y="0"/>
                </a:cubicBezTo>
                <a:cubicBezTo>
                  <a:pt x="44" y="0"/>
                  <a:pt x="45" y="1"/>
                  <a:pt x="45" y="2"/>
                </a:cubicBezTo>
                <a:cubicBezTo>
                  <a:pt x="134" y="256"/>
                  <a:pt x="134" y="256"/>
                  <a:pt x="134" y="256"/>
                </a:cubicBezTo>
                <a:cubicBezTo>
                  <a:pt x="135" y="257"/>
                  <a:pt x="135" y="257"/>
                  <a:pt x="134" y="258"/>
                </a:cubicBezTo>
                <a:cubicBezTo>
                  <a:pt x="4" y="417"/>
                  <a:pt x="4" y="417"/>
                  <a:pt x="4" y="417"/>
                </a:cubicBezTo>
                <a:cubicBezTo>
                  <a:pt x="4" y="418"/>
                  <a:pt x="3" y="418"/>
                  <a:pt x="2" y="418"/>
                </a:cubicBezTo>
                <a:close/>
                <a:moveTo>
                  <a:pt x="5" y="408"/>
                </a:moveTo>
                <a:cubicBezTo>
                  <a:pt x="130" y="256"/>
                  <a:pt x="130" y="256"/>
                  <a:pt x="130" y="256"/>
                </a:cubicBezTo>
                <a:cubicBezTo>
                  <a:pt x="44" y="13"/>
                  <a:pt x="44" y="13"/>
                  <a:pt x="44" y="13"/>
                </a:cubicBezTo>
                <a:lnTo>
                  <a:pt x="5" y="4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3" name="Freeform 22"/>
          <p:cNvSpPr>
            <a:spLocks noEditPoints="1"/>
          </p:cNvSpPr>
          <p:nvPr/>
        </p:nvSpPr>
        <p:spPr bwMode="auto">
          <a:xfrm>
            <a:off x="2767013" y="1363662"/>
            <a:ext cx="755650" cy="1274763"/>
          </a:xfrm>
          <a:custGeom>
            <a:avLst/>
            <a:gdLst>
              <a:gd name="T0" fmla="*/ 3 w 266"/>
              <a:gd name="T1" fmla="*/ 448 h 448"/>
              <a:gd name="T2" fmla="*/ 2 w 266"/>
              <a:gd name="T3" fmla="*/ 448 h 448"/>
              <a:gd name="T4" fmla="*/ 1 w 266"/>
              <a:gd name="T5" fmla="*/ 445 h 448"/>
              <a:gd name="T6" fmla="*/ 261 w 266"/>
              <a:gd name="T7" fmla="*/ 1 h 448"/>
              <a:gd name="T8" fmla="*/ 263 w 266"/>
              <a:gd name="T9" fmla="*/ 0 h 448"/>
              <a:gd name="T10" fmla="*/ 264 w 266"/>
              <a:gd name="T11" fmla="*/ 0 h 448"/>
              <a:gd name="T12" fmla="*/ 266 w 266"/>
              <a:gd name="T13" fmla="*/ 3 h 448"/>
              <a:gd name="T14" fmla="*/ 204 w 266"/>
              <a:gd name="T15" fmla="*/ 325 h 448"/>
              <a:gd name="T16" fmla="*/ 203 w 266"/>
              <a:gd name="T17" fmla="*/ 327 h 448"/>
              <a:gd name="T18" fmla="*/ 4 w 266"/>
              <a:gd name="T19" fmla="*/ 448 h 448"/>
              <a:gd name="T20" fmla="*/ 3 w 266"/>
              <a:gd name="T21" fmla="*/ 448 h 448"/>
              <a:gd name="T22" fmla="*/ 10 w 266"/>
              <a:gd name="T23" fmla="*/ 439 h 448"/>
              <a:gd name="T24" fmla="*/ 200 w 266"/>
              <a:gd name="T25" fmla="*/ 323 h 448"/>
              <a:gd name="T26" fmla="*/ 258 w 266"/>
              <a:gd name="T27" fmla="*/ 16 h 448"/>
              <a:gd name="T28" fmla="*/ 10 w 266"/>
              <a:gd name="T29" fmla="*/ 439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448">
                <a:moveTo>
                  <a:pt x="3" y="448"/>
                </a:moveTo>
                <a:cubicBezTo>
                  <a:pt x="3" y="448"/>
                  <a:pt x="2" y="448"/>
                  <a:pt x="2" y="448"/>
                </a:cubicBezTo>
                <a:cubicBezTo>
                  <a:pt x="1" y="447"/>
                  <a:pt x="0" y="445"/>
                  <a:pt x="1" y="445"/>
                </a:cubicBezTo>
                <a:cubicBezTo>
                  <a:pt x="261" y="1"/>
                  <a:pt x="261" y="1"/>
                  <a:pt x="261" y="1"/>
                </a:cubicBezTo>
                <a:cubicBezTo>
                  <a:pt x="262" y="1"/>
                  <a:pt x="263" y="0"/>
                  <a:pt x="263" y="0"/>
                </a:cubicBezTo>
                <a:cubicBezTo>
                  <a:pt x="264" y="0"/>
                  <a:pt x="264" y="0"/>
                  <a:pt x="264" y="0"/>
                </a:cubicBezTo>
                <a:cubicBezTo>
                  <a:pt x="265" y="1"/>
                  <a:pt x="266" y="2"/>
                  <a:pt x="266" y="3"/>
                </a:cubicBezTo>
                <a:cubicBezTo>
                  <a:pt x="204" y="325"/>
                  <a:pt x="204" y="325"/>
                  <a:pt x="204" y="325"/>
                </a:cubicBezTo>
                <a:cubicBezTo>
                  <a:pt x="204" y="326"/>
                  <a:pt x="203" y="326"/>
                  <a:pt x="203" y="327"/>
                </a:cubicBezTo>
                <a:cubicBezTo>
                  <a:pt x="4" y="448"/>
                  <a:pt x="4" y="448"/>
                  <a:pt x="4" y="448"/>
                </a:cubicBezTo>
                <a:cubicBezTo>
                  <a:pt x="4" y="448"/>
                  <a:pt x="3" y="448"/>
                  <a:pt x="3" y="448"/>
                </a:cubicBezTo>
                <a:close/>
                <a:moveTo>
                  <a:pt x="10" y="439"/>
                </a:moveTo>
                <a:cubicBezTo>
                  <a:pt x="200" y="323"/>
                  <a:pt x="200" y="323"/>
                  <a:pt x="200" y="323"/>
                </a:cubicBezTo>
                <a:cubicBezTo>
                  <a:pt x="258" y="16"/>
                  <a:pt x="258" y="16"/>
                  <a:pt x="258" y="16"/>
                </a:cubicBezTo>
                <a:lnTo>
                  <a:pt x="10" y="4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4" name="Freeform 23"/>
          <p:cNvSpPr>
            <a:spLocks noEditPoints="1"/>
          </p:cNvSpPr>
          <p:nvPr/>
        </p:nvSpPr>
        <p:spPr bwMode="auto">
          <a:xfrm>
            <a:off x="3765550" y="5718175"/>
            <a:ext cx="417513" cy="769938"/>
          </a:xfrm>
          <a:custGeom>
            <a:avLst/>
            <a:gdLst>
              <a:gd name="T0" fmla="*/ 145 w 147"/>
              <a:gd name="T1" fmla="*/ 271 h 271"/>
              <a:gd name="T2" fmla="*/ 143 w 147"/>
              <a:gd name="T3" fmla="*/ 270 h 271"/>
              <a:gd name="T4" fmla="*/ 1 w 147"/>
              <a:gd name="T5" fmla="*/ 147 h 271"/>
              <a:gd name="T6" fmla="*/ 0 w 147"/>
              <a:gd name="T7" fmla="*/ 146 h 271"/>
              <a:gd name="T8" fmla="*/ 1 w 147"/>
              <a:gd name="T9" fmla="*/ 144 h 271"/>
              <a:gd name="T10" fmla="*/ 139 w 147"/>
              <a:gd name="T11" fmla="*/ 1 h 271"/>
              <a:gd name="T12" fmla="*/ 141 w 147"/>
              <a:gd name="T13" fmla="*/ 0 h 271"/>
              <a:gd name="T14" fmla="*/ 141 w 147"/>
              <a:gd name="T15" fmla="*/ 0 h 271"/>
              <a:gd name="T16" fmla="*/ 142 w 147"/>
              <a:gd name="T17" fmla="*/ 0 h 271"/>
              <a:gd name="T18" fmla="*/ 143 w 147"/>
              <a:gd name="T19" fmla="*/ 2 h 271"/>
              <a:gd name="T20" fmla="*/ 147 w 147"/>
              <a:gd name="T21" fmla="*/ 268 h 271"/>
              <a:gd name="T22" fmla="*/ 146 w 147"/>
              <a:gd name="T23" fmla="*/ 270 h 271"/>
              <a:gd name="T24" fmla="*/ 145 w 147"/>
              <a:gd name="T25" fmla="*/ 271 h 271"/>
              <a:gd name="T26" fmla="*/ 143 w 147"/>
              <a:gd name="T27" fmla="*/ 263 h 271"/>
              <a:gd name="T28" fmla="*/ 139 w 147"/>
              <a:gd name="T29" fmla="*/ 8 h 271"/>
              <a:gd name="T30" fmla="*/ 6 w 147"/>
              <a:gd name="T31" fmla="*/ 146 h 271"/>
              <a:gd name="T32" fmla="*/ 143 w 147"/>
              <a:gd name="T33" fmla="*/ 263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271">
                <a:moveTo>
                  <a:pt x="145" y="271"/>
                </a:moveTo>
                <a:cubicBezTo>
                  <a:pt x="144" y="271"/>
                  <a:pt x="144" y="270"/>
                  <a:pt x="143" y="270"/>
                </a:cubicBezTo>
                <a:cubicBezTo>
                  <a:pt x="1" y="147"/>
                  <a:pt x="1" y="147"/>
                  <a:pt x="1" y="147"/>
                </a:cubicBezTo>
                <a:cubicBezTo>
                  <a:pt x="1" y="147"/>
                  <a:pt x="0" y="146"/>
                  <a:pt x="0" y="146"/>
                </a:cubicBezTo>
                <a:cubicBezTo>
                  <a:pt x="0" y="145"/>
                  <a:pt x="1" y="145"/>
                  <a:pt x="1" y="144"/>
                </a:cubicBezTo>
                <a:cubicBezTo>
                  <a:pt x="139" y="1"/>
                  <a:pt x="139" y="1"/>
                  <a:pt x="139" y="1"/>
                </a:cubicBezTo>
                <a:cubicBezTo>
                  <a:pt x="140" y="0"/>
                  <a:pt x="140" y="0"/>
                  <a:pt x="141" y="0"/>
                </a:cubicBezTo>
                <a:cubicBezTo>
                  <a:pt x="141" y="0"/>
                  <a:pt x="141" y="0"/>
                  <a:pt x="141" y="0"/>
                </a:cubicBezTo>
                <a:cubicBezTo>
                  <a:pt x="142" y="0"/>
                  <a:pt x="142" y="0"/>
                  <a:pt x="142" y="0"/>
                </a:cubicBezTo>
                <a:cubicBezTo>
                  <a:pt x="143" y="0"/>
                  <a:pt x="143" y="1"/>
                  <a:pt x="143" y="2"/>
                </a:cubicBezTo>
                <a:cubicBezTo>
                  <a:pt x="147" y="268"/>
                  <a:pt x="147" y="268"/>
                  <a:pt x="147" y="268"/>
                </a:cubicBezTo>
                <a:cubicBezTo>
                  <a:pt x="147" y="269"/>
                  <a:pt x="147" y="270"/>
                  <a:pt x="146" y="270"/>
                </a:cubicBezTo>
                <a:cubicBezTo>
                  <a:pt x="146" y="271"/>
                  <a:pt x="145" y="271"/>
                  <a:pt x="145" y="271"/>
                </a:cubicBezTo>
                <a:close/>
                <a:moveTo>
                  <a:pt x="143" y="263"/>
                </a:moveTo>
                <a:cubicBezTo>
                  <a:pt x="139" y="8"/>
                  <a:pt x="139" y="8"/>
                  <a:pt x="139" y="8"/>
                </a:cubicBezTo>
                <a:cubicBezTo>
                  <a:pt x="6" y="146"/>
                  <a:pt x="6" y="146"/>
                  <a:pt x="6" y="146"/>
                </a:cubicBezTo>
                <a:lnTo>
                  <a:pt x="143" y="2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5" name="Freeform 24"/>
          <p:cNvSpPr>
            <a:spLocks noEditPoints="1"/>
          </p:cNvSpPr>
          <p:nvPr/>
        </p:nvSpPr>
        <p:spPr bwMode="auto">
          <a:xfrm>
            <a:off x="4159250" y="5718175"/>
            <a:ext cx="760413" cy="769938"/>
          </a:xfrm>
          <a:custGeom>
            <a:avLst/>
            <a:gdLst>
              <a:gd name="T0" fmla="*/ 6 w 267"/>
              <a:gd name="T1" fmla="*/ 271 h 271"/>
              <a:gd name="T2" fmla="*/ 5 w 267"/>
              <a:gd name="T3" fmla="*/ 270 h 271"/>
              <a:gd name="T4" fmla="*/ 4 w 267"/>
              <a:gd name="T5" fmla="*/ 268 h 271"/>
              <a:gd name="T6" fmla="*/ 0 w 267"/>
              <a:gd name="T7" fmla="*/ 2 h 271"/>
              <a:gd name="T8" fmla="*/ 1 w 267"/>
              <a:gd name="T9" fmla="*/ 0 h 271"/>
              <a:gd name="T10" fmla="*/ 2 w 267"/>
              <a:gd name="T11" fmla="*/ 0 h 271"/>
              <a:gd name="T12" fmla="*/ 3 w 267"/>
              <a:gd name="T13" fmla="*/ 0 h 271"/>
              <a:gd name="T14" fmla="*/ 266 w 267"/>
              <a:gd name="T15" fmla="*/ 180 h 271"/>
              <a:gd name="T16" fmla="*/ 267 w 267"/>
              <a:gd name="T17" fmla="*/ 182 h 271"/>
              <a:gd name="T18" fmla="*/ 266 w 267"/>
              <a:gd name="T19" fmla="*/ 184 h 271"/>
              <a:gd name="T20" fmla="*/ 6 w 267"/>
              <a:gd name="T21" fmla="*/ 271 h 271"/>
              <a:gd name="T22" fmla="*/ 8 w 267"/>
              <a:gd name="T23" fmla="*/ 265 h 271"/>
              <a:gd name="T24" fmla="*/ 260 w 267"/>
              <a:gd name="T25" fmla="*/ 181 h 271"/>
              <a:gd name="T26" fmla="*/ 4 w 267"/>
              <a:gd name="T27" fmla="*/ 7 h 271"/>
              <a:gd name="T28" fmla="*/ 8 w 267"/>
              <a:gd name="T29" fmla="*/ 26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271">
                <a:moveTo>
                  <a:pt x="6" y="271"/>
                </a:moveTo>
                <a:cubicBezTo>
                  <a:pt x="6" y="271"/>
                  <a:pt x="5" y="271"/>
                  <a:pt x="5" y="270"/>
                </a:cubicBezTo>
                <a:cubicBezTo>
                  <a:pt x="4" y="270"/>
                  <a:pt x="4" y="269"/>
                  <a:pt x="4" y="268"/>
                </a:cubicBezTo>
                <a:cubicBezTo>
                  <a:pt x="0" y="2"/>
                  <a:pt x="0" y="2"/>
                  <a:pt x="0" y="2"/>
                </a:cubicBezTo>
                <a:cubicBezTo>
                  <a:pt x="0" y="1"/>
                  <a:pt x="0" y="1"/>
                  <a:pt x="1" y="0"/>
                </a:cubicBezTo>
                <a:cubicBezTo>
                  <a:pt x="1" y="0"/>
                  <a:pt x="2" y="0"/>
                  <a:pt x="2" y="0"/>
                </a:cubicBezTo>
                <a:cubicBezTo>
                  <a:pt x="2" y="0"/>
                  <a:pt x="3" y="0"/>
                  <a:pt x="3" y="0"/>
                </a:cubicBezTo>
                <a:cubicBezTo>
                  <a:pt x="266" y="180"/>
                  <a:pt x="266" y="180"/>
                  <a:pt x="266" y="180"/>
                </a:cubicBezTo>
                <a:cubicBezTo>
                  <a:pt x="267" y="181"/>
                  <a:pt x="267" y="182"/>
                  <a:pt x="267" y="182"/>
                </a:cubicBezTo>
                <a:cubicBezTo>
                  <a:pt x="267" y="183"/>
                  <a:pt x="266" y="184"/>
                  <a:pt x="266" y="184"/>
                </a:cubicBezTo>
                <a:cubicBezTo>
                  <a:pt x="6" y="271"/>
                  <a:pt x="6" y="271"/>
                  <a:pt x="6" y="271"/>
                </a:cubicBezTo>
                <a:close/>
                <a:moveTo>
                  <a:pt x="8" y="265"/>
                </a:moveTo>
                <a:cubicBezTo>
                  <a:pt x="260" y="181"/>
                  <a:pt x="260" y="181"/>
                  <a:pt x="260" y="181"/>
                </a:cubicBezTo>
                <a:cubicBezTo>
                  <a:pt x="4" y="7"/>
                  <a:pt x="4" y="7"/>
                  <a:pt x="4" y="7"/>
                </a:cubicBezTo>
                <a:lnTo>
                  <a:pt x="8" y="2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6" name="Freeform 25"/>
          <p:cNvSpPr>
            <a:spLocks noEditPoints="1"/>
          </p:cNvSpPr>
          <p:nvPr/>
        </p:nvSpPr>
        <p:spPr bwMode="auto">
          <a:xfrm>
            <a:off x="2457450" y="3798888"/>
            <a:ext cx="227013" cy="1136650"/>
          </a:xfrm>
          <a:custGeom>
            <a:avLst/>
            <a:gdLst>
              <a:gd name="T0" fmla="*/ 78 w 80"/>
              <a:gd name="T1" fmla="*/ 399 h 399"/>
              <a:gd name="T2" fmla="*/ 75 w 80"/>
              <a:gd name="T3" fmla="*/ 397 h 399"/>
              <a:gd name="T4" fmla="*/ 0 w 80"/>
              <a:gd name="T5" fmla="*/ 114 h 399"/>
              <a:gd name="T6" fmla="*/ 0 w 80"/>
              <a:gd name="T7" fmla="*/ 112 h 399"/>
              <a:gd name="T8" fmla="*/ 69 w 80"/>
              <a:gd name="T9" fmla="*/ 1 h 399"/>
              <a:gd name="T10" fmla="*/ 71 w 80"/>
              <a:gd name="T11" fmla="*/ 0 h 399"/>
              <a:gd name="T12" fmla="*/ 71 w 80"/>
              <a:gd name="T13" fmla="*/ 0 h 399"/>
              <a:gd name="T14" fmla="*/ 72 w 80"/>
              <a:gd name="T15" fmla="*/ 0 h 399"/>
              <a:gd name="T16" fmla="*/ 73 w 80"/>
              <a:gd name="T17" fmla="*/ 3 h 399"/>
              <a:gd name="T18" fmla="*/ 80 w 80"/>
              <a:gd name="T19" fmla="*/ 396 h 399"/>
              <a:gd name="T20" fmla="*/ 78 w 80"/>
              <a:gd name="T21" fmla="*/ 399 h 399"/>
              <a:gd name="T22" fmla="*/ 78 w 80"/>
              <a:gd name="T23" fmla="*/ 399 h 399"/>
              <a:gd name="T24" fmla="*/ 75 w 80"/>
              <a:gd name="T25" fmla="*/ 377 h 399"/>
              <a:gd name="T26" fmla="*/ 69 w 80"/>
              <a:gd name="T27" fmla="*/ 11 h 399"/>
              <a:gd name="T28" fmla="*/ 5 w 80"/>
              <a:gd name="T29" fmla="*/ 114 h 399"/>
              <a:gd name="T30" fmla="*/ 75 w 80"/>
              <a:gd name="T31" fmla="*/ 37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399">
                <a:moveTo>
                  <a:pt x="78" y="399"/>
                </a:moveTo>
                <a:cubicBezTo>
                  <a:pt x="76" y="399"/>
                  <a:pt x="76" y="398"/>
                  <a:pt x="75" y="397"/>
                </a:cubicBezTo>
                <a:cubicBezTo>
                  <a:pt x="0" y="114"/>
                  <a:pt x="0" y="114"/>
                  <a:pt x="0" y="114"/>
                </a:cubicBezTo>
                <a:cubicBezTo>
                  <a:pt x="0" y="113"/>
                  <a:pt x="0" y="112"/>
                  <a:pt x="0" y="112"/>
                </a:cubicBezTo>
                <a:cubicBezTo>
                  <a:pt x="69" y="1"/>
                  <a:pt x="69" y="1"/>
                  <a:pt x="69" y="1"/>
                </a:cubicBezTo>
                <a:cubicBezTo>
                  <a:pt x="69" y="1"/>
                  <a:pt x="70" y="0"/>
                  <a:pt x="71" y="0"/>
                </a:cubicBezTo>
                <a:cubicBezTo>
                  <a:pt x="71" y="0"/>
                  <a:pt x="71" y="0"/>
                  <a:pt x="71" y="0"/>
                </a:cubicBezTo>
                <a:cubicBezTo>
                  <a:pt x="72" y="0"/>
                  <a:pt x="72" y="0"/>
                  <a:pt x="72" y="0"/>
                </a:cubicBezTo>
                <a:cubicBezTo>
                  <a:pt x="73" y="1"/>
                  <a:pt x="73" y="1"/>
                  <a:pt x="73" y="3"/>
                </a:cubicBezTo>
                <a:cubicBezTo>
                  <a:pt x="80" y="396"/>
                  <a:pt x="80" y="396"/>
                  <a:pt x="80" y="396"/>
                </a:cubicBezTo>
                <a:cubicBezTo>
                  <a:pt x="80" y="398"/>
                  <a:pt x="79" y="399"/>
                  <a:pt x="78" y="399"/>
                </a:cubicBezTo>
                <a:cubicBezTo>
                  <a:pt x="78" y="399"/>
                  <a:pt x="78" y="399"/>
                  <a:pt x="78" y="399"/>
                </a:cubicBezTo>
                <a:close/>
                <a:moveTo>
                  <a:pt x="75" y="377"/>
                </a:moveTo>
                <a:cubicBezTo>
                  <a:pt x="69" y="11"/>
                  <a:pt x="69" y="11"/>
                  <a:pt x="69" y="11"/>
                </a:cubicBezTo>
                <a:cubicBezTo>
                  <a:pt x="5" y="114"/>
                  <a:pt x="5" y="114"/>
                  <a:pt x="5" y="114"/>
                </a:cubicBezTo>
                <a:lnTo>
                  <a:pt x="75" y="3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7" name="Freeform 26"/>
          <p:cNvSpPr>
            <a:spLocks noEditPoints="1"/>
          </p:cNvSpPr>
          <p:nvPr/>
        </p:nvSpPr>
        <p:spPr bwMode="auto">
          <a:xfrm>
            <a:off x="4171950" y="6229350"/>
            <a:ext cx="949325" cy="657225"/>
          </a:xfrm>
          <a:custGeom>
            <a:avLst/>
            <a:gdLst>
              <a:gd name="T0" fmla="*/ 331 w 334"/>
              <a:gd name="T1" fmla="*/ 231 h 231"/>
              <a:gd name="T2" fmla="*/ 331 w 334"/>
              <a:gd name="T3" fmla="*/ 231 h 231"/>
              <a:gd name="T4" fmla="*/ 1 w 334"/>
              <a:gd name="T5" fmla="*/ 91 h 231"/>
              <a:gd name="T6" fmla="*/ 0 w 334"/>
              <a:gd name="T7" fmla="*/ 88 h 231"/>
              <a:gd name="T8" fmla="*/ 1 w 334"/>
              <a:gd name="T9" fmla="*/ 86 h 231"/>
              <a:gd name="T10" fmla="*/ 260 w 334"/>
              <a:gd name="T11" fmla="*/ 0 h 231"/>
              <a:gd name="T12" fmla="*/ 261 w 334"/>
              <a:gd name="T13" fmla="*/ 0 h 231"/>
              <a:gd name="T14" fmla="*/ 262 w 334"/>
              <a:gd name="T15" fmla="*/ 0 h 231"/>
              <a:gd name="T16" fmla="*/ 263 w 334"/>
              <a:gd name="T17" fmla="*/ 1 h 231"/>
              <a:gd name="T18" fmla="*/ 334 w 334"/>
              <a:gd name="T19" fmla="*/ 228 h 231"/>
              <a:gd name="T20" fmla="*/ 333 w 334"/>
              <a:gd name="T21" fmla="*/ 230 h 231"/>
              <a:gd name="T22" fmla="*/ 333 w 334"/>
              <a:gd name="T23" fmla="*/ 230 h 231"/>
              <a:gd name="T24" fmla="*/ 333 w 334"/>
              <a:gd name="T25" fmla="*/ 230 h 231"/>
              <a:gd name="T26" fmla="*/ 331 w 334"/>
              <a:gd name="T27" fmla="*/ 231 h 231"/>
              <a:gd name="T28" fmla="*/ 328 w 334"/>
              <a:gd name="T29" fmla="*/ 224 h 231"/>
              <a:gd name="T30" fmla="*/ 259 w 334"/>
              <a:gd name="T31" fmla="*/ 5 h 231"/>
              <a:gd name="T32" fmla="*/ 9 w 334"/>
              <a:gd name="T33" fmla="*/ 89 h 231"/>
              <a:gd name="T34" fmla="*/ 328 w 334"/>
              <a:gd name="T35" fmla="*/ 22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231">
                <a:moveTo>
                  <a:pt x="331" y="231"/>
                </a:moveTo>
                <a:cubicBezTo>
                  <a:pt x="331" y="231"/>
                  <a:pt x="331" y="231"/>
                  <a:pt x="331" y="231"/>
                </a:cubicBezTo>
                <a:cubicBezTo>
                  <a:pt x="1" y="91"/>
                  <a:pt x="1" y="91"/>
                  <a:pt x="1" y="91"/>
                </a:cubicBezTo>
                <a:cubicBezTo>
                  <a:pt x="0" y="90"/>
                  <a:pt x="0" y="89"/>
                  <a:pt x="0" y="88"/>
                </a:cubicBezTo>
                <a:cubicBezTo>
                  <a:pt x="0" y="87"/>
                  <a:pt x="0" y="86"/>
                  <a:pt x="1" y="86"/>
                </a:cubicBezTo>
                <a:cubicBezTo>
                  <a:pt x="260" y="0"/>
                  <a:pt x="260" y="0"/>
                  <a:pt x="260" y="0"/>
                </a:cubicBezTo>
                <a:cubicBezTo>
                  <a:pt x="261" y="0"/>
                  <a:pt x="261" y="0"/>
                  <a:pt x="261" y="0"/>
                </a:cubicBezTo>
                <a:cubicBezTo>
                  <a:pt x="261" y="0"/>
                  <a:pt x="262" y="0"/>
                  <a:pt x="262" y="0"/>
                </a:cubicBezTo>
                <a:cubicBezTo>
                  <a:pt x="262" y="0"/>
                  <a:pt x="263" y="1"/>
                  <a:pt x="263" y="1"/>
                </a:cubicBezTo>
                <a:cubicBezTo>
                  <a:pt x="334" y="228"/>
                  <a:pt x="334" y="228"/>
                  <a:pt x="334" y="228"/>
                </a:cubicBezTo>
                <a:cubicBezTo>
                  <a:pt x="334" y="228"/>
                  <a:pt x="334" y="229"/>
                  <a:pt x="333" y="230"/>
                </a:cubicBezTo>
                <a:cubicBezTo>
                  <a:pt x="333" y="230"/>
                  <a:pt x="333" y="230"/>
                  <a:pt x="333" y="230"/>
                </a:cubicBezTo>
                <a:cubicBezTo>
                  <a:pt x="333" y="230"/>
                  <a:pt x="333" y="230"/>
                  <a:pt x="333" y="230"/>
                </a:cubicBezTo>
                <a:cubicBezTo>
                  <a:pt x="332" y="230"/>
                  <a:pt x="332" y="231"/>
                  <a:pt x="331" y="231"/>
                </a:cubicBezTo>
                <a:close/>
                <a:moveTo>
                  <a:pt x="328" y="224"/>
                </a:moveTo>
                <a:cubicBezTo>
                  <a:pt x="259" y="5"/>
                  <a:pt x="259" y="5"/>
                  <a:pt x="259" y="5"/>
                </a:cubicBezTo>
                <a:cubicBezTo>
                  <a:pt x="9" y="89"/>
                  <a:pt x="9" y="89"/>
                  <a:pt x="9" y="89"/>
                </a:cubicBezTo>
                <a:lnTo>
                  <a:pt x="328"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8" name="Freeform 27"/>
          <p:cNvSpPr>
            <a:spLocks/>
          </p:cNvSpPr>
          <p:nvPr/>
        </p:nvSpPr>
        <p:spPr bwMode="auto">
          <a:xfrm>
            <a:off x="2457450" y="1847850"/>
            <a:ext cx="327025" cy="992188"/>
          </a:xfrm>
          <a:custGeom>
            <a:avLst/>
            <a:gdLst>
              <a:gd name="T0" fmla="*/ 0 w 206"/>
              <a:gd name="T1" fmla="*/ 622 h 625"/>
              <a:gd name="T2" fmla="*/ 197 w 206"/>
              <a:gd name="T3" fmla="*/ 0 h 625"/>
              <a:gd name="T4" fmla="*/ 206 w 206"/>
              <a:gd name="T5" fmla="*/ 3 h 625"/>
              <a:gd name="T6" fmla="*/ 7 w 206"/>
              <a:gd name="T7" fmla="*/ 625 h 625"/>
              <a:gd name="T8" fmla="*/ 0 w 206"/>
              <a:gd name="T9" fmla="*/ 622 h 625"/>
            </a:gdLst>
            <a:ahLst/>
            <a:cxnLst>
              <a:cxn ang="0">
                <a:pos x="T0" y="T1"/>
              </a:cxn>
              <a:cxn ang="0">
                <a:pos x="T2" y="T3"/>
              </a:cxn>
              <a:cxn ang="0">
                <a:pos x="T4" y="T5"/>
              </a:cxn>
              <a:cxn ang="0">
                <a:pos x="T6" y="T7"/>
              </a:cxn>
              <a:cxn ang="0">
                <a:pos x="T8" y="T9"/>
              </a:cxn>
            </a:cxnLst>
            <a:rect l="0" t="0" r="r" b="b"/>
            <a:pathLst>
              <a:path w="206" h="625">
                <a:moveTo>
                  <a:pt x="0" y="622"/>
                </a:moveTo>
                <a:lnTo>
                  <a:pt x="197" y="0"/>
                </a:lnTo>
                <a:lnTo>
                  <a:pt x="206" y="3"/>
                </a:lnTo>
                <a:lnTo>
                  <a:pt x="7" y="625"/>
                </a:lnTo>
                <a:lnTo>
                  <a:pt x="0" y="6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39" name="Freeform 28"/>
          <p:cNvSpPr>
            <a:spLocks noEditPoints="1"/>
          </p:cNvSpPr>
          <p:nvPr/>
        </p:nvSpPr>
        <p:spPr bwMode="auto">
          <a:xfrm>
            <a:off x="4938713" y="-184150"/>
            <a:ext cx="1487488" cy="214313"/>
          </a:xfrm>
          <a:custGeom>
            <a:avLst/>
            <a:gdLst>
              <a:gd name="T0" fmla="*/ 213 w 523"/>
              <a:gd name="T1" fmla="*/ 75 h 75"/>
              <a:gd name="T2" fmla="*/ 213 w 523"/>
              <a:gd name="T3" fmla="*/ 74 h 75"/>
              <a:gd name="T4" fmla="*/ 2 w 523"/>
              <a:gd name="T5" fmla="*/ 19 h 75"/>
              <a:gd name="T6" fmla="*/ 0 w 523"/>
              <a:gd name="T7" fmla="*/ 16 h 75"/>
              <a:gd name="T8" fmla="*/ 3 w 523"/>
              <a:gd name="T9" fmla="*/ 14 h 75"/>
              <a:gd name="T10" fmla="*/ 521 w 523"/>
              <a:gd name="T11" fmla="*/ 0 h 75"/>
              <a:gd name="T12" fmla="*/ 523 w 523"/>
              <a:gd name="T13" fmla="*/ 2 h 75"/>
              <a:gd name="T14" fmla="*/ 522 w 523"/>
              <a:gd name="T15" fmla="*/ 5 h 75"/>
              <a:gd name="T16" fmla="*/ 214 w 523"/>
              <a:gd name="T17" fmla="*/ 75 h 75"/>
              <a:gd name="T18" fmla="*/ 213 w 523"/>
              <a:gd name="T19" fmla="*/ 75 h 75"/>
              <a:gd name="T20" fmla="*/ 214 w 523"/>
              <a:gd name="T21" fmla="*/ 70 h 75"/>
              <a:gd name="T22" fmla="*/ 497 w 523"/>
              <a:gd name="T23" fmla="*/ 6 h 75"/>
              <a:gd name="T24" fmla="*/ 19 w 523"/>
              <a:gd name="T25" fmla="*/ 18 h 75"/>
              <a:gd name="T26" fmla="*/ 214 w 523"/>
              <a:gd name="T2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3" h="75">
                <a:moveTo>
                  <a:pt x="213" y="75"/>
                </a:moveTo>
                <a:cubicBezTo>
                  <a:pt x="213" y="74"/>
                  <a:pt x="213" y="74"/>
                  <a:pt x="213" y="74"/>
                </a:cubicBezTo>
                <a:cubicBezTo>
                  <a:pt x="2" y="19"/>
                  <a:pt x="2" y="19"/>
                  <a:pt x="2" y="19"/>
                </a:cubicBezTo>
                <a:cubicBezTo>
                  <a:pt x="1" y="18"/>
                  <a:pt x="0" y="17"/>
                  <a:pt x="0" y="16"/>
                </a:cubicBezTo>
                <a:cubicBezTo>
                  <a:pt x="1" y="15"/>
                  <a:pt x="2" y="14"/>
                  <a:pt x="3" y="14"/>
                </a:cubicBezTo>
                <a:cubicBezTo>
                  <a:pt x="521" y="0"/>
                  <a:pt x="521" y="0"/>
                  <a:pt x="521" y="0"/>
                </a:cubicBezTo>
                <a:cubicBezTo>
                  <a:pt x="522" y="0"/>
                  <a:pt x="523" y="1"/>
                  <a:pt x="523" y="2"/>
                </a:cubicBezTo>
                <a:cubicBezTo>
                  <a:pt x="523" y="3"/>
                  <a:pt x="523" y="5"/>
                  <a:pt x="522" y="5"/>
                </a:cubicBezTo>
                <a:cubicBezTo>
                  <a:pt x="214" y="75"/>
                  <a:pt x="214" y="75"/>
                  <a:pt x="214" y="75"/>
                </a:cubicBezTo>
                <a:lnTo>
                  <a:pt x="213" y="75"/>
                </a:lnTo>
                <a:close/>
                <a:moveTo>
                  <a:pt x="214" y="70"/>
                </a:moveTo>
                <a:cubicBezTo>
                  <a:pt x="497" y="6"/>
                  <a:pt x="497" y="6"/>
                  <a:pt x="497" y="6"/>
                </a:cubicBezTo>
                <a:cubicBezTo>
                  <a:pt x="19" y="18"/>
                  <a:pt x="19" y="18"/>
                  <a:pt x="19" y="18"/>
                </a:cubicBezTo>
                <a:lnTo>
                  <a:pt x="214"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0" name="Freeform 29"/>
          <p:cNvSpPr>
            <a:spLocks noEditPoints="1"/>
          </p:cNvSpPr>
          <p:nvPr/>
        </p:nvSpPr>
        <p:spPr bwMode="auto">
          <a:xfrm>
            <a:off x="5553075" y="6958013"/>
            <a:ext cx="1535113" cy="236538"/>
          </a:xfrm>
          <a:custGeom>
            <a:avLst/>
            <a:gdLst>
              <a:gd name="T0" fmla="*/ 3 w 540"/>
              <a:gd name="T1" fmla="*/ 83 h 83"/>
              <a:gd name="T2" fmla="*/ 0 w 540"/>
              <a:gd name="T3" fmla="*/ 81 h 83"/>
              <a:gd name="T4" fmla="*/ 2 w 540"/>
              <a:gd name="T5" fmla="*/ 79 h 83"/>
              <a:gd name="T6" fmla="*/ 230 w 540"/>
              <a:gd name="T7" fmla="*/ 0 h 83"/>
              <a:gd name="T8" fmla="*/ 231 w 540"/>
              <a:gd name="T9" fmla="*/ 0 h 83"/>
              <a:gd name="T10" fmla="*/ 231 w 540"/>
              <a:gd name="T11" fmla="*/ 0 h 83"/>
              <a:gd name="T12" fmla="*/ 538 w 540"/>
              <a:gd name="T13" fmla="*/ 51 h 83"/>
              <a:gd name="T14" fmla="*/ 540 w 540"/>
              <a:gd name="T15" fmla="*/ 54 h 83"/>
              <a:gd name="T16" fmla="*/ 538 w 540"/>
              <a:gd name="T17" fmla="*/ 56 h 83"/>
              <a:gd name="T18" fmla="*/ 3 w 540"/>
              <a:gd name="T19" fmla="*/ 83 h 83"/>
              <a:gd name="T20" fmla="*/ 19 w 540"/>
              <a:gd name="T21" fmla="*/ 78 h 83"/>
              <a:gd name="T22" fmla="*/ 516 w 540"/>
              <a:gd name="T23" fmla="*/ 52 h 83"/>
              <a:gd name="T24" fmla="*/ 231 w 540"/>
              <a:gd name="T25" fmla="*/ 5 h 83"/>
              <a:gd name="T26" fmla="*/ 19 w 540"/>
              <a:gd name="T27" fmla="*/ 7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0" h="83">
                <a:moveTo>
                  <a:pt x="3" y="83"/>
                </a:moveTo>
                <a:cubicBezTo>
                  <a:pt x="1" y="83"/>
                  <a:pt x="0" y="83"/>
                  <a:pt x="0" y="81"/>
                </a:cubicBezTo>
                <a:cubicBezTo>
                  <a:pt x="0" y="80"/>
                  <a:pt x="1" y="79"/>
                  <a:pt x="2" y="79"/>
                </a:cubicBezTo>
                <a:cubicBezTo>
                  <a:pt x="230" y="0"/>
                  <a:pt x="230" y="0"/>
                  <a:pt x="230" y="0"/>
                </a:cubicBezTo>
                <a:cubicBezTo>
                  <a:pt x="231" y="0"/>
                  <a:pt x="231" y="0"/>
                  <a:pt x="231" y="0"/>
                </a:cubicBezTo>
                <a:cubicBezTo>
                  <a:pt x="231" y="0"/>
                  <a:pt x="231" y="0"/>
                  <a:pt x="231" y="0"/>
                </a:cubicBezTo>
                <a:cubicBezTo>
                  <a:pt x="538" y="51"/>
                  <a:pt x="538" y="51"/>
                  <a:pt x="538" y="51"/>
                </a:cubicBezTo>
                <a:cubicBezTo>
                  <a:pt x="540" y="51"/>
                  <a:pt x="540" y="52"/>
                  <a:pt x="540" y="54"/>
                </a:cubicBezTo>
                <a:cubicBezTo>
                  <a:pt x="540" y="55"/>
                  <a:pt x="539" y="56"/>
                  <a:pt x="538" y="56"/>
                </a:cubicBezTo>
                <a:cubicBezTo>
                  <a:pt x="3" y="83"/>
                  <a:pt x="3" y="83"/>
                  <a:pt x="3" y="83"/>
                </a:cubicBezTo>
                <a:close/>
                <a:moveTo>
                  <a:pt x="19" y="78"/>
                </a:moveTo>
                <a:cubicBezTo>
                  <a:pt x="516" y="52"/>
                  <a:pt x="516" y="52"/>
                  <a:pt x="516" y="52"/>
                </a:cubicBezTo>
                <a:cubicBezTo>
                  <a:pt x="231" y="5"/>
                  <a:pt x="231" y="5"/>
                  <a:pt x="231" y="5"/>
                </a:cubicBezTo>
                <a:lnTo>
                  <a:pt x="19"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1" name="Freeform 30"/>
          <p:cNvSpPr>
            <a:spLocks noEditPoints="1"/>
          </p:cNvSpPr>
          <p:nvPr/>
        </p:nvSpPr>
        <p:spPr bwMode="auto">
          <a:xfrm>
            <a:off x="4905375" y="6096000"/>
            <a:ext cx="1384300" cy="876300"/>
          </a:xfrm>
          <a:custGeom>
            <a:avLst/>
            <a:gdLst>
              <a:gd name="T0" fmla="*/ 459 w 487"/>
              <a:gd name="T1" fmla="*/ 308 h 308"/>
              <a:gd name="T2" fmla="*/ 457 w 487"/>
              <a:gd name="T3" fmla="*/ 308 h 308"/>
              <a:gd name="T4" fmla="*/ 2 w 487"/>
              <a:gd name="T5" fmla="*/ 51 h 308"/>
              <a:gd name="T6" fmla="*/ 1 w 487"/>
              <a:gd name="T7" fmla="*/ 49 h 308"/>
              <a:gd name="T8" fmla="*/ 3 w 487"/>
              <a:gd name="T9" fmla="*/ 47 h 308"/>
              <a:gd name="T10" fmla="*/ 484 w 487"/>
              <a:gd name="T11" fmla="*/ 0 h 308"/>
              <a:gd name="T12" fmla="*/ 486 w 487"/>
              <a:gd name="T13" fmla="*/ 1 h 308"/>
              <a:gd name="T14" fmla="*/ 487 w 487"/>
              <a:gd name="T15" fmla="*/ 3 h 308"/>
              <a:gd name="T16" fmla="*/ 461 w 487"/>
              <a:gd name="T17" fmla="*/ 306 h 308"/>
              <a:gd name="T18" fmla="*/ 460 w 487"/>
              <a:gd name="T19" fmla="*/ 308 h 308"/>
              <a:gd name="T20" fmla="*/ 459 w 487"/>
              <a:gd name="T21" fmla="*/ 308 h 308"/>
              <a:gd name="T22" fmla="*/ 457 w 487"/>
              <a:gd name="T23" fmla="*/ 302 h 308"/>
              <a:gd name="T24" fmla="*/ 482 w 487"/>
              <a:gd name="T25" fmla="*/ 5 h 308"/>
              <a:gd name="T26" fmla="*/ 10 w 487"/>
              <a:gd name="T27" fmla="*/ 51 h 308"/>
              <a:gd name="T28" fmla="*/ 457 w 487"/>
              <a:gd name="T29" fmla="*/ 30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08">
                <a:moveTo>
                  <a:pt x="459" y="308"/>
                </a:moveTo>
                <a:cubicBezTo>
                  <a:pt x="458" y="308"/>
                  <a:pt x="458" y="308"/>
                  <a:pt x="457" y="308"/>
                </a:cubicBezTo>
                <a:cubicBezTo>
                  <a:pt x="2" y="51"/>
                  <a:pt x="2" y="51"/>
                  <a:pt x="2" y="51"/>
                </a:cubicBezTo>
                <a:cubicBezTo>
                  <a:pt x="1" y="51"/>
                  <a:pt x="0" y="50"/>
                  <a:pt x="1" y="49"/>
                </a:cubicBezTo>
                <a:cubicBezTo>
                  <a:pt x="1" y="48"/>
                  <a:pt x="2" y="47"/>
                  <a:pt x="3" y="47"/>
                </a:cubicBezTo>
                <a:cubicBezTo>
                  <a:pt x="3" y="47"/>
                  <a:pt x="484" y="0"/>
                  <a:pt x="484" y="0"/>
                </a:cubicBezTo>
                <a:cubicBezTo>
                  <a:pt x="485" y="0"/>
                  <a:pt x="486" y="0"/>
                  <a:pt x="486" y="1"/>
                </a:cubicBezTo>
                <a:cubicBezTo>
                  <a:pt x="487" y="1"/>
                  <a:pt x="487" y="2"/>
                  <a:pt x="487" y="3"/>
                </a:cubicBezTo>
                <a:cubicBezTo>
                  <a:pt x="461" y="306"/>
                  <a:pt x="461" y="306"/>
                  <a:pt x="461" y="306"/>
                </a:cubicBezTo>
                <a:cubicBezTo>
                  <a:pt x="461" y="307"/>
                  <a:pt x="460" y="307"/>
                  <a:pt x="460" y="308"/>
                </a:cubicBezTo>
                <a:cubicBezTo>
                  <a:pt x="459" y="308"/>
                  <a:pt x="459" y="308"/>
                  <a:pt x="459" y="308"/>
                </a:cubicBezTo>
                <a:close/>
                <a:moveTo>
                  <a:pt x="457" y="302"/>
                </a:moveTo>
                <a:cubicBezTo>
                  <a:pt x="482" y="5"/>
                  <a:pt x="482" y="5"/>
                  <a:pt x="482" y="5"/>
                </a:cubicBezTo>
                <a:cubicBezTo>
                  <a:pt x="10" y="51"/>
                  <a:pt x="10" y="51"/>
                  <a:pt x="10" y="51"/>
                </a:cubicBezTo>
                <a:lnTo>
                  <a:pt x="457" y="3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2" name="Freeform 31"/>
          <p:cNvSpPr>
            <a:spLocks noEditPoints="1"/>
          </p:cNvSpPr>
          <p:nvPr/>
        </p:nvSpPr>
        <p:spPr bwMode="auto">
          <a:xfrm>
            <a:off x="5106988" y="6872288"/>
            <a:ext cx="1108075" cy="322263"/>
          </a:xfrm>
          <a:custGeom>
            <a:avLst/>
            <a:gdLst>
              <a:gd name="T0" fmla="*/ 160 w 390"/>
              <a:gd name="T1" fmla="*/ 113 h 113"/>
              <a:gd name="T2" fmla="*/ 158 w 390"/>
              <a:gd name="T3" fmla="*/ 113 h 113"/>
              <a:gd name="T4" fmla="*/ 1 w 390"/>
              <a:gd name="T5" fmla="*/ 4 h 113"/>
              <a:gd name="T6" fmla="*/ 0 w 390"/>
              <a:gd name="T7" fmla="*/ 1 h 113"/>
              <a:gd name="T8" fmla="*/ 2 w 390"/>
              <a:gd name="T9" fmla="*/ 0 h 113"/>
              <a:gd name="T10" fmla="*/ 388 w 390"/>
              <a:gd name="T11" fmla="*/ 30 h 113"/>
              <a:gd name="T12" fmla="*/ 390 w 390"/>
              <a:gd name="T13" fmla="*/ 32 h 113"/>
              <a:gd name="T14" fmla="*/ 388 w 390"/>
              <a:gd name="T15" fmla="*/ 35 h 113"/>
              <a:gd name="T16" fmla="*/ 160 w 390"/>
              <a:gd name="T17" fmla="*/ 113 h 113"/>
              <a:gd name="T18" fmla="*/ 160 w 390"/>
              <a:gd name="T19" fmla="*/ 109 h 113"/>
              <a:gd name="T20" fmla="*/ 376 w 390"/>
              <a:gd name="T21" fmla="*/ 34 h 113"/>
              <a:gd name="T22" fmla="*/ 11 w 390"/>
              <a:gd name="T23" fmla="*/ 5 h 113"/>
              <a:gd name="T24" fmla="*/ 160 w 390"/>
              <a:gd name="T25" fmla="*/ 10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113">
                <a:moveTo>
                  <a:pt x="160" y="113"/>
                </a:moveTo>
                <a:cubicBezTo>
                  <a:pt x="159" y="113"/>
                  <a:pt x="159" y="113"/>
                  <a:pt x="158" y="113"/>
                </a:cubicBezTo>
                <a:cubicBezTo>
                  <a:pt x="1" y="4"/>
                  <a:pt x="1" y="4"/>
                  <a:pt x="1" y="4"/>
                </a:cubicBezTo>
                <a:cubicBezTo>
                  <a:pt x="0" y="4"/>
                  <a:pt x="0" y="2"/>
                  <a:pt x="0" y="1"/>
                </a:cubicBezTo>
                <a:cubicBezTo>
                  <a:pt x="0" y="1"/>
                  <a:pt x="1" y="0"/>
                  <a:pt x="2" y="0"/>
                </a:cubicBezTo>
                <a:cubicBezTo>
                  <a:pt x="388" y="30"/>
                  <a:pt x="388" y="30"/>
                  <a:pt x="388" y="30"/>
                </a:cubicBezTo>
                <a:cubicBezTo>
                  <a:pt x="389" y="31"/>
                  <a:pt x="390" y="31"/>
                  <a:pt x="390" y="32"/>
                </a:cubicBezTo>
                <a:cubicBezTo>
                  <a:pt x="390" y="34"/>
                  <a:pt x="389" y="35"/>
                  <a:pt x="388" y="35"/>
                </a:cubicBezTo>
                <a:cubicBezTo>
                  <a:pt x="160" y="113"/>
                  <a:pt x="160" y="113"/>
                  <a:pt x="160" y="113"/>
                </a:cubicBezTo>
                <a:close/>
                <a:moveTo>
                  <a:pt x="160" y="109"/>
                </a:moveTo>
                <a:cubicBezTo>
                  <a:pt x="376" y="34"/>
                  <a:pt x="376" y="34"/>
                  <a:pt x="376" y="34"/>
                </a:cubicBezTo>
                <a:cubicBezTo>
                  <a:pt x="11" y="5"/>
                  <a:pt x="11" y="5"/>
                  <a:pt x="11" y="5"/>
                </a:cubicBezTo>
                <a:lnTo>
                  <a:pt x="160" y="1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3" name="Freeform 32"/>
          <p:cNvSpPr>
            <a:spLocks noEditPoints="1"/>
          </p:cNvSpPr>
          <p:nvPr/>
        </p:nvSpPr>
        <p:spPr bwMode="auto">
          <a:xfrm>
            <a:off x="4905375" y="6229350"/>
            <a:ext cx="1309688" cy="742950"/>
          </a:xfrm>
          <a:custGeom>
            <a:avLst/>
            <a:gdLst>
              <a:gd name="T0" fmla="*/ 73 w 461"/>
              <a:gd name="T1" fmla="*/ 231 h 261"/>
              <a:gd name="T2" fmla="*/ 71 w 461"/>
              <a:gd name="T3" fmla="*/ 229 h 261"/>
              <a:gd name="T4" fmla="*/ 1 w 461"/>
              <a:gd name="T5" fmla="*/ 3 h 261"/>
              <a:gd name="T6" fmla="*/ 1 w 461"/>
              <a:gd name="T7" fmla="*/ 0 h 261"/>
              <a:gd name="T8" fmla="*/ 3 w 461"/>
              <a:gd name="T9" fmla="*/ 0 h 261"/>
              <a:gd name="T10" fmla="*/ 4 w 461"/>
              <a:gd name="T11" fmla="*/ 0 h 261"/>
              <a:gd name="T12" fmla="*/ 460 w 461"/>
              <a:gd name="T13" fmla="*/ 257 h 261"/>
              <a:gd name="T14" fmla="*/ 461 w 461"/>
              <a:gd name="T15" fmla="*/ 259 h 261"/>
              <a:gd name="T16" fmla="*/ 459 w 461"/>
              <a:gd name="T17" fmla="*/ 261 h 261"/>
              <a:gd name="T18" fmla="*/ 73 w 461"/>
              <a:gd name="T19" fmla="*/ 231 h 261"/>
              <a:gd name="T20" fmla="*/ 448 w 461"/>
              <a:gd name="T21" fmla="*/ 256 h 261"/>
              <a:gd name="T22" fmla="*/ 7 w 461"/>
              <a:gd name="T23" fmla="*/ 7 h 261"/>
              <a:gd name="T24" fmla="*/ 75 w 461"/>
              <a:gd name="T25" fmla="*/ 226 h 261"/>
              <a:gd name="T26" fmla="*/ 448 w 461"/>
              <a:gd name="T27"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1" h="261">
                <a:moveTo>
                  <a:pt x="73" y="231"/>
                </a:moveTo>
                <a:cubicBezTo>
                  <a:pt x="72" y="231"/>
                  <a:pt x="71" y="230"/>
                  <a:pt x="71" y="229"/>
                </a:cubicBezTo>
                <a:cubicBezTo>
                  <a:pt x="1" y="3"/>
                  <a:pt x="1" y="3"/>
                  <a:pt x="1" y="3"/>
                </a:cubicBezTo>
                <a:cubicBezTo>
                  <a:pt x="0" y="2"/>
                  <a:pt x="1" y="1"/>
                  <a:pt x="1" y="0"/>
                </a:cubicBezTo>
                <a:cubicBezTo>
                  <a:pt x="2" y="0"/>
                  <a:pt x="2" y="0"/>
                  <a:pt x="3" y="0"/>
                </a:cubicBezTo>
                <a:cubicBezTo>
                  <a:pt x="3" y="0"/>
                  <a:pt x="4" y="0"/>
                  <a:pt x="4" y="0"/>
                </a:cubicBezTo>
                <a:cubicBezTo>
                  <a:pt x="460" y="257"/>
                  <a:pt x="460" y="257"/>
                  <a:pt x="460" y="257"/>
                </a:cubicBezTo>
                <a:cubicBezTo>
                  <a:pt x="461" y="257"/>
                  <a:pt x="461" y="258"/>
                  <a:pt x="461" y="259"/>
                </a:cubicBezTo>
                <a:cubicBezTo>
                  <a:pt x="460" y="261"/>
                  <a:pt x="460" y="261"/>
                  <a:pt x="459" y="261"/>
                </a:cubicBezTo>
                <a:lnTo>
                  <a:pt x="73" y="231"/>
                </a:lnTo>
                <a:close/>
                <a:moveTo>
                  <a:pt x="448" y="256"/>
                </a:moveTo>
                <a:cubicBezTo>
                  <a:pt x="7" y="7"/>
                  <a:pt x="7" y="7"/>
                  <a:pt x="7" y="7"/>
                </a:cubicBezTo>
                <a:cubicBezTo>
                  <a:pt x="75" y="226"/>
                  <a:pt x="75" y="226"/>
                  <a:pt x="75" y="226"/>
                </a:cubicBezTo>
                <a:lnTo>
                  <a:pt x="448"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4" name="Freeform 33"/>
          <p:cNvSpPr>
            <a:spLocks noEditPoints="1"/>
          </p:cNvSpPr>
          <p:nvPr/>
        </p:nvSpPr>
        <p:spPr bwMode="auto">
          <a:xfrm>
            <a:off x="9586913" y="2605087"/>
            <a:ext cx="236538" cy="531813"/>
          </a:xfrm>
          <a:custGeom>
            <a:avLst/>
            <a:gdLst>
              <a:gd name="T0" fmla="*/ 81 w 83"/>
              <a:gd name="T1" fmla="*/ 187 h 187"/>
              <a:gd name="T2" fmla="*/ 80 w 83"/>
              <a:gd name="T3" fmla="*/ 186 h 187"/>
              <a:gd name="T4" fmla="*/ 1 w 83"/>
              <a:gd name="T5" fmla="*/ 152 h 187"/>
              <a:gd name="T6" fmla="*/ 0 w 83"/>
              <a:gd name="T7" fmla="*/ 149 h 187"/>
              <a:gd name="T8" fmla="*/ 32 w 83"/>
              <a:gd name="T9" fmla="*/ 2 h 187"/>
              <a:gd name="T10" fmla="*/ 35 w 83"/>
              <a:gd name="T11" fmla="*/ 0 h 187"/>
              <a:gd name="T12" fmla="*/ 37 w 83"/>
              <a:gd name="T13" fmla="*/ 2 h 187"/>
              <a:gd name="T14" fmla="*/ 83 w 83"/>
              <a:gd name="T15" fmla="*/ 184 h 187"/>
              <a:gd name="T16" fmla="*/ 82 w 83"/>
              <a:gd name="T17" fmla="*/ 186 h 187"/>
              <a:gd name="T18" fmla="*/ 81 w 83"/>
              <a:gd name="T19" fmla="*/ 187 h 187"/>
              <a:gd name="T20" fmla="*/ 77 w 83"/>
              <a:gd name="T21" fmla="*/ 180 h 187"/>
              <a:gd name="T22" fmla="*/ 35 w 83"/>
              <a:gd name="T23" fmla="*/ 13 h 187"/>
              <a:gd name="T24" fmla="*/ 5 w 83"/>
              <a:gd name="T25" fmla="*/ 148 h 187"/>
              <a:gd name="T26" fmla="*/ 77 w 83"/>
              <a:gd name="T27" fmla="*/ 18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87">
                <a:moveTo>
                  <a:pt x="81" y="187"/>
                </a:moveTo>
                <a:cubicBezTo>
                  <a:pt x="80" y="187"/>
                  <a:pt x="80" y="186"/>
                  <a:pt x="80" y="186"/>
                </a:cubicBezTo>
                <a:cubicBezTo>
                  <a:pt x="1" y="152"/>
                  <a:pt x="1" y="152"/>
                  <a:pt x="1" y="152"/>
                </a:cubicBezTo>
                <a:cubicBezTo>
                  <a:pt x="0" y="151"/>
                  <a:pt x="0" y="150"/>
                  <a:pt x="0" y="149"/>
                </a:cubicBezTo>
                <a:cubicBezTo>
                  <a:pt x="32" y="2"/>
                  <a:pt x="32" y="2"/>
                  <a:pt x="32" y="2"/>
                </a:cubicBezTo>
                <a:cubicBezTo>
                  <a:pt x="33" y="1"/>
                  <a:pt x="33" y="0"/>
                  <a:pt x="35" y="0"/>
                </a:cubicBezTo>
                <a:cubicBezTo>
                  <a:pt x="36" y="0"/>
                  <a:pt x="37" y="1"/>
                  <a:pt x="37" y="2"/>
                </a:cubicBezTo>
                <a:cubicBezTo>
                  <a:pt x="83" y="184"/>
                  <a:pt x="83" y="184"/>
                  <a:pt x="83" y="184"/>
                </a:cubicBezTo>
                <a:cubicBezTo>
                  <a:pt x="83" y="185"/>
                  <a:pt x="83" y="185"/>
                  <a:pt x="82" y="186"/>
                </a:cubicBezTo>
                <a:cubicBezTo>
                  <a:pt x="82" y="186"/>
                  <a:pt x="81" y="187"/>
                  <a:pt x="81" y="187"/>
                </a:cubicBezTo>
                <a:close/>
                <a:moveTo>
                  <a:pt x="77" y="180"/>
                </a:moveTo>
                <a:cubicBezTo>
                  <a:pt x="35" y="13"/>
                  <a:pt x="35" y="13"/>
                  <a:pt x="35" y="13"/>
                </a:cubicBezTo>
                <a:cubicBezTo>
                  <a:pt x="5" y="148"/>
                  <a:pt x="5" y="148"/>
                  <a:pt x="5" y="148"/>
                </a:cubicBezTo>
                <a:lnTo>
                  <a:pt x="77"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5" name="Freeform 34"/>
          <p:cNvSpPr>
            <a:spLocks noEditPoints="1"/>
          </p:cNvSpPr>
          <p:nvPr/>
        </p:nvSpPr>
        <p:spPr bwMode="auto">
          <a:xfrm>
            <a:off x="7762875" y="5578475"/>
            <a:ext cx="1122363" cy="742950"/>
          </a:xfrm>
          <a:custGeom>
            <a:avLst/>
            <a:gdLst>
              <a:gd name="T0" fmla="*/ 141 w 395"/>
              <a:gd name="T1" fmla="*/ 261 h 261"/>
              <a:gd name="T2" fmla="*/ 139 w 395"/>
              <a:gd name="T3" fmla="*/ 260 h 261"/>
              <a:gd name="T4" fmla="*/ 1 w 395"/>
              <a:gd name="T5" fmla="*/ 93 h 261"/>
              <a:gd name="T6" fmla="*/ 1 w 395"/>
              <a:gd name="T7" fmla="*/ 91 h 261"/>
              <a:gd name="T8" fmla="*/ 2 w 395"/>
              <a:gd name="T9" fmla="*/ 90 h 261"/>
              <a:gd name="T10" fmla="*/ 393 w 395"/>
              <a:gd name="T11" fmla="*/ 0 h 261"/>
              <a:gd name="T12" fmla="*/ 393 w 395"/>
              <a:gd name="T13" fmla="*/ 0 h 261"/>
              <a:gd name="T14" fmla="*/ 395 w 395"/>
              <a:gd name="T15" fmla="*/ 1 h 261"/>
              <a:gd name="T16" fmla="*/ 395 w 395"/>
              <a:gd name="T17" fmla="*/ 4 h 261"/>
              <a:gd name="T18" fmla="*/ 143 w 395"/>
              <a:gd name="T19" fmla="*/ 260 h 261"/>
              <a:gd name="T20" fmla="*/ 141 w 395"/>
              <a:gd name="T21" fmla="*/ 261 h 261"/>
              <a:gd name="T22" fmla="*/ 141 w 395"/>
              <a:gd name="T23" fmla="*/ 255 h 261"/>
              <a:gd name="T24" fmla="*/ 386 w 395"/>
              <a:gd name="T25" fmla="*/ 6 h 261"/>
              <a:gd name="T26" fmla="*/ 7 w 395"/>
              <a:gd name="T27" fmla="*/ 93 h 261"/>
              <a:gd name="T28" fmla="*/ 141 w 395"/>
              <a:gd name="T29" fmla="*/ 25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5" h="261">
                <a:moveTo>
                  <a:pt x="141" y="261"/>
                </a:moveTo>
                <a:cubicBezTo>
                  <a:pt x="140" y="261"/>
                  <a:pt x="139" y="261"/>
                  <a:pt x="139" y="260"/>
                </a:cubicBezTo>
                <a:cubicBezTo>
                  <a:pt x="1" y="93"/>
                  <a:pt x="1" y="93"/>
                  <a:pt x="1" y="93"/>
                </a:cubicBezTo>
                <a:cubicBezTo>
                  <a:pt x="1" y="93"/>
                  <a:pt x="0" y="92"/>
                  <a:pt x="1" y="91"/>
                </a:cubicBezTo>
                <a:cubicBezTo>
                  <a:pt x="1" y="90"/>
                  <a:pt x="2" y="90"/>
                  <a:pt x="2" y="90"/>
                </a:cubicBezTo>
                <a:cubicBezTo>
                  <a:pt x="393" y="0"/>
                  <a:pt x="393" y="0"/>
                  <a:pt x="393" y="0"/>
                </a:cubicBezTo>
                <a:cubicBezTo>
                  <a:pt x="393" y="0"/>
                  <a:pt x="393" y="0"/>
                  <a:pt x="393" y="0"/>
                </a:cubicBezTo>
                <a:cubicBezTo>
                  <a:pt x="394" y="0"/>
                  <a:pt x="395" y="0"/>
                  <a:pt x="395" y="1"/>
                </a:cubicBezTo>
                <a:cubicBezTo>
                  <a:pt x="395" y="2"/>
                  <a:pt x="395" y="3"/>
                  <a:pt x="395" y="4"/>
                </a:cubicBezTo>
                <a:cubicBezTo>
                  <a:pt x="143" y="260"/>
                  <a:pt x="143" y="260"/>
                  <a:pt x="143" y="260"/>
                </a:cubicBezTo>
                <a:cubicBezTo>
                  <a:pt x="142" y="261"/>
                  <a:pt x="142" y="261"/>
                  <a:pt x="141" y="261"/>
                </a:cubicBezTo>
                <a:close/>
                <a:moveTo>
                  <a:pt x="141" y="255"/>
                </a:moveTo>
                <a:cubicBezTo>
                  <a:pt x="386" y="6"/>
                  <a:pt x="386" y="6"/>
                  <a:pt x="386" y="6"/>
                </a:cubicBezTo>
                <a:cubicBezTo>
                  <a:pt x="7" y="93"/>
                  <a:pt x="7" y="93"/>
                  <a:pt x="7" y="93"/>
                </a:cubicBezTo>
                <a:lnTo>
                  <a:pt x="141" y="2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6" name="Freeform 35"/>
          <p:cNvSpPr>
            <a:spLocks noEditPoints="1"/>
          </p:cNvSpPr>
          <p:nvPr/>
        </p:nvSpPr>
        <p:spPr bwMode="auto">
          <a:xfrm>
            <a:off x="7762875" y="4676775"/>
            <a:ext cx="1443038" cy="1168400"/>
          </a:xfrm>
          <a:custGeom>
            <a:avLst/>
            <a:gdLst>
              <a:gd name="T0" fmla="*/ 3 w 508"/>
              <a:gd name="T1" fmla="*/ 411 h 411"/>
              <a:gd name="T2" fmla="*/ 1 w 508"/>
              <a:gd name="T3" fmla="*/ 410 h 411"/>
              <a:gd name="T4" fmla="*/ 1 w 508"/>
              <a:gd name="T5" fmla="*/ 407 h 411"/>
              <a:gd name="T6" fmla="*/ 504 w 508"/>
              <a:gd name="T7" fmla="*/ 0 h 411"/>
              <a:gd name="T8" fmla="*/ 506 w 508"/>
              <a:gd name="T9" fmla="*/ 0 h 411"/>
              <a:gd name="T10" fmla="*/ 507 w 508"/>
              <a:gd name="T11" fmla="*/ 0 h 411"/>
              <a:gd name="T12" fmla="*/ 508 w 508"/>
              <a:gd name="T13" fmla="*/ 3 h 411"/>
              <a:gd name="T14" fmla="*/ 395 w 508"/>
              <a:gd name="T15" fmla="*/ 320 h 411"/>
              <a:gd name="T16" fmla="*/ 393 w 508"/>
              <a:gd name="T17" fmla="*/ 321 h 411"/>
              <a:gd name="T18" fmla="*/ 3 w 508"/>
              <a:gd name="T19" fmla="*/ 411 h 411"/>
              <a:gd name="T20" fmla="*/ 12 w 508"/>
              <a:gd name="T21" fmla="*/ 404 h 411"/>
              <a:gd name="T22" fmla="*/ 391 w 508"/>
              <a:gd name="T23" fmla="*/ 317 h 411"/>
              <a:gd name="T24" fmla="*/ 501 w 508"/>
              <a:gd name="T25" fmla="*/ 9 h 411"/>
              <a:gd name="T26" fmla="*/ 12 w 508"/>
              <a:gd name="T27" fmla="*/ 40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8" h="411">
                <a:moveTo>
                  <a:pt x="3" y="411"/>
                </a:moveTo>
                <a:cubicBezTo>
                  <a:pt x="2" y="411"/>
                  <a:pt x="1" y="411"/>
                  <a:pt x="1" y="410"/>
                </a:cubicBezTo>
                <a:cubicBezTo>
                  <a:pt x="0" y="409"/>
                  <a:pt x="1" y="408"/>
                  <a:pt x="1" y="407"/>
                </a:cubicBezTo>
                <a:cubicBezTo>
                  <a:pt x="504" y="0"/>
                  <a:pt x="504" y="0"/>
                  <a:pt x="504" y="0"/>
                </a:cubicBezTo>
                <a:cubicBezTo>
                  <a:pt x="504" y="0"/>
                  <a:pt x="505" y="0"/>
                  <a:pt x="506" y="0"/>
                </a:cubicBezTo>
                <a:cubicBezTo>
                  <a:pt x="506" y="0"/>
                  <a:pt x="507" y="0"/>
                  <a:pt x="507" y="0"/>
                </a:cubicBezTo>
                <a:cubicBezTo>
                  <a:pt x="508" y="1"/>
                  <a:pt x="508" y="2"/>
                  <a:pt x="508" y="3"/>
                </a:cubicBezTo>
                <a:cubicBezTo>
                  <a:pt x="395" y="320"/>
                  <a:pt x="395" y="320"/>
                  <a:pt x="395" y="320"/>
                </a:cubicBezTo>
                <a:cubicBezTo>
                  <a:pt x="395" y="321"/>
                  <a:pt x="394" y="321"/>
                  <a:pt x="393" y="321"/>
                </a:cubicBezTo>
                <a:cubicBezTo>
                  <a:pt x="3" y="411"/>
                  <a:pt x="3" y="411"/>
                  <a:pt x="3" y="411"/>
                </a:cubicBezTo>
                <a:close/>
                <a:moveTo>
                  <a:pt x="12" y="404"/>
                </a:moveTo>
                <a:cubicBezTo>
                  <a:pt x="391" y="317"/>
                  <a:pt x="391" y="317"/>
                  <a:pt x="391" y="317"/>
                </a:cubicBezTo>
                <a:cubicBezTo>
                  <a:pt x="501" y="9"/>
                  <a:pt x="501" y="9"/>
                  <a:pt x="501" y="9"/>
                </a:cubicBezTo>
                <a:lnTo>
                  <a:pt x="12" y="4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7" name="Freeform 36"/>
          <p:cNvSpPr>
            <a:spLocks noEditPoints="1"/>
          </p:cNvSpPr>
          <p:nvPr/>
        </p:nvSpPr>
        <p:spPr bwMode="auto">
          <a:xfrm>
            <a:off x="8154988" y="5578475"/>
            <a:ext cx="887413" cy="742950"/>
          </a:xfrm>
          <a:custGeom>
            <a:avLst/>
            <a:gdLst>
              <a:gd name="T0" fmla="*/ 3 w 312"/>
              <a:gd name="T1" fmla="*/ 261 h 261"/>
              <a:gd name="T2" fmla="*/ 1 w 312"/>
              <a:gd name="T3" fmla="*/ 260 h 261"/>
              <a:gd name="T4" fmla="*/ 1 w 312"/>
              <a:gd name="T5" fmla="*/ 257 h 261"/>
              <a:gd name="T6" fmla="*/ 253 w 312"/>
              <a:gd name="T7" fmla="*/ 0 h 261"/>
              <a:gd name="T8" fmla="*/ 255 w 312"/>
              <a:gd name="T9" fmla="*/ 0 h 261"/>
              <a:gd name="T10" fmla="*/ 257 w 312"/>
              <a:gd name="T11" fmla="*/ 1 h 261"/>
              <a:gd name="T12" fmla="*/ 312 w 312"/>
              <a:gd name="T13" fmla="*/ 71 h 261"/>
              <a:gd name="T14" fmla="*/ 312 w 312"/>
              <a:gd name="T15" fmla="*/ 72 h 261"/>
              <a:gd name="T16" fmla="*/ 311 w 312"/>
              <a:gd name="T17" fmla="*/ 74 h 261"/>
              <a:gd name="T18" fmla="*/ 4 w 312"/>
              <a:gd name="T19" fmla="*/ 261 h 261"/>
              <a:gd name="T20" fmla="*/ 3 w 312"/>
              <a:gd name="T21" fmla="*/ 261 h 261"/>
              <a:gd name="T22" fmla="*/ 18 w 312"/>
              <a:gd name="T23" fmla="*/ 247 h 261"/>
              <a:gd name="T24" fmla="*/ 307 w 312"/>
              <a:gd name="T25" fmla="*/ 71 h 261"/>
              <a:gd name="T26" fmla="*/ 255 w 312"/>
              <a:gd name="T27" fmla="*/ 6 h 261"/>
              <a:gd name="T28" fmla="*/ 18 w 312"/>
              <a:gd name="T29" fmla="*/ 24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261">
                <a:moveTo>
                  <a:pt x="3" y="261"/>
                </a:moveTo>
                <a:cubicBezTo>
                  <a:pt x="2" y="261"/>
                  <a:pt x="2" y="261"/>
                  <a:pt x="1" y="260"/>
                </a:cubicBezTo>
                <a:cubicBezTo>
                  <a:pt x="0" y="259"/>
                  <a:pt x="0" y="258"/>
                  <a:pt x="1" y="257"/>
                </a:cubicBezTo>
                <a:cubicBezTo>
                  <a:pt x="253" y="0"/>
                  <a:pt x="253" y="0"/>
                  <a:pt x="253" y="0"/>
                </a:cubicBezTo>
                <a:cubicBezTo>
                  <a:pt x="254" y="0"/>
                  <a:pt x="254" y="0"/>
                  <a:pt x="255" y="0"/>
                </a:cubicBezTo>
                <a:cubicBezTo>
                  <a:pt x="256" y="0"/>
                  <a:pt x="256" y="0"/>
                  <a:pt x="257" y="1"/>
                </a:cubicBezTo>
                <a:cubicBezTo>
                  <a:pt x="312" y="71"/>
                  <a:pt x="312" y="71"/>
                  <a:pt x="312" y="71"/>
                </a:cubicBezTo>
                <a:cubicBezTo>
                  <a:pt x="312" y="71"/>
                  <a:pt x="312" y="72"/>
                  <a:pt x="312" y="72"/>
                </a:cubicBezTo>
                <a:cubicBezTo>
                  <a:pt x="312" y="73"/>
                  <a:pt x="312" y="74"/>
                  <a:pt x="311" y="74"/>
                </a:cubicBezTo>
                <a:cubicBezTo>
                  <a:pt x="4" y="261"/>
                  <a:pt x="4" y="261"/>
                  <a:pt x="4" y="261"/>
                </a:cubicBezTo>
                <a:cubicBezTo>
                  <a:pt x="4" y="261"/>
                  <a:pt x="3" y="261"/>
                  <a:pt x="3" y="261"/>
                </a:cubicBezTo>
                <a:close/>
                <a:moveTo>
                  <a:pt x="18" y="247"/>
                </a:moveTo>
                <a:cubicBezTo>
                  <a:pt x="307" y="71"/>
                  <a:pt x="307" y="71"/>
                  <a:pt x="307" y="71"/>
                </a:cubicBezTo>
                <a:cubicBezTo>
                  <a:pt x="255" y="6"/>
                  <a:pt x="255" y="6"/>
                  <a:pt x="255" y="6"/>
                </a:cubicBezTo>
                <a:lnTo>
                  <a:pt x="18" y="2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8" name="Freeform 37"/>
          <p:cNvSpPr>
            <a:spLocks noEditPoints="1"/>
          </p:cNvSpPr>
          <p:nvPr/>
        </p:nvSpPr>
        <p:spPr bwMode="auto">
          <a:xfrm>
            <a:off x="6538913" y="182562"/>
            <a:ext cx="771525" cy="822325"/>
          </a:xfrm>
          <a:custGeom>
            <a:avLst/>
            <a:gdLst>
              <a:gd name="T0" fmla="*/ 269 w 271"/>
              <a:gd name="T1" fmla="*/ 289 h 289"/>
              <a:gd name="T2" fmla="*/ 267 w 271"/>
              <a:gd name="T3" fmla="*/ 289 h 289"/>
              <a:gd name="T4" fmla="*/ 2 w 271"/>
              <a:gd name="T5" fmla="*/ 133 h 289"/>
              <a:gd name="T6" fmla="*/ 0 w 271"/>
              <a:gd name="T7" fmla="*/ 132 h 289"/>
              <a:gd name="T8" fmla="*/ 1 w 271"/>
              <a:gd name="T9" fmla="*/ 130 h 289"/>
              <a:gd name="T10" fmla="*/ 91 w 271"/>
              <a:gd name="T11" fmla="*/ 1 h 289"/>
              <a:gd name="T12" fmla="*/ 92 w 271"/>
              <a:gd name="T13" fmla="*/ 0 h 289"/>
              <a:gd name="T14" fmla="*/ 92 w 271"/>
              <a:gd name="T15" fmla="*/ 0 h 289"/>
              <a:gd name="T16" fmla="*/ 93 w 271"/>
              <a:gd name="T17" fmla="*/ 0 h 289"/>
              <a:gd name="T18" fmla="*/ 95 w 271"/>
              <a:gd name="T19" fmla="*/ 1 h 289"/>
              <a:gd name="T20" fmla="*/ 271 w 271"/>
              <a:gd name="T21" fmla="*/ 285 h 289"/>
              <a:gd name="T22" fmla="*/ 271 w 271"/>
              <a:gd name="T23" fmla="*/ 288 h 289"/>
              <a:gd name="T24" fmla="*/ 269 w 271"/>
              <a:gd name="T25" fmla="*/ 289 h 289"/>
              <a:gd name="T26" fmla="*/ 262 w 271"/>
              <a:gd name="T27" fmla="*/ 280 h 289"/>
              <a:gd name="T28" fmla="*/ 92 w 271"/>
              <a:gd name="T29" fmla="*/ 6 h 289"/>
              <a:gd name="T30" fmla="*/ 6 w 271"/>
              <a:gd name="T31" fmla="*/ 131 h 289"/>
              <a:gd name="T32" fmla="*/ 262 w 271"/>
              <a:gd name="T33" fmla="*/ 28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289">
                <a:moveTo>
                  <a:pt x="269" y="289"/>
                </a:moveTo>
                <a:cubicBezTo>
                  <a:pt x="269" y="289"/>
                  <a:pt x="268" y="289"/>
                  <a:pt x="267" y="289"/>
                </a:cubicBezTo>
                <a:cubicBezTo>
                  <a:pt x="2" y="133"/>
                  <a:pt x="2" y="133"/>
                  <a:pt x="2" y="133"/>
                </a:cubicBezTo>
                <a:cubicBezTo>
                  <a:pt x="1" y="133"/>
                  <a:pt x="1" y="133"/>
                  <a:pt x="0" y="132"/>
                </a:cubicBezTo>
                <a:cubicBezTo>
                  <a:pt x="0" y="131"/>
                  <a:pt x="0" y="131"/>
                  <a:pt x="1" y="130"/>
                </a:cubicBezTo>
                <a:cubicBezTo>
                  <a:pt x="91" y="1"/>
                  <a:pt x="91" y="1"/>
                  <a:pt x="91" y="1"/>
                </a:cubicBezTo>
                <a:cubicBezTo>
                  <a:pt x="91" y="0"/>
                  <a:pt x="92" y="0"/>
                  <a:pt x="92" y="0"/>
                </a:cubicBezTo>
                <a:cubicBezTo>
                  <a:pt x="92" y="0"/>
                  <a:pt x="92" y="0"/>
                  <a:pt x="92" y="0"/>
                </a:cubicBezTo>
                <a:cubicBezTo>
                  <a:pt x="93" y="0"/>
                  <a:pt x="93" y="0"/>
                  <a:pt x="93" y="0"/>
                </a:cubicBezTo>
                <a:cubicBezTo>
                  <a:pt x="93" y="0"/>
                  <a:pt x="94" y="0"/>
                  <a:pt x="95" y="1"/>
                </a:cubicBezTo>
                <a:cubicBezTo>
                  <a:pt x="271" y="285"/>
                  <a:pt x="271" y="285"/>
                  <a:pt x="271" y="285"/>
                </a:cubicBezTo>
                <a:cubicBezTo>
                  <a:pt x="271" y="286"/>
                  <a:pt x="271" y="287"/>
                  <a:pt x="271" y="288"/>
                </a:cubicBezTo>
                <a:cubicBezTo>
                  <a:pt x="270" y="289"/>
                  <a:pt x="269" y="289"/>
                  <a:pt x="269" y="289"/>
                </a:cubicBezTo>
                <a:close/>
                <a:moveTo>
                  <a:pt x="262" y="280"/>
                </a:moveTo>
                <a:cubicBezTo>
                  <a:pt x="92" y="6"/>
                  <a:pt x="92" y="6"/>
                  <a:pt x="92" y="6"/>
                </a:cubicBezTo>
                <a:cubicBezTo>
                  <a:pt x="6" y="131"/>
                  <a:pt x="6" y="131"/>
                  <a:pt x="6" y="131"/>
                </a:cubicBezTo>
                <a:lnTo>
                  <a:pt x="262"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49" name="Freeform 38"/>
          <p:cNvSpPr>
            <a:spLocks noEditPoints="1"/>
          </p:cNvSpPr>
          <p:nvPr/>
        </p:nvSpPr>
        <p:spPr bwMode="auto">
          <a:xfrm>
            <a:off x="8870950" y="4676775"/>
            <a:ext cx="733425" cy="912813"/>
          </a:xfrm>
          <a:custGeom>
            <a:avLst/>
            <a:gdLst>
              <a:gd name="T0" fmla="*/ 3 w 258"/>
              <a:gd name="T1" fmla="*/ 321 h 321"/>
              <a:gd name="T2" fmla="*/ 2 w 258"/>
              <a:gd name="T3" fmla="*/ 321 h 321"/>
              <a:gd name="T4" fmla="*/ 1 w 258"/>
              <a:gd name="T5" fmla="*/ 318 h 321"/>
              <a:gd name="T6" fmla="*/ 113 w 258"/>
              <a:gd name="T7" fmla="*/ 1 h 321"/>
              <a:gd name="T8" fmla="*/ 116 w 258"/>
              <a:gd name="T9" fmla="*/ 0 h 321"/>
              <a:gd name="T10" fmla="*/ 116 w 258"/>
              <a:gd name="T11" fmla="*/ 0 h 321"/>
              <a:gd name="T12" fmla="*/ 256 w 258"/>
              <a:gd name="T13" fmla="*/ 26 h 321"/>
              <a:gd name="T14" fmla="*/ 258 w 258"/>
              <a:gd name="T15" fmla="*/ 28 h 321"/>
              <a:gd name="T16" fmla="*/ 257 w 258"/>
              <a:gd name="T17" fmla="*/ 30 h 321"/>
              <a:gd name="T18" fmla="*/ 5 w 258"/>
              <a:gd name="T19" fmla="*/ 321 h 321"/>
              <a:gd name="T20" fmla="*/ 3 w 258"/>
              <a:gd name="T21" fmla="*/ 321 h 321"/>
              <a:gd name="T22" fmla="*/ 9 w 258"/>
              <a:gd name="T23" fmla="*/ 308 h 321"/>
              <a:gd name="T24" fmla="*/ 251 w 258"/>
              <a:gd name="T25" fmla="*/ 30 h 321"/>
              <a:gd name="T26" fmla="*/ 117 w 258"/>
              <a:gd name="T27" fmla="*/ 5 h 321"/>
              <a:gd name="T28" fmla="*/ 9 w 258"/>
              <a:gd name="T29" fmla="*/ 30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321">
                <a:moveTo>
                  <a:pt x="3" y="321"/>
                </a:moveTo>
                <a:cubicBezTo>
                  <a:pt x="2" y="321"/>
                  <a:pt x="2" y="321"/>
                  <a:pt x="2" y="321"/>
                </a:cubicBezTo>
                <a:cubicBezTo>
                  <a:pt x="1" y="321"/>
                  <a:pt x="0" y="319"/>
                  <a:pt x="1" y="318"/>
                </a:cubicBezTo>
                <a:cubicBezTo>
                  <a:pt x="113" y="1"/>
                  <a:pt x="113" y="1"/>
                  <a:pt x="113" y="1"/>
                </a:cubicBezTo>
                <a:cubicBezTo>
                  <a:pt x="114" y="0"/>
                  <a:pt x="115" y="0"/>
                  <a:pt x="116" y="0"/>
                </a:cubicBezTo>
                <a:cubicBezTo>
                  <a:pt x="116" y="0"/>
                  <a:pt x="116" y="0"/>
                  <a:pt x="116" y="0"/>
                </a:cubicBezTo>
                <a:cubicBezTo>
                  <a:pt x="256" y="26"/>
                  <a:pt x="256" y="26"/>
                  <a:pt x="256" y="26"/>
                </a:cubicBezTo>
                <a:cubicBezTo>
                  <a:pt x="257" y="26"/>
                  <a:pt x="257" y="27"/>
                  <a:pt x="258" y="28"/>
                </a:cubicBezTo>
                <a:cubicBezTo>
                  <a:pt x="258" y="29"/>
                  <a:pt x="258" y="29"/>
                  <a:pt x="257" y="30"/>
                </a:cubicBezTo>
                <a:cubicBezTo>
                  <a:pt x="5" y="321"/>
                  <a:pt x="5" y="321"/>
                  <a:pt x="5" y="321"/>
                </a:cubicBezTo>
                <a:cubicBezTo>
                  <a:pt x="4" y="321"/>
                  <a:pt x="4" y="321"/>
                  <a:pt x="3" y="321"/>
                </a:cubicBezTo>
                <a:close/>
                <a:moveTo>
                  <a:pt x="9" y="308"/>
                </a:moveTo>
                <a:cubicBezTo>
                  <a:pt x="251" y="30"/>
                  <a:pt x="251" y="30"/>
                  <a:pt x="251" y="30"/>
                </a:cubicBezTo>
                <a:cubicBezTo>
                  <a:pt x="117" y="5"/>
                  <a:pt x="117" y="5"/>
                  <a:pt x="117" y="5"/>
                </a:cubicBezTo>
                <a:lnTo>
                  <a:pt x="9"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0" name="Freeform 39"/>
          <p:cNvSpPr>
            <a:spLocks noEditPoints="1"/>
          </p:cNvSpPr>
          <p:nvPr/>
        </p:nvSpPr>
        <p:spPr bwMode="auto">
          <a:xfrm>
            <a:off x="8870950" y="4749800"/>
            <a:ext cx="733425" cy="1038225"/>
          </a:xfrm>
          <a:custGeom>
            <a:avLst/>
            <a:gdLst>
              <a:gd name="T0" fmla="*/ 58 w 258"/>
              <a:gd name="T1" fmla="*/ 365 h 365"/>
              <a:gd name="T2" fmla="*/ 56 w 258"/>
              <a:gd name="T3" fmla="*/ 365 h 365"/>
              <a:gd name="T4" fmla="*/ 1 w 258"/>
              <a:gd name="T5" fmla="*/ 295 h 365"/>
              <a:gd name="T6" fmla="*/ 1 w 258"/>
              <a:gd name="T7" fmla="*/ 292 h 365"/>
              <a:gd name="T8" fmla="*/ 254 w 258"/>
              <a:gd name="T9" fmla="*/ 1 h 365"/>
              <a:gd name="T10" fmla="*/ 256 w 258"/>
              <a:gd name="T11" fmla="*/ 0 h 365"/>
              <a:gd name="T12" fmla="*/ 257 w 258"/>
              <a:gd name="T13" fmla="*/ 1 h 365"/>
              <a:gd name="T14" fmla="*/ 258 w 258"/>
              <a:gd name="T15" fmla="*/ 4 h 365"/>
              <a:gd name="T16" fmla="*/ 60 w 258"/>
              <a:gd name="T17" fmla="*/ 364 h 365"/>
              <a:gd name="T18" fmla="*/ 58 w 258"/>
              <a:gd name="T19" fmla="*/ 365 h 365"/>
              <a:gd name="T20" fmla="*/ 58 w 258"/>
              <a:gd name="T21" fmla="*/ 359 h 365"/>
              <a:gd name="T22" fmla="*/ 243 w 258"/>
              <a:gd name="T23" fmla="*/ 21 h 365"/>
              <a:gd name="T24" fmla="*/ 6 w 258"/>
              <a:gd name="T25" fmla="*/ 293 h 365"/>
              <a:gd name="T26" fmla="*/ 58 w 258"/>
              <a:gd name="T27" fmla="*/ 35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365">
                <a:moveTo>
                  <a:pt x="58" y="365"/>
                </a:moveTo>
                <a:cubicBezTo>
                  <a:pt x="57" y="365"/>
                  <a:pt x="57" y="365"/>
                  <a:pt x="56" y="365"/>
                </a:cubicBezTo>
                <a:cubicBezTo>
                  <a:pt x="1" y="295"/>
                  <a:pt x="1" y="295"/>
                  <a:pt x="1" y="295"/>
                </a:cubicBezTo>
                <a:cubicBezTo>
                  <a:pt x="0" y="294"/>
                  <a:pt x="0" y="292"/>
                  <a:pt x="1" y="292"/>
                </a:cubicBezTo>
                <a:cubicBezTo>
                  <a:pt x="254" y="1"/>
                  <a:pt x="254" y="1"/>
                  <a:pt x="254" y="1"/>
                </a:cubicBezTo>
                <a:cubicBezTo>
                  <a:pt x="254" y="1"/>
                  <a:pt x="255" y="0"/>
                  <a:pt x="256" y="0"/>
                </a:cubicBezTo>
                <a:cubicBezTo>
                  <a:pt x="256" y="0"/>
                  <a:pt x="256" y="0"/>
                  <a:pt x="257" y="1"/>
                </a:cubicBezTo>
                <a:cubicBezTo>
                  <a:pt x="258" y="1"/>
                  <a:pt x="258" y="3"/>
                  <a:pt x="258" y="4"/>
                </a:cubicBezTo>
                <a:cubicBezTo>
                  <a:pt x="60" y="364"/>
                  <a:pt x="60" y="364"/>
                  <a:pt x="60" y="364"/>
                </a:cubicBezTo>
                <a:cubicBezTo>
                  <a:pt x="60" y="365"/>
                  <a:pt x="59" y="365"/>
                  <a:pt x="58" y="365"/>
                </a:cubicBezTo>
                <a:close/>
                <a:moveTo>
                  <a:pt x="58" y="359"/>
                </a:moveTo>
                <a:cubicBezTo>
                  <a:pt x="243" y="21"/>
                  <a:pt x="243" y="21"/>
                  <a:pt x="243" y="21"/>
                </a:cubicBezTo>
                <a:cubicBezTo>
                  <a:pt x="6" y="293"/>
                  <a:pt x="6" y="293"/>
                  <a:pt x="6" y="293"/>
                </a:cubicBezTo>
                <a:lnTo>
                  <a:pt x="58" y="3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1" name="Freeform 40"/>
          <p:cNvSpPr>
            <a:spLocks noEditPoints="1"/>
          </p:cNvSpPr>
          <p:nvPr/>
        </p:nvSpPr>
        <p:spPr bwMode="auto">
          <a:xfrm>
            <a:off x="9423400" y="2225675"/>
            <a:ext cx="269875" cy="811213"/>
          </a:xfrm>
          <a:custGeom>
            <a:avLst/>
            <a:gdLst>
              <a:gd name="T0" fmla="*/ 60 w 95"/>
              <a:gd name="T1" fmla="*/ 285 h 285"/>
              <a:gd name="T2" fmla="*/ 58 w 95"/>
              <a:gd name="T3" fmla="*/ 283 h 285"/>
              <a:gd name="T4" fmla="*/ 0 w 95"/>
              <a:gd name="T5" fmla="*/ 3 h 285"/>
              <a:gd name="T6" fmla="*/ 2 w 95"/>
              <a:gd name="T7" fmla="*/ 1 h 285"/>
              <a:gd name="T8" fmla="*/ 3 w 95"/>
              <a:gd name="T9" fmla="*/ 0 h 285"/>
              <a:gd name="T10" fmla="*/ 5 w 95"/>
              <a:gd name="T11" fmla="*/ 1 h 285"/>
              <a:gd name="T12" fmla="*/ 95 w 95"/>
              <a:gd name="T13" fmla="*/ 134 h 285"/>
              <a:gd name="T14" fmla="*/ 95 w 95"/>
              <a:gd name="T15" fmla="*/ 136 h 285"/>
              <a:gd name="T16" fmla="*/ 63 w 95"/>
              <a:gd name="T17" fmla="*/ 283 h 285"/>
              <a:gd name="T18" fmla="*/ 60 w 95"/>
              <a:gd name="T19" fmla="*/ 285 h 285"/>
              <a:gd name="T20" fmla="*/ 60 w 95"/>
              <a:gd name="T21" fmla="*/ 271 h 285"/>
              <a:gd name="T22" fmla="*/ 90 w 95"/>
              <a:gd name="T23" fmla="*/ 136 h 285"/>
              <a:gd name="T24" fmla="*/ 7 w 95"/>
              <a:gd name="T25" fmla="*/ 14 h 285"/>
              <a:gd name="T26" fmla="*/ 60 w 95"/>
              <a:gd name="T27" fmla="*/ 27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85">
                <a:moveTo>
                  <a:pt x="60" y="285"/>
                </a:moveTo>
                <a:cubicBezTo>
                  <a:pt x="59" y="285"/>
                  <a:pt x="58" y="284"/>
                  <a:pt x="58" y="283"/>
                </a:cubicBezTo>
                <a:cubicBezTo>
                  <a:pt x="0" y="3"/>
                  <a:pt x="0" y="3"/>
                  <a:pt x="0" y="3"/>
                </a:cubicBezTo>
                <a:cubicBezTo>
                  <a:pt x="0" y="2"/>
                  <a:pt x="1" y="1"/>
                  <a:pt x="2" y="1"/>
                </a:cubicBezTo>
                <a:cubicBezTo>
                  <a:pt x="2" y="1"/>
                  <a:pt x="2" y="0"/>
                  <a:pt x="3" y="0"/>
                </a:cubicBezTo>
                <a:cubicBezTo>
                  <a:pt x="4" y="0"/>
                  <a:pt x="4" y="1"/>
                  <a:pt x="5" y="1"/>
                </a:cubicBezTo>
                <a:cubicBezTo>
                  <a:pt x="95" y="134"/>
                  <a:pt x="95" y="134"/>
                  <a:pt x="95" y="134"/>
                </a:cubicBezTo>
                <a:cubicBezTo>
                  <a:pt x="95" y="135"/>
                  <a:pt x="95" y="136"/>
                  <a:pt x="95" y="136"/>
                </a:cubicBezTo>
                <a:cubicBezTo>
                  <a:pt x="63" y="283"/>
                  <a:pt x="63" y="283"/>
                  <a:pt x="63" y="283"/>
                </a:cubicBezTo>
                <a:cubicBezTo>
                  <a:pt x="62" y="284"/>
                  <a:pt x="61" y="285"/>
                  <a:pt x="60" y="285"/>
                </a:cubicBezTo>
                <a:close/>
                <a:moveTo>
                  <a:pt x="60" y="271"/>
                </a:moveTo>
                <a:cubicBezTo>
                  <a:pt x="90" y="136"/>
                  <a:pt x="90" y="136"/>
                  <a:pt x="90" y="136"/>
                </a:cubicBezTo>
                <a:cubicBezTo>
                  <a:pt x="7" y="14"/>
                  <a:pt x="7" y="14"/>
                  <a:pt x="7" y="14"/>
                </a:cubicBezTo>
                <a:lnTo>
                  <a:pt x="60" y="2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2" name="Freeform 41"/>
          <p:cNvSpPr>
            <a:spLocks noEditPoints="1"/>
          </p:cNvSpPr>
          <p:nvPr/>
        </p:nvSpPr>
        <p:spPr bwMode="auto">
          <a:xfrm>
            <a:off x="9366250" y="1768475"/>
            <a:ext cx="327025" cy="850900"/>
          </a:xfrm>
          <a:custGeom>
            <a:avLst/>
            <a:gdLst>
              <a:gd name="T0" fmla="*/ 113 w 115"/>
              <a:gd name="T1" fmla="*/ 299 h 299"/>
              <a:gd name="T2" fmla="*/ 111 w 115"/>
              <a:gd name="T3" fmla="*/ 298 h 299"/>
              <a:gd name="T4" fmla="*/ 21 w 115"/>
              <a:gd name="T5" fmla="*/ 165 h 299"/>
              <a:gd name="T6" fmla="*/ 20 w 115"/>
              <a:gd name="T7" fmla="*/ 164 h 299"/>
              <a:gd name="T8" fmla="*/ 0 w 115"/>
              <a:gd name="T9" fmla="*/ 3 h 299"/>
              <a:gd name="T10" fmla="*/ 1 w 115"/>
              <a:gd name="T11" fmla="*/ 0 h 299"/>
              <a:gd name="T12" fmla="*/ 2 w 115"/>
              <a:gd name="T13" fmla="*/ 0 h 299"/>
              <a:gd name="T14" fmla="*/ 2 w 115"/>
              <a:gd name="T15" fmla="*/ 0 h 299"/>
              <a:gd name="T16" fmla="*/ 4 w 115"/>
              <a:gd name="T17" fmla="*/ 2 h 299"/>
              <a:gd name="T18" fmla="*/ 115 w 115"/>
              <a:gd name="T19" fmla="*/ 296 h 299"/>
              <a:gd name="T20" fmla="*/ 114 w 115"/>
              <a:gd name="T21" fmla="*/ 299 h 299"/>
              <a:gd name="T22" fmla="*/ 113 w 115"/>
              <a:gd name="T23" fmla="*/ 299 h 299"/>
              <a:gd name="T24" fmla="*/ 103 w 115"/>
              <a:gd name="T25" fmla="*/ 279 h 299"/>
              <a:gd name="T26" fmla="*/ 7 w 115"/>
              <a:gd name="T27" fmla="*/ 22 h 299"/>
              <a:gd name="T28" fmla="*/ 25 w 115"/>
              <a:gd name="T29" fmla="*/ 163 h 299"/>
              <a:gd name="T30" fmla="*/ 103 w 115"/>
              <a:gd name="T31" fmla="*/ 27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299">
                <a:moveTo>
                  <a:pt x="113" y="299"/>
                </a:moveTo>
                <a:cubicBezTo>
                  <a:pt x="112" y="299"/>
                  <a:pt x="111" y="299"/>
                  <a:pt x="111" y="298"/>
                </a:cubicBezTo>
                <a:cubicBezTo>
                  <a:pt x="21" y="165"/>
                  <a:pt x="21" y="165"/>
                  <a:pt x="21" y="165"/>
                </a:cubicBezTo>
                <a:cubicBezTo>
                  <a:pt x="21" y="165"/>
                  <a:pt x="21" y="164"/>
                  <a:pt x="20" y="164"/>
                </a:cubicBezTo>
                <a:cubicBezTo>
                  <a:pt x="0" y="3"/>
                  <a:pt x="0" y="3"/>
                  <a:pt x="0" y="3"/>
                </a:cubicBezTo>
                <a:cubicBezTo>
                  <a:pt x="0" y="2"/>
                  <a:pt x="0" y="1"/>
                  <a:pt x="1" y="0"/>
                </a:cubicBezTo>
                <a:cubicBezTo>
                  <a:pt x="2" y="0"/>
                  <a:pt x="2" y="0"/>
                  <a:pt x="2" y="0"/>
                </a:cubicBezTo>
                <a:cubicBezTo>
                  <a:pt x="2" y="0"/>
                  <a:pt x="2" y="0"/>
                  <a:pt x="2" y="0"/>
                </a:cubicBezTo>
                <a:cubicBezTo>
                  <a:pt x="3" y="0"/>
                  <a:pt x="4" y="1"/>
                  <a:pt x="4" y="2"/>
                </a:cubicBezTo>
                <a:cubicBezTo>
                  <a:pt x="115" y="296"/>
                  <a:pt x="115" y="296"/>
                  <a:pt x="115" y="296"/>
                </a:cubicBezTo>
                <a:cubicBezTo>
                  <a:pt x="115" y="297"/>
                  <a:pt x="115" y="298"/>
                  <a:pt x="114" y="299"/>
                </a:cubicBezTo>
                <a:cubicBezTo>
                  <a:pt x="113" y="299"/>
                  <a:pt x="113" y="299"/>
                  <a:pt x="113" y="299"/>
                </a:cubicBezTo>
                <a:close/>
                <a:moveTo>
                  <a:pt x="103" y="279"/>
                </a:moveTo>
                <a:cubicBezTo>
                  <a:pt x="7" y="22"/>
                  <a:pt x="7" y="22"/>
                  <a:pt x="7" y="22"/>
                </a:cubicBezTo>
                <a:cubicBezTo>
                  <a:pt x="25" y="163"/>
                  <a:pt x="25" y="163"/>
                  <a:pt x="25" y="163"/>
                </a:cubicBezTo>
                <a:lnTo>
                  <a:pt x="103" y="2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3" name="Freeform 42"/>
          <p:cNvSpPr>
            <a:spLocks noEditPoints="1"/>
          </p:cNvSpPr>
          <p:nvPr/>
        </p:nvSpPr>
        <p:spPr bwMode="auto">
          <a:xfrm>
            <a:off x="8870950" y="1392237"/>
            <a:ext cx="565150" cy="847725"/>
          </a:xfrm>
          <a:custGeom>
            <a:avLst/>
            <a:gdLst>
              <a:gd name="T0" fmla="*/ 197 w 199"/>
              <a:gd name="T1" fmla="*/ 298 h 298"/>
              <a:gd name="T2" fmla="*/ 195 w 199"/>
              <a:gd name="T3" fmla="*/ 297 h 298"/>
              <a:gd name="T4" fmla="*/ 1 w 199"/>
              <a:gd name="T5" fmla="*/ 3 h 298"/>
              <a:gd name="T6" fmla="*/ 1 w 199"/>
              <a:gd name="T7" fmla="*/ 0 h 298"/>
              <a:gd name="T8" fmla="*/ 3 w 199"/>
              <a:gd name="T9" fmla="*/ 0 h 298"/>
              <a:gd name="T10" fmla="*/ 4 w 199"/>
              <a:gd name="T11" fmla="*/ 0 h 298"/>
              <a:gd name="T12" fmla="*/ 177 w 199"/>
              <a:gd name="T13" fmla="*/ 133 h 298"/>
              <a:gd name="T14" fmla="*/ 178 w 199"/>
              <a:gd name="T15" fmla="*/ 134 h 298"/>
              <a:gd name="T16" fmla="*/ 199 w 199"/>
              <a:gd name="T17" fmla="*/ 295 h 298"/>
              <a:gd name="T18" fmla="*/ 198 w 199"/>
              <a:gd name="T19" fmla="*/ 298 h 298"/>
              <a:gd name="T20" fmla="*/ 197 w 199"/>
              <a:gd name="T21" fmla="*/ 298 h 298"/>
              <a:gd name="T22" fmla="*/ 193 w 199"/>
              <a:gd name="T23" fmla="*/ 286 h 298"/>
              <a:gd name="T24" fmla="*/ 174 w 199"/>
              <a:gd name="T25" fmla="*/ 136 h 298"/>
              <a:gd name="T26" fmla="*/ 13 w 199"/>
              <a:gd name="T27" fmla="*/ 12 h 298"/>
              <a:gd name="T28" fmla="*/ 193 w 199"/>
              <a:gd name="T29"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98">
                <a:moveTo>
                  <a:pt x="197" y="298"/>
                </a:moveTo>
                <a:cubicBezTo>
                  <a:pt x="196" y="298"/>
                  <a:pt x="195" y="298"/>
                  <a:pt x="195" y="297"/>
                </a:cubicBezTo>
                <a:cubicBezTo>
                  <a:pt x="1" y="3"/>
                  <a:pt x="1" y="3"/>
                  <a:pt x="1" y="3"/>
                </a:cubicBezTo>
                <a:cubicBezTo>
                  <a:pt x="0" y="3"/>
                  <a:pt x="0" y="1"/>
                  <a:pt x="1" y="0"/>
                </a:cubicBezTo>
                <a:cubicBezTo>
                  <a:pt x="2" y="0"/>
                  <a:pt x="2" y="0"/>
                  <a:pt x="3" y="0"/>
                </a:cubicBezTo>
                <a:cubicBezTo>
                  <a:pt x="3" y="0"/>
                  <a:pt x="4" y="0"/>
                  <a:pt x="4" y="0"/>
                </a:cubicBezTo>
                <a:cubicBezTo>
                  <a:pt x="177" y="133"/>
                  <a:pt x="177" y="133"/>
                  <a:pt x="177" y="133"/>
                </a:cubicBezTo>
                <a:cubicBezTo>
                  <a:pt x="178" y="133"/>
                  <a:pt x="178" y="134"/>
                  <a:pt x="178" y="134"/>
                </a:cubicBezTo>
                <a:cubicBezTo>
                  <a:pt x="199" y="295"/>
                  <a:pt x="199" y="295"/>
                  <a:pt x="199" y="295"/>
                </a:cubicBezTo>
                <a:cubicBezTo>
                  <a:pt x="199" y="297"/>
                  <a:pt x="199" y="298"/>
                  <a:pt x="198" y="298"/>
                </a:cubicBezTo>
                <a:cubicBezTo>
                  <a:pt x="197" y="298"/>
                  <a:pt x="197" y="298"/>
                  <a:pt x="197" y="298"/>
                </a:cubicBezTo>
                <a:close/>
                <a:moveTo>
                  <a:pt x="193" y="286"/>
                </a:moveTo>
                <a:cubicBezTo>
                  <a:pt x="174" y="136"/>
                  <a:pt x="174" y="136"/>
                  <a:pt x="174" y="136"/>
                </a:cubicBezTo>
                <a:cubicBezTo>
                  <a:pt x="13" y="12"/>
                  <a:pt x="13" y="12"/>
                  <a:pt x="13" y="12"/>
                </a:cubicBezTo>
                <a:lnTo>
                  <a:pt x="193" y="2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4" name="Freeform 43"/>
          <p:cNvSpPr>
            <a:spLocks noEditPoints="1"/>
          </p:cNvSpPr>
          <p:nvPr/>
        </p:nvSpPr>
        <p:spPr bwMode="auto">
          <a:xfrm>
            <a:off x="8518525" y="1392237"/>
            <a:ext cx="622300" cy="1433513"/>
          </a:xfrm>
          <a:custGeom>
            <a:avLst/>
            <a:gdLst>
              <a:gd name="T0" fmla="*/ 217 w 219"/>
              <a:gd name="T1" fmla="*/ 504 h 504"/>
              <a:gd name="T2" fmla="*/ 215 w 219"/>
              <a:gd name="T3" fmla="*/ 503 h 504"/>
              <a:gd name="T4" fmla="*/ 1 w 219"/>
              <a:gd name="T5" fmla="*/ 270 h 504"/>
              <a:gd name="T6" fmla="*/ 0 w 219"/>
              <a:gd name="T7" fmla="*/ 267 h 504"/>
              <a:gd name="T8" fmla="*/ 125 w 219"/>
              <a:gd name="T9" fmla="*/ 1 h 504"/>
              <a:gd name="T10" fmla="*/ 127 w 219"/>
              <a:gd name="T11" fmla="*/ 0 h 504"/>
              <a:gd name="T12" fmla="*/ 129 w 219"/>
              <a:gd name="T13" fmla="*/ 2 h 504"/>
              <a:gd name="T14" fmla="*/ 219 w 219"/>
              <a:gd name="T15" fmla="*/ 501 h 504"/>
              <a:gd name="T16" fmla="*/ 218 w 219"/>
              <a:gd name="T17" fmla="*/ 503 h 504"/>
              <a:gd name="T18" fmla="*/ 217 w 219"/>
              <a:gd name="T19" fmla="*/ 504 h 504"/>
              <a:gd name="T20" fmla="*/ 213 w 219"/>
              <a:gd name="T21" fmla="*/ 494 h 504"/>
              <a:gd name="T22" fmla="*/ 126 w 219"/>
              <a:gd name="T23" fmla="*/ 10 h 504"/>
              <a:gd name="T24" fmla="*/ 5 w 219"/>
              <a:gd name="T25" fmla="*/ 268 h 504"/>
              <a:gd name="T26" fmla="*/ 213 w 219"/>
              <a:gd name="T27" fmla="*/ 4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504">
                <a:moveTo>
                  <a:pt x="217" y="504"/>
                </a:moveTo>
                <a:cubicBezTo>
                  <a:pt x="216" y="504"/>
                  <a:pt x="215" y="503"/>
                  <a:pt x="215" y="503"/>
                </a:cubicBezTo>
                <a:cubicBezTo>
                  <a:pt x="1" y="270"/>
                  <a:pt x="1" y="270"/>
                  <a:pt x="1" y="270"/>
                </a:cubicBezTo>
                <a:cubicBezTo>
                  <a:pt x="0" y="269"/>
                  <a:pt x="0" y="268"/>
                  <a:pt x="0" y="267"/>
                </a:cubicBezTo>
                <a:cubicBezTo>
                  <a:pt x="125" y="1"/>
                  <a:pt x="125" y="1"/>
                  <a:pt x="125" y="1"/>
                </a:cubicBezTo>
                <a:cubicBezTo>
                  <a:pt x="125" y="0"/>
                  <a:pt x="126" y="0"/>
                  <a:pt x="127" y="0"/>
                </a:cubicBezTo>
                <a:cubicBezTo>
                  <a:pt x="128" y="0"/>
                  <a:pt x="129" y="1"/>
                  <a:pt x="129" y="2"/>
                </a:cubicBezTo>
                <a:cubicBezTo>
                  <a:pt x="219" y="501"/>
                  <a:pt x="219" y="501"/>
                  <a:pt x="219" y="501"/>
                </a:cubicBezTo>
                <a:cubicBezTo>
                  <a:pt x="219" y="502"/>
                  <a:pt x="219" y="503"/>
                  <a:pt x="218" y="503"/>
                </a:cubicBezTo>
                <a:cubicBezTo>
                  <a:pt x="217" y="503"/>
                  <a:pt x="217" y="504"/>
                  <a:pt x="217" y="504"/>
                </a:cubicBezTo>
                <a:close/>
                <a:moveTo>
                  <a:pt x="213" y="494"/>
                </a:moveTo>
                <a:cubicBezTo>
                  <a:pt x="126" y="10"/>
                  <a:pt x="126" y="10"/>
                  <a:pt x="126" y="10"/>
                </a:cubicBezTo>
                <a:cubicBezTo>
                  <a:pt x="5" y="268"/>
                  <a:pt x="5" y="268"/>
                  <a:pt x="5" y="268"/>
                </a:cubicBezTo>
                <a:lnTo>
                  <a:pt x="213" y="4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5" name="Freeform 44"/>
          <p:cNvSpPr>
            <a:spLocks noEditPoints="1"/>
          </p:cNvSpPr>
          <p:nvPr/>
        </p:nvSpPr>
        <p:spPr bwMode="auto">
          <a:xfrm>
            <a:off x="9126538" y="2813050"/>
            <a:ext cx="474663" cy="1874838"/>
          </a:xfrm>
          <a:custGeom>
            <a:avLst/>
            <a:gdLst>
              <a:gd name="T0" fmla="*/ 26 w 167"/>
              <a:gd name="T1" fmla="*/ 659 h 659"/>
              <a:gd name="T2" fmla="*/ 23 w 167"/>
              <a:gd name="T3" fmla="*/ 657 h 659"/>
              <a:gd name="T4" fmla="*/ 0 w 167"/>
              <a:gd name="T5" fmla="*/ 2 h 659"/>
              <a:gd name="T6" fmla="*/ 1 w 167"/>
              <a:gd name="T7" fmla="*/ 0 h 659"/>
              <a:gd name="T8" fmla="*/ 3 w 167"/>
              <a:gd name="T9" fmla="*/ 0 h 659"/>
              <a:gd name="T10" fmla="*/ 4 w 167"/>
              <a:gd name="T11" fmla="*/ 0 h 659"/>
              <a:gd name="T12" fmla="*/ 165 w 167"/>
              <a:gd name="T13" fmla="*/ 75 h 659"/>
              <a:gd name="T14" fmla="*/ 167 w 167"/>
              <a:gd name="T15" fmla="*/ 77 h 659"/>
              <a:gd name="T16" fmla="*/ 28 w 167"/>
              <a:gd name="T17" fmla="*/ 658 h 659"/>
              <a:gd name="T18" fmla="*/ 26 w 167"/>
              <a:gd name="T19" fmla="*/ 659 h 659"/>
              <a:gd name="T20" fmla="*/ 27 w 167"/>
              <a:gd name="T21" fmla="*/ 640 h 659"/>
              <a:gd name="T22" fmla="*/ 162 w 167"/>
              <a:gd name="T23" fmla="*/ 78 h 659"/>
              <a:gd name="T24" fmla="*/ 5 w 167"/>
              <a:gd name="T25" fmla="*/ 6 h 659"/>
              <a:gd name="T26" fmla="*/ 27 w 167"/>
              <a:gd name="T27" fmla="*/ 64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659">
                <a:moveTo>
                  <a:pt x="26" y="659"/>
                </a:moveTo>
                <a:cubicBezTo>
                  <a:pt x="24" y="659"/>
                  <a:pt x="23" y="658"/>
                  <a:pt x="23" y="657"/>
                </a:cubicBezTo>
                <a:cubicBezTo>
                  <a:pt x="0" y="2"/>
                  <a:pt x="0" y="2"/>
                  <a:pt x="0" y="2"/>
                </a:cubicBezTo>
                <a:cubicBezTo>
                  <a:pt x="0" y="1"/>
                  <a:pt x="1" y="1"/>
                  <a:pt x="1" y="0"/>
                </a:cubicBezTo>
                <a:cubicBezTo>
                  <a:pt x="2" y="0"/>
                  <a:pt x="2" y="0"/>
                  <a:pt x="3" y="0"/>
                </a:cubicBezTo>
                <a:cubicBezTo>
                  <a:pt x="3" y="0"/>
                  <a:pt x="3" y="0"/>
                  <a:pt x="4" y="0"/>
                </a:cubicBezTo>
                <a:cubicBezTo>
                  <a:pt x="165" y="75"/>
                  <a:pt x="165" y="75"/>
                  <a:pt x="165" y="75"/>
                </a:cubicBezTo>
                <a:cubicBezTo>
                  <a:pt x="166" y="75"/>
                  <a:pt x="167" y="76"/>
                  <a:pt x="167" y="77"/>
                </a:cubicBezTo>
                <a:cubicBezTo>
                  <a:pt x="28" y="658"/>
                  <a:pt x="28" y="658"/>
                  <a:pt x="28" y="658"/>
                </a:cubicBezTo>
                <a:cubicBezTo>
                  <a:pt x="28" y="659"/>
                  <a:pt x="27" y="659"/>
                  <a:pt x="26" y="659"/>
                </a:cubicBezTo>
                <a:close/>
                <a:moveTo>
                  <a:pt x="27" y="640"/>
                </a:moveTo>
                <a:cubicBezTo>
                  <a:pt x="162" y="78"/>
                  <a:pt x="162" y="78"/>
                  <a:pt x="162" y="78"/>
                </a:cubicBezTo>
                <a:cubicBezTo>
                  <a:pt x="5" y="6"/>
                  <a:pt x="5" y="6"/>
                  <a:pt x="5" y="6"/>
                </a:cubicBezTo>
                <a:lnTo>
                  <a:pt x="27" y="6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6" name="Freeform 45"/>
          <p:cNvSpPr>
            <a:spLocks noEditPoints="1"/>
          </p:cNvSpPr>
          <p:nvPr/>
        </p:nvSpPr>
        <p:spPr bwMode="auto">
          <a:xfrm>
            <a:off x="8870950" y="1392237"/>
            <a:ext cx="565150" cy="1433513"/>
          </a:xfrm>
          <a:custGeom>
            <a:avLst/>
            <a:gdLst>
              <a:gd name="T0" fmla="*/ 92 w 199"/>
              <a:gd name="T1" fmla="*/ 504 h 504"/>
              <a:gd name="T2" fmla="*/ 90 w 199"/>
              <a:gd name="T3" fmla="*/ 502 h 504"/>
              <a:gd name="T4" fmla="*/ 1 w 199"/>
              <a:gd name="T5" fmla="*/ 3 h 504"/>
              <a:gd name="T6" fmla="*/ 2 w 199"/>
              <a:gd name="T7" fmla="*/ 0 h 504"/>
              <a:gd name="T8" fmla="*/ 2 w 199"/>
              <a:gd name="T9" fmla="*/ 0 h 504"/>
              <a:gd name="T10" fmla="*/ 3 w 199"/>
              <a:gd name="T11" fmla="*/ 0 h 504"/>
              <a:gd name="T12" fmla="*/ 5 w 199"/>
              <a:gd name="T13" fmla="*/ 1 h 504"/>
              <a:gd name="T14" fmla="*/ 199 w 199"/>
              <a:gd name="T15" fmla="*/ 295 h 504"/>
              <a:gd name="T16" fmla="*/ 199 w 199"/>
              <a:gd name="T17" fmla="*/ 297 h 504"/>
              <a:gd name="T18" fmla="*/ 95 w 199"/>
              <a:gd name="T19" fmla="*/ 502 h 504"/>
              <a:gd name="T20" fmla="*/ 93 w 199"/>
              <a:gd name="T21" fmla="*/ 504 h 504"/>
              <a:gd name="T22" fmla="*/ 92 w 199"/>
              <a:gd name="T23" fmla="*/ 504 h 504"/>
              <a:gd name="T24" fmla="*/ 94 w 199"/>
              <a:gd name="T25" fmla="*/ 494 h 504"/>
              <a:gd name="T26" fmla="*/ 194 w 199"/>
              <a:gd name="T27" fmla="*/ 296 h 504"/>
              <a:gd name="T28" fmla="*/ 7 w 199"/>
              <a:gd name="T29" fmla="*/ 13 h 504"/>
              <a:gd name="T30" fmla="*/ 94 w 199"/>
              <a:gd name="T31" fmla="*/ 49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504">
                <a:moveTo>
                  <a:pt x="92" y="504"/>
                </a:moveTo>
                <a:cubicBezTo>
                  <a:pt x="91" y="503"/>
                  <a:pt x="90" y="503"/>
                  <a:pt x="90" y="502"/>
                </a:cubicBezTo>
                <a:cubicBezTo>
                  <a:pt x="1" y="3"/>
                  <a:pt x="1" y="3"/>
                  <a:pt x="1" y="3"/>
                </a:cubicBezTo>
                <a:cubicBezTo>
                  <a:pt x="0" y="1"/>
                  <a:pt x="1" y="0"/>
                  <a:pt x="2" y="0"/>
                </a:cubicBezTo>
                <a:cubicBezTo>
                  <a:pt x="2" y="0"/>
                  <a:pt x="2" y="0"/>
                  <a:pt x="2" y="0"/>
                </a:cubicBezTo>
                <a:cubicBezTo>
                  <a:pt x="3" y="0"/>
                  <a:pt x="3" y="0"/>
                  <a:pt x="3" y="0"/>
                </a:cubicBezTo>
                <a:cubicBezTo>
                  <a:pt x="4" y="0"/>
                  <a:pt x="4" y="0"/>
                  <a:pt x="5" y="1"/>
                </a:cubicBezTo>
                <a:cubicBezTo>
                  <a:pt x="199" y="295"/>
                  <a:pt x="199" y="295"/>
                  <a:pt x="199" y="295"/>
                </a:cubicBezTo>
                <a:cubicBezTo>
                  <a:pt x="199" y="295"/>
                  <a:pt x="199" y="296"/>
                  <a:pt x="199" y="297"/>
                </a:cubicBezTo>
                <a:cubicBezTo>
                  <a:pt x="95" y="502"/>
                  <a:pt x="95" y="502"/>
                  <a:pt x="95" y="502"/>
                </a:cubicBezTo>
                <a:cubicBezTo>
                  <a:pt x="94" y="503"/>
                  <a:pt x="93" y="504"/>
                  <a:pt x="93" y="504"/>
                </a:cubicBezTo>
                <a:lnTo>
                  <a:pt x="92" y="504"/>
                </a:lnTo>
                <a:close/>
                <a:moveTo>
                  <a:pt x="94" y="494"/>
                </a:moveTo>
                <a:cubicBezTo>
                  <a:pt x="194" y="296"/>
                  <a:pt x="194" y="296"/>
                  <a:pt x="194" y="296"/>
                </a:cubicBezTo>
                <a:cubicBezTo>
                  <a:pt x="7" y="13"/>
                  <a:pt x="7" y="13"/>
                  <a:pt x="7" y="13"/>
                </a:cubicBezTo>
                <a:lnTo>
                  <a:pt x="94" y="4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7" name="Freeform 46"/>
          <p:cNvSpPr>
            <a:spLocks noEditPoints="1"/>
          </p:cNvSpPr>
          <p:nvPr/>
        </p:nvSpPr>
        <p:spPr bwMode="auto">
          <a:xfrm>
            <a:off x="9126538" y="2225675"/>
            <a:ext cx="474663" cy="811213"/>
          </a:xfrm>
          <a:custGeom>
            <a:avLst/>
            <a:gdLst>
              <a:gd name="T0" fmla="*/ 164 w 167"/>
              <a:gd name="T1" fmla="*/ 285 h 285"/>
              <a:gd name="T2" fmla="*/ 164 w 167"/>
              <a:gd name="T3" fmla="*/ 285 h 285"/>
              <a:gd name="T4" fmla="*/ 163 w 167"/>
              <a:gd name="T5" fmla="*/ 285 h 285"/>
              <a:gd name="T6" fmla="*/ 2 w 167"/>
              <a:gd name="T7" fmla="*/ 210 h 285"/>
              <a:gd name="T8" fmla="*/ 0 w 167"/>
              <a:gd name="T9" fmla="*/ 209 h 285"/>
              <a:gd name="T10" fmla="*/ 0 w 167"/>
              <a:gd name="T11" fmla="*/ 207 h 285"/>
              <a:gd name="T12" fmla="*/ 105 w 167"/>
              <a:gd name="T13" fmla="*/ 2 h 285"/>
              <a:gd name="T14" fmla="*/ 107 w 167"/>
              <a:gd name="T15" fmla="*/ 0 h 285"/>
              <a:gd name="T16" fmla="*/ 107 w 167"/>
              <a:gd name="T17" fmla="*/ 0 h 285"/>
              <a:gd name="T18" fmla="*/ 109 w 167"/>
              <a:gd name="T19" fmla="*/ 2 h 285"/>
              <a:gd name="T20" fmla="*/ 167 w 167"/>
              <a:gd name="T21" fmla="*/ 282 h 285"/>
              <a:gd name="T22" fmla="*/ 166 w 167"/>
              <a:gd name="T23" fmla="*/ 285 h 285"/>
              <a:gd name="T24" fmla="*/ 164 w 167"/>
              <a:gd name="T25" fmla="*/ 285 h 285"/>
              <a:gd name="T26" fmla="*/ 161 w 167"/>
              <a:gd name="T27" fmla="*/ 279 h 285"/>
              <a:gd name="T28" fmla="*/ 106 w 167"/>
              <a:gd name="T29" fmla="*/ 10 h 285"/>
              <a:gd name="T30" fmla="*/ 6 w 167"/>
              <a:gd name="T31" fmla="*/ 207 h 285"/>
              <a:gd name="T32" fmla="*/ 161 w 167"/>
              <a:gd name="T33" fmla="*/ 27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285">
                <a:moveTo>
                  <a:pt x="164" y="285"/>
                </a:moveTo>
                <a:cubicBezTo>
                  <a:pt x="164" y="285"/>
                  <a:pt x="164" y="285"/>
                  <a:pt x="164" y="285"/>
                </a:cubicBezTo>
                <a:cubicBezTo>
                  <a:pt x="163" y="285"/>
                  <a:pt x="163" y="285"/>
                  <a:pt x="163" y="285"/>
                </a:cubicBezTo>
                <a:cubicBezTo>
                  <a:pt x="2" y="210"/>
                  <a:pt x="2" y="210"/>
                  <a:pt x="2" y="210"/>
                </a:cubicBezTo>
                <a:cubicBezTo>
                  <a:pt x="1" y="210"/>
                  <a:pt x="1" y="210"/>
                  <a:pt x="0" y="209"/>
                </a:cubicBezTo>
                <a:cubicBezTo>
                  <a:pt x="0" y="208"/>
                  <a:pt x="0" y="208"/>
                  <a:pt x="0" y="207"/>
                </a:cubicBezTo>
                <a:cubicBezTo>
                  <a:pt x="105" y="2"/>
                  <a:pt x="105" y="2"/>
                  <a:pt x="105" y="2"/>
                </a:cubicBezTo>
                <a:cubicBezTo>
                  <a:pt x="105" y="1"/>
                  <a:pt x="106" y="0"/>
                  <a:pt x="107" y="0"/>
                </a:cubicBezTo>
                <a:cubicBezTo>
                  <a:pt x="107" y="0"/>
                  <a:pt x="107" y="0"/>
                  <a:pt x="107" y="0"/>
                </a:cubicBezTo>
                <a:cubicBezTo>
                  <a:pt x="108" y="1"/>
                  <a:pt x="109" y="1"/>
                  <a:pt x="109" y="2"/>
                </a:cubicBezTo>
                <a:cubicBezTo>
                  <a:pt x="167" y="282"/>
                  <a:pt x="167" y="282"/>
                  <a:pt x="167" y="282"/>
                </a:cubicBezTo>
                <a:cubicBezTo>
                  <a:pt x="167" y="283"/>
                  <a:pt x="166" y="284"/>
                  <a:pt x="166" y="285"/>
                </a:cubicBezTo>
                <a:cubicBezTo>
                  <a:pt x="165" y="285"/>
                  <a:pt x="165" y="285"/>
                  <a:pt x="164" y="285"/>
                </a:cubicBezTo>
                <a:close/>
                <a:moveTo>
                  <a:pt x="161" y="279"/>
                </a:moveTo>
                <a:cubicBezTo>
                  <a:pt x="106" y="10"/>
                  <a:pt x="106" y="10"/>
                  <a:pt x="106" y="10"/>
                </a:cubicBezTo>
                <a:cubicBezTo>
                  <a:pt x="6" y="207"/>
                  <a:pt x="6" y="207"/>
                  <a:pt x="6" y="207"/>
                </a:cubicBezTo>
                <a:lnTo>
                  <a:pt x="161" y="2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8" name="Freeform 47"/>
          <p:cNvSpPr>
            <a:spLocks noEditPoints="1"/>
          </p:cNvSpPr>
          <p:nvPr/>
        </p:nvSpPr>
        <p:spPr bwMode="auto">
          <a:xfrm>
            <a:off x="6796088" y="182562"/>
            <a:ext cx="1431925" cy="822325"/>
          </a:xfrm>
          <a:custGeom>
            <a:avLst/>
            <a:gdLst>
              <a:gd name="T0" fmla="*/ 179 w 504"/>
              <a:gd name="T1" fmla="*/ 289 h 289"/>
              <a:gd name="T2" fmla="*/ 177 w 504"/>
              <a:gd name="T3" fmla="*/ 288 h 289"/>
              <a:gd name="T4" fmla="*/ 1 w 504"/>
              <a:gd name="T5" fmla="*/ 3 h 289"/>
              <a:gd name="T6" fmla="*/ 1 w 504"/>
              <a:gd name="T7" fmla="*/ 1 h 289"/>
              <a:gd name="T8" fmla="*/ 3 w 504"/>
              <a:gd name="T9" fmla="*/ 0 h 289"/>
              <a:gd name="T10" fmla="*/ 4 w 504"/>
              <a:gd name="T11" fmla="*/ 0 h 289"/>
              <a:gd name="T12" fmla="*/ 503 w 504"/>
              <a:gd name="T13" fmla="*/ 258 h 289"/>
              <a:gd name="T14" fmla="*/ 504 w 504"/>
              <a:gd name="T15" fmla="*/ 261 h 289"/>
              <a:gd name="T16" fmla="*/ 502 w 504"/>
              <a:gd name="T17" fmla="*/ 263 h 289"/>
              <a:gd name="T18" fmla="*/ 179 w 504"/>
              <a:gd name="T19" fmla="*/ 289 h 289"/>
              <a:gd name="T20" fmla="*/ 180 w 504"/>
              <a:gd name="T21" fmla="*/ 284 h 289"/>
              <a:gd name="T22" fmla="*/ 493 w 504"/>
              <a:gd name="T23" fmla="*/ 259 h 289"/>
              <a:gd name="T24" fmla="*/ 9 w 504"/>
              <a:gd name="T25" fmla="*/ 8 h 289"/>
              <a:gd name="T26" fmla="*/ 180 w 504"/>
              <a:gd name="T27" fmla="*/ 28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289">
                <a:moveTo>
                  <a:pt x="179" y="289"/>
                </a:moveTo>
                <a:cubicBezTo>
                  <a:pt x="178" y="289"/>
                  <a:pt x="177" y="288"/>
                  <a:pt x="177" y="288"/>
                </a:cubicBezTo>
                <a:cubicBezTo>
                  <a:pt x="1" y="3"/>
                  <a:pt x="1" y="3"/>
                  <a:pt x="1" y="3"/>
                </a:cubicBezTo>
                <a:cubicBezTo>
                  <a:pt x="0" y="2"/>
                  <a:pt x="0" y="1"/>
                  <a:pt x="1" y="1"/>
                </a:cubicBezTo>
                <a:cubicBezTo>
                  <a:pt x="1" y="0"/>
                  <a:pt x="2" y="0"/>
                  <a:pt x="3" y="0"/>
                </a:cubicBezTo>
                <a:cubicBezTo>
                  <a:pt x="3" y="0"/>
                  <a:pt x="3" y="0"/>
                  <a:pt x="4" y="0"/>
                </a:cubicBezTo>
                <a:cubicBezTo>
                  <a:pt x="503" y="258"/>
                  <a:pt x="503" y="258"/>
                  <a:pt x="503" y="258"/>
                </a:cubicBezTo>
                <a:cubicBezTo>
                  <a:pt x="504" y="259"/>
                  <a:pt x="504" y="260"/>
                  <a:pt x="504" y="261"/>
                </a:cubicBezTo>
                <a:cubicBezTo>
                  <a:pt x="504" y="262"/>
                  <a:pt x="503" y="263"/>
                  <a:pt x="502" y="263"/>
                </a:cubicBezTo>
                <a:cubicBezTo>
                  <a:pt x="179" y="289"/>
                  <a:pt x="179" y="289"/>
                  <a:pt x="179" y="289"/>
                </a:cubicBezTo>
                <a:close/>
                <a:moveTo>
                  <a:pt x="180" y="284"/>
                </a:moveTo>
                <a:cubicBezTo>
                  <a:pt x="493" y="259"/>
                  <a:pt x="493" y="259"/>
                  <a:pt x="493" y="259"/>
                </a:cubicBezTo>
                <a:cubicBezTo>
                  <a:pt x="9" y="8"/>
                  <a:pt x="9" y="8"/>
                  <a:pt x="9" y="8"/>
                </a:cubicBezTo>
                <a:lnTo>
                  <a:pt x="180" y="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59" name="Freeform 48"/>
          <p:cNvSpPr>
            <a:spLocks noEditPoints="1"/>
          </p:cNvSpPr>
          <p:nvPr/>
        </p:nvSpPr>
        <p:spPr bwMode="auto">
          <a:xfrm>
            <a:off x="8166100" y="404812"/>
            <a:ext cx="719138" cy="998538"/>
          </a:xfrm>
          <a:custGeom>
            <a:avLst/>
            <a:gdLst>
              <a:gd name="T0" fmla="*/ 251 w 253"/>
              <a:gd name="T1" fmla="*/ 351 h 351"/>
              <a:gd name="T2" fmla="*/ 249 w 253"/>
              <a:gd name="T3" fmla="*/ 351 h 351"/>
              <a:gd name="T4" fmla="*/ 18 w 253"/>
              <a:gd name="T5" fmla="*/ 184 h 351"/>
              <a:gd name="T6" fmla="*/ 18 w 253"/>
              <a:gd name="T7" fmla="*/ 183 h 351"/>
              <a:gd name="T8" fmla="*/ 0 w 253"/>
              <a:gd name="T9" fmla="*/ 3 h 351"/>
              <a:gd name="T10" fmla="*/ 1 w 253"/>
              <a:gd name="T11" fmla="*/ 0 h 351"/>
              <a:gd name="T12" fmla="*/ 2 w 253"/>
              <a:gd name="T13" fmla="*/ 0 h 351"/>
              <a:gd name="T14" fmla="*/ 4 w 253"/>
              <a:gd name="T15" fmla="*/ 1 h 351"/>
              <a:gd name="T16" fmla="*/ 253 w 253"/>
              <a:gd name="T17" fmla="*/ 348 h 351"/>
              <a:gd name="T18" fmla="*/ 253 w 253"/>
              <a:gd name="T19" fmla="*/ 351 h 351"/>
              <a:gd name="T20" fmla="*/ 251 w 253"/>
              <a:gd name="T21" fmla="*/ 351 h 351"/>
              <a:gd name="T22" fmla="*/ 241 w 253"/>
              <a:gd name="T23" fmla="*/ 339 h 351"/>
              <a:gd name="T24" fmla="*/ 5 w 253"/>
              <a:gd name="T25" fmla="*/ 11 h 351"/>
              <a:gd name="T26" fmla="*/ 22 w 253"/>
              <a:gd name="T27" fmla="*/ 181 h 351"/>
              <a:gd name="T28" fmla="*/ 241 w 253"/>
              <a:gd name="T29" fmla="*/ 33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351">
                <a:moveTo>
                  <a:pt x="251" y="351"/>
                </a:moveTo>
                <a:cubicBezTo>
                  <a:pt x="250" y="351"/>
                  <a:pt x="250" y="351"/>
                  <a:pt x="249" y="351"/>
                </a:cubicBezTo>
                <a:cubicBezTo>
                  <a:pt x="18" y="184"/>
                  <a:pt x="18" y="184"/>
                  <a:pt x="18" y="184"/>
                </a:cubicBezTo>
                <a:cubicBezTo>
                  <a:pt x="18" y="184"/>
                  <a:pt x="18" y="183"/>
                  <a:pt x="18" y="183"/>
                </a:cubicBezTo>
                <a:cubicBezTo>
                  <a:pt x="0" y="3"/>
                  <a:pt x="0" y="3"/>
                  <a:pt x="0" y="3"/>
                </a:cubicBezTo>
                <a:cubicBezTo>
                  <a:pt x="0" y="2"/>
                  <a:pt x="0" y="1"/>
                  <a:pt x="1" y="0"/>
                </a:cubicBezTo>
                <a:cubicBezTo>
                  <a:pt x="1" y="0"/>
                  <a:pt x="2" y="0"/>
                  <a:pt x="2" y="0"/>
                </a:cubicBezTo>
                <a:cubicBezTo>
                  <a:pt x="3" y="0"/>
                  <a:pt x="3" y="1"/>
                  <a:pt x="4" y="1"/>
                </a:cubicBezTo>
                <a:cubicBezTo>
                  <a:pt x="253" y="348"/>
                  <a:pt x="253" y="348"/>
                  <a:pt x="253" y="348"/>
                </a:cubicBezTo>
                <a:cubicBezTo>
                  <a:pt x="253" y="349"/>
                  <a:pt x="253" y="350"/>
                  <a:pt x="253" y="351"/>
                </a:cubicBezTo>
                <a:cubicBezTo>
                  <a:pt x="252" y="351"/>
                  <a:pt x="252" y="351"/>
                  <a:pt x="251" y="351"/>
                </a:cubicBezTo>
                <a:close/>
                <a:moveTo>
                  <a:pt x="241" y="339"/>
                </a:moveTo>
                <a:cubicBezTo>
                  <a:pt x="5" y="11"/>
                  <a:pt x="5" y="11"/>
                  <a:pt x="5" y="11"/>
                </a:cubicBezTo>
                <a:cubicBezTo>
                  <a:pt x="22" y="181"/>
                  <a:pt x="22" y="181"/>
                  <a:pt x="22" y="181"/>
                </a:cubicBezTo>
                <a:lnTo>
                  <a:pt x="241" y="3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0" name="Freeform 49"/>
          <p:cNvSpPr>
            <a:spLocks/>
          </p:cNvSpPr>
          <p:nvPr/>
        </p:nvSpPr>
        <p:spPr bwMode="auto">
          <a:xfrm>
            <a:off x="2160588" y="2698750"/>
            <a:ext cx="307975" cy="127000"/>
          </a:xfrm>
          <a:custGeom>
            <a:avLst/>
            <a:gdLst>
              <a:gd name="T0" fmla="*/ 0 w 194"/>
              <a:gd name="T1" fmla="*/ 7 h 80"/>
              <a:gd name="T2" fmla="*/ 4 w 194"/>
              <a:gd name="T3" fmla="*/ 0 h 80"/>
              <a:gd name="T4" fmla="*/ 194 w 194"/>
              <a:gd name="T5" fmla="*/ 73 h 80"/>
              <a:gd name="T6" fmla="*/ 190 w 194"/>
              <a:gd name="T7" fmla="*/ 80 h 80"/>
              <a:gd name="T8" fmla="*/ 0 w 194"/>
              <a:gd name="T9" fmla="*/ 7 h 80"/>
            </a:gdLst>
            <a:ahLst/>
            <a:cxnLst>
              <a:cxn ang="0">
                <a:pos x="T0" y="T1"/>
              </a:cxn>
              <a:cxn ang="0">
                <a:pos x="T2" y="T3"/>
              </a:cxn>
              <a:cxn ang="0">
                <a:pos x="T4" y="T5"/>
              </a:cxn>
              <a:cxn ang="0">
                <a:pos x="T6" y="T7"/>
              </a:cxn>
              <a:cxn ang="0">
                <a:pos x="T8" y="T9"/>
              </a:cxn>
            </a:cxnLst>
            <a:rect l="0" t="0" r="r" b="b"/>
            <a:pathLst>
              <a:path w="194" h="80">
                <a:moveTo>
                  <a:pt x="0" y="7"/>
                </a:moveTo>
                <a:lnTo>
                  <a:pt x="4" y="0"/>
                </a:lnTo>
                <a:lnTo>
                  <a:pt x="194" y="73"/>
                </a:lnTo>
                <a:lnTo>
                  <a:pt x="190" y="80"/>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1" name="Freeform 50"/>
          <p:cNvSpPr>
            <a:spLocks/>
          </p:cNvSpPr>
          <p:nvPr/>
        </p:nvSpPr>
        <p:spPr bwMode="auto">
          <a:xfrm>
            <a:off x="2368550" y="4914900"/>
            <a:ext cx="315913" cy="96838"/>
          </a:xfrm>
          <a:custGeom>
            <a:avLst/>
            <a:gdLst>
              <a:gd name="T0" fmla="*/ 0 w 199"/>
              <a:gd name="T1" fmla="*/ 54 h 61"/>
              <a:gd name="T2" fmla="*/ 197 w 199"/>
              <a:gd name="T3" fmla="*/ 0 h 61"/>
              <a:gd name="T4" fmla="*/ 199 w 199"/>
              <a:gd name="T5" fmla="*/ 9 h 61"/>
              <a:gd name="T6" fmla="*/ 2 w 199"/>
              <a:gd name="T7" fmla="*/ 61 h 61"/>
              <a:gd name="T8" fmla="*/ 0 w 199"/>
              <a:gd name="T9" fmla="*/ 54 h 61"/>
            </a:gdLst>
            <a:ahLst/>
            <a:cxnLst>
              <a:cxn ang="0">
                <a:pos x="T0" y="T1"/>
              </a:cxn>
              <a:cxn ang="0">
                <a:pos x="T2" y="T3"/>
              </a:cxn>
              <a:cxn ang="0">
                <a:pos x="T4" y="T5"/>
              </a:cxn>
              <a:cxn ang="0">
                <a:pos x="T6" y="T7"/>
              </a:cxn>
              <a:cxn ang="0">
                <a:pos x="T8" y="T9"/>
              </a:cxn>
            </a:cxnLst>
            <a:rect l="0" t="0" r="r" b="b"/>
            <a:pathLst>
              <a:path w="199" h="61">
                <a:moveTo>
                  <a:pt x="0" y="54"/>
                </a:moveTo>
                <a:lnTo>
                  <a:pt x="197" y="0"/>
                </a:lnTo>
                <a:lnTo>
                  <a:pt x="199" y="9"/>
                </a:lnTo>
                <a:lnTo>
                  <a:pt x="2" y="61"/>
                </a:lnTo>
                <a:lnTo>
                  <a:pt x="0"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2" name="Freeform 51"/>
          <p:cNvSpPr>
            <a:spLocks/>
          </p:cNvSpPr>
          <p:nvPr/>
        </p:nvSpPr>
        <p:spPr bwMode="auto">
          <a:xfrm>
            <a:off x="3343275" y="569912"/>
            <a:ext cx="176213" cy="284163"/>
          </a:xfrm>
          <a:custGeom>
            <a:avLst/>
            <a:gdLst>
              <a:gd name="T0" fmla="*/ 0 w 111"/>
              <a:gd name="T1" fmla="*/ 4 h 179"/>
              <a:gd name="T2" fmla="*/ 8 w 111"/>
              <a:gd name="T3" fmla="*/ 0 h 179"/>
              <a:gd name="T4" fmla="*/ 111 w 111"/>
              <a:gd name="T5" fmla="*/ 176 h 179"/>
              <a:gd name="T6" fmla="*/ 104 w 111"/>
              <a:gd name="T7" fmla="*/ 179 h 179"/>
              <a:gd name="T8" fmla="*/ 0 w 111"/>
              <a:gd name="T9" fmla="*/ 4 h 179"/>
            </a:gdLst>
            <a:ahLst/>
            <a:cxnLst>
              <a:cxn ang="0">
                <a:pos x="T0" y="T1"/>
              </a:cxn>
              <a:cxn ang="0">
                <a:pos x="T2" y="T3"/>
              </a:cxn>
              <a:cxn ang="0">
                <a:pos x="T4" y="T5"/>
              </a:cxn>
              <a:cxn ang="0">
                <a:pos x="T6" y="T7"/>
              </a:cxn>
              <a:cxn ang="0">
                <a:pos x="T8" y="T9"/>
              </a:cxn>
            </a:cxnLst>
            <a:rect l="0" t="0" r="r" b="b"/>
            <a:pathLst>
              <a:path w="111" h="179">
                <a:moveTo>
                  <a:pt x="0" y="4"/>
                </a:moveTo>
                <a:lnTo>
                  <a:pt x="8" y="0"/>
                </a:lnTo>
                <a:lnTo>
                  <a:pt x="111" y="176"/>
                </a:lnTo>
                <a:lnTo>
                  <a:pt x="104" y="179"/>
                </a:lnTo>
                <a:lnTo>
                  <a:pt x="0"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3" name="Freeform 52"/>
          <p:cNvSpPr>
            <a:spLocks/>
          </p:cNvSpPr>
          <p:nvPr/>
        </p:nvSpPr>
        <p:spPr bwMode="auto">
          <a:xfrm>
            <a:off x="2306638" y="5626100"/>
            <a:ext cx="39688" cy="325438"/>
          </a:xfrm>
          <a:custGeom>
            <a:avLst/>
            <a:gdLst>
              <a:gd name="T0" fmla="*/ 0 w 25"/>
              <a:gd name="T1" fmla="*/ 203 h 205"/>
              <a:gd name="T2" fmla="*/ 18 w 25"/>
              <a:gd name="T3" fmla="*/ 0 h 205"/>
              <a:gd name="T4" fmla="*/ 25 w 25"/>
              <a:gd name="T5" fmla="*/ 0 h 205"/>
              <a:gd name="T6" fmla="*/ 7 w 25"/>
              <a:gd name="T7" fmla="*/ 205 h 205"/>
              <a:gd name="T8" fmla="*/ 0 w 25"/>
              <a:gd name="T9" fmla="*/ 203 h 205"/>
            </a:gdLst>
            <a:ahLst/>
            <a:cxnLst>
              <a:cxn ang="0">
                <a:pos x="T0" y="T1"/>
              </a:cxn>
              <a:cxn ang="0">
                <a:pos x="T2" y="T3"/>
              </a:cxn>
              <a:cxn ang="0">
                <a:pos x="T4" y="T5"/>
              </a:cxn>
              <a:cxn ang="0">
                <a:pos x="T6" y="T7"/>
              </a:cxn>
              <a:cxn ang="0">
                <a:pos x="T8" y="T9"/>
              </a:cxn>
            </a:cxnLst>
            <a:rect l="0" t="0" r="r" b="b"/>
            <a:pathLst>
              <a:path w="25" h="205">
                <a:moveTo>
                  <a:pt x="0" y="203"/>
                </a:moveTo>
                <a:lnTo>
                  <a:pt x="18" y="0"/>
                </a:lnTo>
                <a:lnTo>
                  <a:pt x="25" y="0"/>
                </a:lnTo>
                <a:lnTo>
                  <a:pt x="7" y="205"/>
                </a:lnTo>
                <a:lnTo>
                  <a:pt x="0" y="20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4" name="Freeform 53"/>
          <p:cNvSpPr>
            <a:spLocks/>
          </p:cNvSpPr>
          <p:nvPr/>
        </p:nvSpPr>
        <p:spPr bwMode="auto">
          <a:xfrm>
            <a:off x="557213" y="3475038"/>
            <a:ext cx="952500" cy="1001713"/>
          </a:xfrm>
          <a:custGeom>
            <a:avLst/>
            <a:gdLst>
              <a:gd name="T0" fmla="*/ 0 w 600"/>
              <a:gd name="T1" fmla="*/ 6 h 631"/>
              <a:gd name="T2" fmla="*/ 7 w 600"/>
              <a:gd name="T3" fmla="*/ 0 h 631"/>
              <a:gd name="T4" fmla="*/ 600 w 600"/>
              <a:gd name="T5" fmla="*/ 626 h 631"/>
              <a:gd name="T6" fmla="*/ 595 w 600"/>
              <a:gd name="T7" fmla="*/ 631 h 631"/>
              <a:gd name="T8" fmla="*/ 0 w 600"/>
              <a:gd name="T9" fmla="*/ 6 h 631"/>
            </a:gdLst>
            <a:ahLst/>
            <a:cxnLst>
              <a:cxn ang="0">
                <a:pos x="T0" y="T1"/>
              </a:cxn>
              <a:cxn ang="0">
                <a:pos x="T2" y="T3"/>
              </a:cxn>
              <a:cxn ang="0">
                <a:pos x="T4" y="T5"/>
              </a:cxn>
              <a:cxn ang="0">
                <a:pos x="T6" y="T7"/>
              </a:cxn>
              <a:cxn ang="0">
                <a:pos x="T8" y="T9"/>
              </a:cxn>
            </a:cxnLst>
            <a:rect l="0" t="0" r="r" b="b"/>
            <a:pathLst>
              <a:path w="600" h="631">
                <a:moveTo>
                  <a:pt x="0" y="6"/>
                </a:moveTo>
                <a:lnTo>
                  <a:pt x="7" y="0"/>
                </a:lnTo>
                <a:lnTo>
                  <a:pt x="600" y="626"/>
                </a:lnTo>
                <a:lnTo>
                  <a:pt x="595" y="631"/>
                </a:lnTo>
                <a:lnTo>
                  <a:pt x="0"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5" name="Freeform 54"/>
          <p:cNvSpPr>
            <a:spLocks/>
          </p:cNvSpPr>
          <p:nvPr/>
        </p:nvSpPr>
        <p:spPr bwMode="auto">
          <a:xfrm>
            <a:off x="1455738" y="5953125"/>
            <a:ext cx="844550" cy="541338"/>
          </a:xfrm>
          <a:custGeom>
            <a:avLst/>
            <a:gdLst>
              <a:gd name="T0" fmla="*/ 0 w 532"/>
              <a:gd name="T1" fmla="*/ 334 h 341"/>
              <a:gd name="T2" fmla="*/ 529 w 532"/>
              <a:gd name="T3" fmla="*/ 0 h 341"/>
              <a:gd name="T4" fmla="*/ 532 w 532"/>
              <a:gd name="T5" fmla="*/ 7 h 341"/>
              <a:gd name="T6" fmla="*/ 4 w 532"/>
              <a:gd name="T7" fmla="*/ 341 h 341"/>
              <a:gd name="T8" fmla="*/ 0 w 532"/>
              <a:gd name="T9" fmla="*/ 334 h 341"/>
            </a:gdLst>
            <a:ahLst/>
            <a:cxnLst>
              <a:cxn ang="0">
                <a:pos x="T0" y="T1"/>
              </a:cxn>
              <a:cxn ang="0">
                <a:pos x="T2" y="T3"/>
              </a:cxn>
              <a:cxn ang="0">
                <a:pos x="T4" y="T5"/>
              </a:cxn>
              <a:cxn ang="0">
                <a:pos x="T6" y="T7"/>
              </a:cxn>
              <a:cxn ang="0">
                <a:pos x="T8" y="T9"/>
              </a:cxn>
            </a:cxnLst>
            <a:rect l="0" t="0" r="r" b="b"/>
            <a:pathLst>
              <a:path w="532" h="341">
                <a:moveTo>
                  <a:pt x="0" y="334"/>
                </a:moveTo>
                <a:lnTo>
                  <a:pt x="529" y="0"/>
                </a:lnTo>
                <a:lnTo>
                  <a:pt x="532" y="7"/>
                </a:lnTo>
                <a:lnTo>
                  <a:pt x="4" y="341"/>
                </a:lnTo>
                <a:lnTo>
                  <a:pt x="0" y="3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6" name="Freeform 55"/>
          <p:cNvSpPr>
            <a:spLocks/>
          </p:cNvSpPr>
          <p:nvPr/>
        </p:nvSpPr>
        <p:spPr bwMode="auto">
          <a:xfrm>
            <a:off x="2346325" y="5373688"/>
            <a:ext cx="585788" cy="263525"/>
          </a:xfrm>
          <a:custGeom>
            <a:avLst/>
            <a:gdLst>
              <a:gd name="T0" fmla="*/ 0 w 369"/>
              <a:gd name="T1" fmla="*/ 159 h 166"/>
              <a:gd name="T2" fmla="*/ 365 w 369"/>
              <a:gd name="T3" fmla="*/ 0 h 166"/>
              <a:gd name="T4" fmla="*/ 369 w 369"/>
              <a:gd name="T5" fmla="*/ 7 h 166"/>
              <a:gd name="T6" fmla="*/ 3 w 369"/>
              <a:gd name="T7" fmla="*/ 166 h 166"/>
              <a:gd name="T8" fmla="*/ 0 w 369"/>
              <a:gd name="T9" fmla="*/ 159 h 166"/>
            </a:gdLst>
            <a:ahLst/>
            <a:cxnLst>
              <a:cxn ang="0">
                <a:pos x="T0" y="T1"/>
              </a:cxn>
              <a:cxn ang="0">
                <a:pos x="T2" y="T3"/>
              </a:cxn>
              <a:cxn ang="0">
                <a:pos x="T4" y="T5"/>
              </a:cxn>
              <a:cxn ang="0">
                <a:pos x="T6" y="T7"/>
              </a:cxn>
              <a:cxn ang="0">
                <a:pos x="T8" y="T9"/>
              </a:cxn>
            </a:cxnLst>
            <a:rect l="0" t="0" r="r" b="b"/>
            <a:pathLst>
              <a:path w="369" h="166">
                <a:moveTo>
                  <a:pt x="0" y="159"/>
                </a:moveTo>
                <a:lnTo>
                  <a:pt x="365" y="0"/>
                </a:lnTo>
                <a:lnTo>
                  <a:pt x="369" y="7"/>
                </a:lnTo>
                <a:lnTo>
                  <a:pt x="3" y="166"/>
                </a:lnTo>
                <a:lnTo>
                  <a:pt x="0" y="1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7" name="Freeform 56"/>
          <p:cNvSpPr>
            <a:spLocks/>
          </p:cNvSpPr>
          <p:nvPr/>
        </p:nvSpPr>
        <p:spPr bwMode="auto">
          <a:xfrm>
            <a:off x="8874125" y="627062"/>
            <a:ext cx="787400" cy="773113"/>
          </a:xfrm>
          <a:custGeom>
            <a:avLst/>
            <a:gdLst>
              <a:gd name="T0" fmla="*/ 0 w 496"/>
              <a:gd name="T1" fmla="*/ 482 h 487"/>
              <a:gd name="T2" fmla="*/ 491 w 496"/>
              <a:gd name="T3" fmla="*/ 0 h 487"/>
              <a:gd name="T4" fmla="*/ 496 w 496"/>
              <a:gd name="T5" fmla="*/ 5 h 487"/>
              <a:gd name="T6" fmla="*/ 5 w 496"/>
              <a:gd name="T7" fmla="*/ 487 h 487"/>
              <a:gd name="T8" fmla="*/ 0 w 496"/>
              <a:gd name="T9" fmla="*/ 482 h 487"/>
            </a:gdLst>
            <a:ahLst/>
            <a:cxnLst>
              <a:cxn ang="0">
                <a:pos x="T0" y="T1"/>
              </a:cxn>
              <a:cxn ang="0">
                <a:pos x="T2" y="T3"/>
              </a:cxn>
              <a:cxn ang="0">
                <a:pos x="T4" y="T5"/>
              </a:cxn>
              <a:cxn ang="0">
                <a:pos x="T6" y="T7"/>
              </a:cxn>
              <a:cxn ang="0">
                <a:pos x="T8" y="T9"/>
              </a:cxn>
            </a:cxnLst>
            <a:rect l="0" t="0" r="r" b="b"/>
            <a:pathLst>
              <a:path w="496" h="487">
                <a:moveTo>
                  <a:pt x="0" y="482"/>
                </a:moveTo>
                <a:lnTo>
                  <a:pt x="491" y="0"/>
                </a:lnTo>
                <a:lnTo>
                  <a:pt x="496" y="5"/>
                </a:lnTo>
                <a:lnTo>
                  <a:pt x="5" y="487"/>
                </a:lnTo>
                <a:lnTo>
                  <a:pt x="0" y="4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8" name="Freeform 57"/>
          <p:cNvSpPr>
            <a:spLocks/>
          </p:cNvSpPr>
          <p:nvPr/>
        </p:nvSpPr>
        <p:spPr bwMode="auto">
          <a:xfrm>
            <a:off x="9547225" y="-84138"/>
            <a:ext cx="107950" cy="722313"/>
          </a:xfrm>
          <a:custGeom>
            <a:avLst/>
            <a:gdLst>
              <a:gd name="T0" fmla="*/ 0 w 68"/>
              <a:gd name="T1" fmla="*/ 0 h 455"/>
              <a:gd name="T2" fmla="*/ 9 w 68"/>
              <a:gd name="T3" fmla="*/ 0 h 455"/>
              <a:gd name="T4" fmla="*/ 68 w 68"/>
              <a:gd name="T5" fmla="*/ 453 h 455"/>
              <a:gd name="T6" fmla="*/ 59 w 68"/>
              <a:gd name="T7" fmla="*/ 455 h 455"/>
              <a:gd name="T8" fmla="*/ 0 w 68"/>
              <a:gd name="T9" fmla="*/ 0 h 455"/>
            </a:gdLst>
            <a:ahLst/>
            <a:cxnLst>
              <a:cxn ang="0">
                <a:pos x="T0" y="T1"/>
              </a:cxn>
              <a:cxn ang="0">
                <a:pos x="T2" y="T3"/>
              </a:cxn>
              <a:cxn ang="0">
                <a:pos x="T4" y="T5"/>
              </a:cxn>
              <a:cxn ang="0">
                <a:pos x="T6" y="T7"/>
              </a:cxn>
              <a:cxn ang="0">
                <a:pos x="T8" y="T9"/>
              </a:cxn>
            </a:cxnLst>
            <a:rect l="0" t="0" r="r" b="b"/>
            <a:pathLst>
              <a:path w="68" h="455">
                <a:moveTo>
                  <a:pt x="0" y="0"/>
                </a:moveTo>
                <a:lnTo>
                  <a:pt x="9" y="0"/>
                </a:lnTo>
                <a:lnTo>
                  <a:pt x="68" y="453"/>
                </a:lnTo>
                <a:lnTo>
                  <a:pt x="59" y="455"/>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69" name="Freeform 58"/>
          <p:cNvSpPr>
            <a:spLocks/>
          </p:cNvSpPr>
          <p:nvPr/>
        </p:nvSpPr>
        <p:spPr bwMode="auto">
          <a:xfrm>
            <a:off x="9812338" y="2949575"/>
            <a:ext cx="1079500" cy="180975"/>
          </a:xfrm>
          <a:custGeom>
            <a:avLst/>
            <a:gdLst>
              <a:gd name="T0" fmla="*/ 0 w 680"/>
              <a:gd name="T1" fmla="*/ 105 h 114"/>
              <a:gd name="T2" fmla="*/ 679 w 680"/>
              <a:gd name="T3" fmla="*/ 0 h 114"/>
              <a:gd name="T4" fmla="*/ 680 w 680"/>
              <a:gd name="T5" fmla="*/ 8 h 114"/>
              <a:gd name="T6" fmla="*/ 2 w 680"/>
              <a:gd name="T7" fmla="*/ 114 h 114"/>
              <a:gd name="T8" fmla="*/ 0 w 680"/>
              <a:gd name="T9" fmla="*/ 105 h 114"/>
            </a:gdLst>
            <a:ahLst/>
            <a:cxnLst>
              <a:cxn ang="0">
                <a:pos x="T0" y="T1"/>
              </a:cxn>
              <a:cxn ang="0">
                <a:pos x="T2" y="T3"/>
              </a:cxn>
              <a:cxn ang="0">
                <a:pos x="T4" y="T5"/>
              </a:cxn>
              <a:cxn ang="0">
                <a:pos x="T6" y="T7"/>
              </a:cxn>
              <a:cxn ang="0">
                <a:pos x="T8" y="T9"/>
              </a:cxn>
            </a:cxnLst>
            <a:rect l="0" t="0" r="r" b="b"/>
            <a:pathLst>
              <a:path w="680" h="114">
                <a:moveTo>
                  <a:pt x="0" y="105"/>
                </a:moveTo>
                <a:lnTo>
                  <a:pt x="679" y="0"/>
                </a:lnTo>
                <a:lnTo>
                  <a:pt x="680" y="8"/>
                </a:lnTo>
                <a:lnTo>
                  <a:pt x="2" y="114"/>
                </a:lnTo>
                <a:lnTo>
                  <a:pt x="0" y="1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0" name="Freeform 59"/>
          <p:cNvSpPr>
            <a:spLocks/>
          </p:cNvSpPr>
          <p:nvPr/>
        </p:nvSpPr>
        <p:spPr bwMode="auto">
          <a:xfrm>
            <a:off x="3338513" y="3751263"/>
            <a:ext cx="255588" cy="222250"/>
          </a:xfrm>
          <a:custGeom>
            <a:avLst/>
            <a:gdLst>
              <a:gd name="T0" fmla="*/ 0 w 161"/>
              <a:gd name="T1" fmla="*/ 7 h 140"/>
              <a:gd name="T2" fmla="*/ 5 w 161"/>
              <a:gd name="T3" fmla="*/ 0 h 140"/>
              <a:gd name="T4" fmla="*/ 161 w 161"/>
              <a:gd name="T5" fmla="*/ 133 h 140"/>
              <a:gd name="T6" fmla="*/ 156 w 161"/>
              <a:gd name="T7" fmla="*/ 140 h 140"/>
              <a:gd name="T8" fmla="*/ 0 w 161"/>
              <a:gd name="T9" fmla="*/ 7 h 140"/>
            </a:gdLst>
            <a:ahLst/>
            <a:cxnLst>
              <a:cxn ang="0">
                <a:pos x="T0" y="T1"/>
              </a:cxn>
              <a:cxn ang="0">
                <a:pos x="T2" y="T3"/>
              </a:cxn>
              <a:cxn ang="0">
                <a:pos x="T4" y="T5"/>
              </a:cxn>
              <a:cxn ang="0">
                <a:pos x="T6" y="T7"/>
              </a:cxn>
              <a:cxn ang="0">
                <a:pos x="T8" y="T9"/>
              </a:cxn>
            </a:cxnLst>
            <a:rect l="0" t="0" r="r" b="b"/>
            <a:pathLst>
              <a:path w="161" h="140">
                <a:moveTo>
                  <a:pt x="0" y="7"/>
                </a:moveTo>
                <a:lnTo>
                  <a:pt x="5" y="0"/>
                </a:lnTo>
                <a:lnTo>
                  <a:pt x="161" y="133"/>
                </a:lnTo>
                <a:lnTo>
                  <a:pt x="156" y="140"/>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1" name="Freeform 60"/>
          <p:cNvSpPr>
            <a:spLocks/>
          </p:cNvSpPr>
          <p:nvPr/>
        </p:nvSpPr>
        <p:spPr bwMode="auto">
          <a:xfrm>
            <a:off x="7662863" y="5834063"/>
            <a:ext cx="104775" cy="720725"/>
          </a:xfrm>
          <a:custGeom>
            <a:avLst/>
            <a:gdLst>
              <a:gd name="T0" fmla="*/ 0 w 66"/>
              <a:gd name="T1" fmla="*/ 452 h 454"/>
              <a:gd name="T2" fmla="*/ 57 w 66"/>
              <a:gd name="T3" fmla="*/ 0 h 454"/>
              <a:gd name="T4" fmla="*/ 66 w 66"/>
              <a:gd name="T5" fmla="*/ 2 h 454"/>
              <a:gd name="T6" fmla="*/ 9 w 66"/>
              <a:gd name="T7" fmla="*/ 454 h 454"/>
              <a:gd name="T8" fmla="*/ 0 w 66"/>
              <a:gd name="T9" fmla="*/ 452 h 454"/>
            </a:gdLst>
            <a:ahLst/>
            <a:cxnLst>
              <a:cxn ang="0">
                <a:pos x="T0" y="T1"/>
              </a:cxn>
              <a:cxn ang="0">
                <a:pos x="T2" y="T3"/>
              </a:cxn>
              <a:cxn ang="0">
                <a:pos x="T4" y="T5"/>
              </a:cxn>
              <a:cxn ang="0">
                <a:pos x="T6" y="T7"/>
              </a:cxn>
              <a:cxn ang="0">
                <a:pos x="T8" y="T9"/>
              </a:cxn>
            </a:cxnLst>
            <a:rect l="0" t="0" r="r" b="b"/>
            <a:pathLst>
              <a:path w="66" h="454">
                <a:moveTo>
                  <a:pt x="0" y="452"/>
                </a:moveTo>
                <a:lnTo>
                  <a:pt x="57" y="0"/>
                </a:lnTo>
                <a:lnTo>
                  <a:pt x="66" y="2"/>
                </a:lnTo>
                <a:lnTo>
                  <a:pt x="9" y="454"/>
                </a:lnTo>
                <a:lnTo>
                  <a:pt x="0"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2" name="Freeform 61"/>
          <p:cNvSpPr>
            <a:spLocks/>
          </p:cNvSpPr>
          <p:nvPr/>
        </p:nvSpPr>
        <p:spPr bwMode="auto">
          <a:xfrm>
            <a:off x="1490663" y="4114800"/>
            <a:ext cx="977900" cy="365125"/>
          </a:xfrm>
          <a:custGeom>
            <a:avLst/>
            <a:gdLst>
              <a:gd name="T0" fmla="*/ 0 w 616"/>
              <a:gd name="T1" fmla="*/ 221 h 230"/>
              <a:gd name="T2" fmla="*/ 614 w 616"/>
              <a:gd name="T3" fmla="*/ 0 h 230"/>
              <a:gd name="T4" fmla="*/ 616 w 616"/>
              <a:gd name="T5" fmla="*/ 8 h 230"/>
              <a:gd name="T6" fmla="*/ 3 w 616"/>
              <a:gd name="T7" fmla="*/ 230 h 230"/>
              <a:gd name="T8" fmla="*/ 0 w 616"/>
              <a:gd name="T9" fmla="*/ 221 h 230"/>
            </a:gdLst>
            <a:ahLst/>
            <a:cxnLst>
              <a:cxn ang="0">
                <a:pos x="T0" y="T1"/>
              </a:cxn>
              <a:cxn ang="0">
                <a:pos x="T2" y="T3"/>
              </a:cxn>
              <a:cxn ang="0">
                <a:pos x="T4" y="T5"/>
              </a:cxn>
              <a:cxn ang="0">
                <a:pos x="T6" y="T7"/>
              </a:cxn>
              <a:cxn ang="0">
                <a:pos x="T8" y="T9"/>
              </a:cxn>
            </a:cxnLst>
            <a:rect l="0" t="0" r="r" b="b"/>
            <a:pathLst>
              <a:path w="616" h="230">
                <a:moveTo>
                  <a:pt x="0" y="221"/>
                </a:moveTo>
                <a:lnTo>
                  <a:pt x="614" y="0"/>
                </a:lnTo>
                <a:lnTo>
                  <a:pt x="616" y="8"/>
                </a:lnTo>
                <a:lnTo>
                  <a:pt x="3" y="230"/>
                </a:lnTo>
                <a:lnTo>
                  <a:pt x="0" y="22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3" name="Freeform 62"/>
          <p:cNvSpPr>
            <a:spLocks/>
          </p:cNvSpPr>
          <p:nvPr/>
        </p:nvSpPr>
        <p:spPr bwMode="auto">
          <a:xfrm>
            <a:off x="9682163" y="2511425"/>
            <a:ext cx="474663" cy="101600"/>
          </a:xfrm>
          <a:custGeom>
            <a:avLst/>
            <a:gdLst>
              <a:gd name="T0" fmla="*/ 0 w 299"/>
              <a:gd name="T1" fmla="*/ 55 h 64"/>
              <a:gd name="T2" fmla="*/ 297 w 299"/>
              <a:gd name="T3" fmla="*/ 0 h 64"/>
              <a:gd name="T4" fmla="*/ 299 w 299"/>
              <a:gd name="T5" fmla="*/ 7 h 64"/>
              <a:gd name="T6" fmla="*/ 1 w 299"/>
              <a:gd name="T7" fmla="*/ 64 h 64"/>
              <a:gd name="T8" fmla="*/ 0 w 299"/>
              <a:gd name="T9" fmla="*/ 55 h 64"/>
            </a:gdLst>
            <a:ahLst/>
            <a:cxnLst>
              <a:cxn ang="0">
                <a:pos x="T0" y="T1"/>
              </a:cxn>
              <a:cxn ang="0">
                <a:pos x="T2" y="T3"/>
              </a:cxn>
              <a:cxn ang="0">
                <a:pos x="T4" y="T5"/>
              </a:cxn>
              <a:cxn ang="0">
                <a:pos x="T6" y="T7"/>
              </a:cxn>
              <a:cxn ang="0">
                <a:pos x="T8" y="T9"/>
              </a:cxn>
            </a:cxnLst>
            <a:rect l="0" t="0" r="r" b="b"/>
            <a:pathLst>
              <a:path w="299" h="64">
                <a:moveTo>
                  <a:pt x="0" y="55"/>
                </a:moveTo>
                <a:lnTo>
                  <a:pt x="297" y="0"/>
                </a:lnTo>
                <a:lnTo>
                  <a:pt x="299" y="7"/>
                </a:lnTo>
                <a:lnTo>
                  <a:pt x="1" y="64"/>
                </a:lnTo>
                <a:lnTo>
                  <a:pt x="0"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4" name="Freeform 63"/>
          <p:cNvSpPr>
            <a:spLocks/>
          </p:cNvSpPr>
          <p:nvPr/>
        </p:nvSpPr>
        <p:spPr bwMode="auto">
          <a:xfrm>
            <a:off x="10133013" y="2232025"/>
            <a:ext cx="131763" cy="290513"/>
          </a:xfrm>
          <a:custGeom>
            <a:avLst/>
            <a:gdLst>
              <a:gd name="T0" fmla="*/ 0 w 83"/>
              <a:gd name="T1" fmla="*/ 179 h 183"/>
              <a:gd name="T2" fmla="*/ 76 w 83"/>
              <a:gd name="T3" fmla="*/ 0 h 183"/>
              <a:gd name="T4" fmla="*/ 83 w 83"/>
              <a:gd name="T5" fmla="*/ 2 h 183"/>
              <a:gd name="T6" fmla="*/ 7 w 83"/>
              <a:gd name="T7" fmla="*/ 183 h 183"/>
              <a:gd name="T8" fmla="*/ 0 w 83"/>
              <a:gd name="T9" fmla="*/ 179 h 183"/>
            </a:gdLst>
            <a:ahLst/>
            <a:cxnLst>
              <a:cxn ang="0">
                <a:pos x="T0" y="T1"/>
              </a:cxn>
              <a:cxn ang="0">
                <a:pos x="T2" y="T3"/>
              </a:cxn>
              <a:cxn ang="0">
                <a:pos x="T4" y="T5"/>
              </a:cxn>
              <a:cxn ang="0">
                <a:pos x="T6" y="T7"/>
              </a:cxn>
              <a:cxn ang="0">
                <a:pos x="T8" y="T9"/>
              </a:cxn>
            </a:cxnLst>
            <a:rect l="0" t="0" r="r" b="b"/>
            <a:pathLst>
              <a:path w="83" h="183">
                <a:moveTo>
                  <a:pt x="0" y="179"/>
                </a:moveTo>
                <a:lnTo>
                  <a:pt x="76" y="0"/>
                </a:lnTo>
                <a:lnTo>
                  <a:pt x="83" y="2"/>
                </a:lnTo>
                <a:lnTo>
                  <a:pt x="7" y="183"/>
                </a:lnTo>
                <a:lnTo>
                  <a:pt x="0" y="1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5" name="Freeform 64"/>
          <p:cNvSpPr>
            <a:spLocks/>
          </p:cNvSpPr>
          <p:nvPr/>
        </p:nvSpPr>
        <p:spPr bwMode="auto">
          <a:xfrm>
            <a:off x="9032875" y="5783263"/>
            <a:ext cx="481013" cy="39688"/>
          </a:xfrm>
          <a:custGeom>
            <a:avLst/>
            <a:gdLst>
              <a:gd name="T0" fmla="*/ 0 w 303"/>
              <a:gd name="T1" fmla="*/ 7 h 25"/>
              <a:gd name="T2" fmla="*/ 0 w 303"/>
              <a:gd name="T3" fmla="*/ 0 h 25"/>
              <a:gd name="T4" fmla="*/ 303 w 303"/>
              <a:gd name="T5" fmla="*/ 16 h 25"/>
              <a:gd name="T6" fmla="*/ 303 w 303"/>
              <a:gd name="T7" fmla="*/ 25 h 25"/>
              <a:gd name="T8" fmla="*/ 0 w 303"/>
              <a:gd name="T9" fmla="*/ 7 h 25"/>
            </a:gdLst>
            <a:ahLst/>
            <a:cxnLst>
              <a:cxn ang="0">
                <a:pos x="T0" y="T1"/>
              </a:cxn>
              <a:cxn ang="0">
                <a:pos x="T2" y="T3"/>
              </a:cxn>
              <a:cxn ang="0">
                <a:pos x="T4" y="T5"/>
              </a:cxn>
              <a:cxn ang="0">
                <a:pos x="T6" y="T7"/>
              </a:cxn>
              <a:cxn ang="0">
                <a:pos x="T8" y="T9"/>
              </a:cxn>
            </a:cxnLst>
            <a:rect l="0" t="0" r="r" b="b"/>
            <a:pathLst>
              <a:path w="303" h="25">
                <a:moveTo>
                  <a:pt x="0" y="7"/>
                </a:moveTo>
                <a:lnTo>
                  <a:pt x="0" y="0"/>
                </a:lnTo>
                <a:lnTo>
                  <a:pt x="303" y="16"/>
                </a:lnTo>
                <a:lnTo>
                  <a:pt x="303" y="25"/>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6" name="Freeform 65"/>
          <p:cNvSpPr>
            <a:spLocks/>
          </p:cNvSpPr>
          <p:nvPr/>
        </p:nvSpPr>
        <p:spPr bwMode="auto">
          <a:xfrm>
            <a:off x="11128375" y="3170237"/>
            <a:ext cx="1003300" cy="204788"/>
          </a:xfrm>
          <a:custGeom>
            <a:avLst/>
            <a:gdLst>
              <a:gd name="T0" fmla="*/ 0 w 632"/>
              <a:gd name="T1" fmla="*/ 120 h 129"/>
              <a:gd name="T2" fmla="*/ 631 w 632"/>
              <a:gd name="T3" fmla="*/ 0 h 129"/>
              <a:gd name="T4" fmla="*/ 632 w 632"/>
              <a:gd name="T5" fmla="*/ 9 h 129"/>
              <a:gd name="T6" fmla="*/ 0 w 632"/>
              <a:gd name="T7" fmla="*/ 129 h 129"/>
              <a:gd name="T8" fmla="*/ 0 w 632"/>
              <a:gd name="T9" fmla="*/ 120 h 129"/>
            </a:gdLst>
            <a:ahLst/>
            <a:cxnLst>
              <a:cxn ang="0">
                <a:pos x="T0" y="T1"/>
              </a:cxn>
              <a:cxn ang="0">
                <a:pos x="T2" y="T3"/>
              </a:cxn>
              <a:cxn ang="0">
                <a:pos x="T4" y="T5"/>
              </a:cxn>
              <a:cxn ang="0">
                <a:pos x="T6" y="T7"/>
              </a:cxn>
              <a:cxn ang="0">
                <a:pos x="T8" y="T9"/>
              </a:cxn>
            </a:cxnLst>
            <a:rect l="0" t="0" r="r" b="b"/>
            <a:pathLst>
              <a:path w="632" h="129">
                <a:moveTo>
                  <a:pt x="0" y="120"/>
                </a:moveTo>
                <a:lnTo>
                  <a:pt x="631" y="0"/>
                </a:lnTo>
                <a:lnTo>
                  <a:pt x="632" y="9"/>
                </a:lnTo>
                <a:lnTo>
                  <a:pt x="0" y="129"/>
                </a:lnTo>
                <a:lnTo>
                  <a:pt x="0" y="1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7" name="Freeform 66"/>
          <p:cNvSpPr>
            <a:spLocks/>
          </p:cNvSpPr>
          <p:nvPr/>
        </p:nvSpPr>
        <p:spPr bwMode="auto">
          <a:xfrm>
            <a:off x="1944688" y="558800"/>
            <a:ext cx="1098550" cy="844550"/>
          </a:xfrm>
          <a:custGeom>
            <a:avLst/>
            <a:gdLst>
              <a:gd name="T0" fmla="*/ 0 w 692"/>
              <a:gd name="T1" fmla="*/ 7 h 532"/>
              <a:gd name="T2" fmla="*/ 6 w 692"/>
              <a:gd name="T3" fmla="*/ 0 h 532"/>
              <a:gd name="T4" fmla="*/ 692 w 692"/>
              <a:gd name="T5" fmla="*/ 525 h 532"/>
              <a:gd name="T6" fmla="*/ 686 w 692"/>
              <a:gd name="T7" fmla="*/ 532 h 532"/>
              <a:gd name="T8" fmla="*/ 0 w 692"/>
              <a:gd name="T9" fmla="*/ 7 h 532"/>
            </a:gdLst>
            <a:ahLst/>
            <a:cxnLst>
              <a:cxn ang="0">
                <a:pos x="T0" y="T1"/>
              </a:cxn>
              <a:cxn ang="0">
                <a:pos x="T2" y="T3"/>
              </a:cxn>
              <a:cxn ang="0">
                <a:pos x="T4" y="T5"/>
              </a:cxn>
              <a:cxn ang="0">
                <a:pos x="T6" y="T7"/>
              </a:cxn>
              <a:cxn ang="0">
                <a:pos x="T8" y="T9"/>
              </a:cxn>
            </a:cxnLst>
            <a:rect l="0" t="0" r="r" b="b"/>
            <a:pathLst>
              <a:path w="692" h="532">
                <a:moveTo>
                  <a:pt x="0" y="7"/>
                </a:moveTo>
                <a:lnTo>
                  <a:pt x="6" y="0"/>
                </a:lnTo>
                <a:lnTo>
                  <a:pt x="692" y="525"/>
                </a:lnTo>
                <a:lnTo>
                  <a:pt x="686" y="532"/>
                </a:lnTo>
                <a:lnTo>
                  <a:pt x="0"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8" name="Freeform 67"/>
          <p:cNvSpPr>
            <a:spLocks/>
          </p:cNvSpPr>
          <p:nvPr/>
        </p:nvSpPr>
        <p:spPr bwMode="auto">
          <a:xfrm>
            <a:off x="10258425" y="965200"/>
            <a:ext cx="933450" cy="1274763"/>
          </a:xfrm>
          <a:custGeom>
            <a:avLst/>
            <a:gdLst>
              <a:gd name="T0" fmla="*/ 0 w 588"/>
              <a:gd name="T1" fmla="*/ 798 h 803"/>
              <a:gd name="T2" fmla="*/ 582 w 588"/>
              <a:gd name="T3" fmla="*/ 0 h 803"/>
              <a:gd name="T4" fmla="*/ 588 w 588"/>
              <a:gd name="T5" fmla="*/ 4 h 803"/>
              <a:gd name="T6" fmla="*/ 7 w 588"/>
              <a:gd name="T7" fmla="*/ 803 h 803"/>
              <a:gd name="T8" fmla="*/ 0 w 588"/>
              <a:gd name="T9" fmla="*/ 798 h 803"/>
            </a:gdLst>
            <a:ahLst/>
            <a:cxnLst>
              <a:cxn ang="0">
                <a:pos x="T0" y="T1"/>
              </a:cxn>
              <a:cxn ang="0">
                <a:pos x="T2" y="T3"/>
              </a:cxn>
              <a:cxn ang="0">
                <a:pos x="T4" y="T5"/>
              </a:cxn>
              <a:cxn ang="0">
                <a:pos x="T6" y="T7"/>
              </a:cxn>
              <a:cxn ang="0">
                <a:pos x="T8" y="T9"/>
              </a:cxn>
            </a:cxnLst>
            <a:rect l="0" t="0" r="r" b="b"/>
            <a:pathLst>
              <a:path w="588" h="803">
                <a:moveTo>
                  <a:pt x="0" y="798"/>
                </a:moveTo>
                <a:lnTo>
                  <a:pt x="582" y="0"/>
                </a:lnTo>
                <a:lnTo>
                  <a:pt x="588" y="4"/>
                </a:lnTo>
                <a:lnTo>
                  <a:pt x="7" y="803"/>
                </a:lnTo>
                <a:lnTo>
                  <a:pt x="0" y="79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79" name="Freeform 68"/>
          <p:cNvSpPr>
            <a:spLocks/>
          </p:cNvSpPr>
          <p:nvPr/>
        </p:nvSpPr>
        <p:spPr bwMode="auto">
          <a:xfrm>
            <a:off x="10880725" y="2943225"/>
            <a:ext cx="244475" cy="431800"/>
          </a:xfrm>
          <a:custGeom>
            <a:avLst/>
            <a:gdLst>
              <a:gd name="T0" fmla="*/ 0 w 154"/>
              <a:gd name="T1" fmla="*/ 5 h 272"/>
              <a:gd name="T2" fmla="*/ 7 w 154"/>
              <a:gd name="T3" fmla="*/ 0 h 272"/>
              <a:gd name="T4" fmla="*/ 154 w 154"/>
              <a:gd name="T5" fmla="*/ 267 h 272"/>
              <a:gd name="T6" fmla="*/ 145 w 154"/>
              <a:gd name="T7" fmla="*/ 272 h 272"/>
              <a:gd name="T8" fmla="*/ 0 w 154"/>
              <a:gd name="T9" fmla="*/ 5 h 272"/>
            </a:gdLst>
            <a:ahLst/>
            <a:cxnLst>
              <a:cxn ang="0">
                <a:pos x="T0" y="T1"/>
              </a:cxn>
              <a:cxn ang="0">
                <a:pos x="T2" y="T3"/>
              </a:cxn>
              <a:cxn ang="0">
                <a:pos x="T4" y="T5"/>
              </a:cxn>
              <a:cxn ang="0">
                <a:pos x="T6" y="T7"/>
              </a:cxn>
              <a:cxn ang="0">
                <a:pos x="T8" y="T9"/>
              </a:cxn>
            </a:cxnLst>
            <a:rect l="0" t="0" r="r" b="b"/>
            <a:pathLst>
              <a:path w="154" h="272">
                <a:moveTo>
                  <a:pt x="0" y="5"/>
                </a:moveTo>
                <a:lnTo>
                  <a:pt x="7" y="0"/>
                </a:lnTo>
                <a:lnTo>
                  <a:pt x="154" y="267"/>
                </a:lnTo>
                <a:lnTo>
                  <a:pt x="145" y="272"/>
                </a:lnTo>
                <a:lnTo>
                  <a:pt x="0"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0" name="Freeform 69"/>
          <p:cNvSpPr>
            <a:spLocks/>
          </p:cNvSpPr>
          <p:nvPr/>
        </p:nvSpPr>
        <p:spPr bwMode="auto">
          <a:xfrm>
            <a:off x="5549900" y="1770062"/>
            <a:ext cx="1376363" cy="242888"/>
          </a:xfrm>
          <a:custGeom>
            <a:avLst/>
            <a:gdLst>
              <a:gd name="T0" fmla="*/ 2 w 484"/>
              <a:gd name="T1" fmla="*/ 85 h 85"/>
              <a:gd name="T2" fmla="*/ 0 w 484"/>
              <a:gd name="T3" fmla="*/ 83 h 85"/>
              <a:gd name="T4" fmla="*/ 2 w 484"/>
              <a:gd name="T5" fmla="*/ 81 h 85"/>
              <a:gd name="T6" fmla="*/ 481 w 484"/>
              <a:gd name="T7" fmla="*/ 0 h 85"/>
              <a:gd name="T8" fmla="*/ 484 w 484"/>
              <a:gd name="T9" fmla="*/ 2 h 85"/>
              <a:gd name="T10" fmla="*/ 482 w 484"/>
              <a:gd name="T11" fmla="*/ 5 h 85"/>
              <a:gd name="T12" fmla="*/ 2 w 484"/>
              <a:gd name="T13" fmla="*/ 85 h 85"/>
              <a:gd name="T14" fmla="*/ 2 w 484"/>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4" h="85">
                <a:moveTo>
                  <a:pt x="2" y="85"/>
                </a:moveTo>
                <a:cubicBezTo>
                  <a:pt x="1" y="85"/>
                  <a:pt x="0" y="84"/>
                  <a:pt x="0" y="83"/>
                </a:cubicBezTo>
                <a:cubicBezTo>
                  <a:pt x="0" y="82"/>
                  <a:pt x="0" y="81"/>
                  <a:pt x="2" y="81"/>
                </a:cubicBezTo>
                <a:cubicBezTo>
                  <a:pt x="481" y="0"/>
                  <a:pt x="481" y="0"/>
                  <a:pt x="481" y="0"/>
                </a:cubicBezTo>
                <a:cubicBezTo>
                  <a:pt x="482" y="0"/>
                  <a:pt x="484" y="1"/>
                  <a:pt x="484" y="2"/>
                </a:cubicBezTo>
                <a:cubicBezTo>
                  <a:pt x="484" y="3"/>
                  <a:pt x="483" y="4"/>
                  <a:pt x="482" y="5"/>
                </a:cubicBezTo>
                <a:cubicBezTo>
                  <a:pt x="2" y="85"/>
                  <a:pt x="2" y="85"/>
                  <a:pt x="2" y="85"/>
                </a:cubicBezTo>
                <a:cubicBezTo>
                  <a:pt x="2" y="85"/>
                  <a:pt x="2" y="85"/>
                  <a:pt x="2" y="8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1" name="Freeform 70"/>
          <p:cNvSpPr>
            <a:spLocks/>
          </p:cNvSpPr>
          <p:nvPr/>
        </p:nvSpPr>
        <p:spPr bwMode="auto">
          <a:xfrm>
            <a:off x="5527675" y="839787"/>
            <a:ext cx="1406525" cy="922338"/>
          </a:xfrm>
          <a:custGeom>
            <a:avLst/>
            <a:gdLst>
              <a:gd name="T0" fmla="*/ 492 w 495"/>
              <a:gd name="T1" fmla="*/ 324 h 324"/>
              <a:gd name="T2" fmla="*/ 491 w 495"/>
              <a:gd name="T3" fmla="*/ 324 h 324"/>
              <a:gd name="T4" fmla="*/ 1 w 495"/>
              <a:gd name="T5" fmla="*/ 4 h 324"/>
              <a:gd name="T6" fmla="*/ 1 w 495"/>
              <a:gd name="T7" fmla="*/ 1 h 324"/>
              <a:gd name="T8" fmla="*/ 4 w 495"/>
              <a:gd name="T9" fmla="*/ 0 h 324"/>
              <a:gd name="T10" fmla="*/ 493 w 495"/>
              <a:gd name="T11" fmla="*/ 320 h 324"/>
              <a:gd name="T12" fmla="*/ 494 w 495"/>
              <a:gd name="T13" fmla="*/ 323 h 324"/>
              <a:gd name="T14" fmla="*/ 492 w 495"/>
              <a:gd name="T15" fmla="*/ 324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324">
                <a:moveTo>
                  <a:pt x="492" y="324"/>
                </a:moveTo>
                <a:cubicBezTo>
                  <a:pt x="492" y="324"/>
                  <a:pt x="491" y="324"/>
                  <a:pt x="491" y="324"/>
                </a:cubicBezTo>
                <a:cubicBezTo>
                  <a:pt x="1" y="4"/>
                  <a:pt x="1" y="4"/>
                  <a:pt x="1" y="4"/>
                </a:cubicBezTo>
                <a:cubicBezTo>
                  <a:pt x="0" y="3"/>
                  <a:pt x="0" y="2"/>
                  <a:pt x="1" y="1"/>
                </a:cubicBezTo>
                <a:cubicBezTo>
                  <a:pt x="2" y="0"/>
                  <a:pt x="3" y="0"/>
                  <a:pt x="4" y="0"/>
                </a:cubicBezTo>
                <a:cubicBezTo>
                  <a:pt x="493" y="320"/>
                  <a:pt x="493" y="320"/>
                  <a:pt x="493" y="320"/>
                </a:cubicBezTo>
                <a:cubicBezTo>
                  <a:pt x="495" y="321"/>
                  <a:pt x="495" y="322"/>
                  <a:pt x="494" y="323"/>
                </a:cubicBezTo>
                <a:cubicBezTo>
                  <a:pt x="494" y="324"/>
                  <a:pt x="493" y="324"/>
                  <a:pt x="492" y="3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2" name="Freeform 71"/>
          <p:cNvSpPr>
            <a:spLocks/>
          </p:cNvSpPr>
          <p:nvPr/>
        </p:nvSpPr>
        <p:spPr bwMode="auto">
          <a:xfrm>
            <a:off x="5689600" y="180975"/>
            <a:ext cx="1125538" cy="377825"/>
          </a:xfrm>
          <a:custGeom>
            <a:avLst/>
            <a:gdLst>
              <a:gd name="T0" fmla="*/ 303 w 396"/>
              <a:gd name="T1" fmla="*/ 133 h 133"/>
              <a:gd name="T2" fmla="*/ 302 w 396"/>
              <a:gd name="T3" fmla="*/ 132 h 133"/>
              <a:gd name="T4" fmla="*/ 2 w 396"/>
              <a:gd name="T5" fmla="*/ 16 h 133"/>
              <a:gd name="T6" fmla="*/ 1 w 396"/>
              <a:gd name="T7" fmla="*/ 13 h 133"/>
              <a:gd name="T8" fmla="*/ 3 w 396"/>
              <a:gd name="T9" fmla="*/ 12 h 133"/>
              <a:gd name="T10" fmla="*/ 394 w 396"/>
              <a:gd name="T11" fmla="*/ 0 h 133"/>
              <a:gd name="T12" fmla="*/ 396 w 396"/>
              <a:gd name="T13" fmla="*/ 2 h 133"/>
              <a:gd name="T14" fmla="*/ 394 w 396"/>
              <a:gd name="T15" fmla="*/ 4 h 133"/>
              <a:gd name="T16" fmla="*/ 14 w 396"/>
              <a:gd name="T17" fmla="*/ 16 h 133"/>
              <a:gd name="T18" fmla="*/ 304 w 396"/>
              <a:gd name="T19" fmla="*/ 128 h 133"/>
              <a:gd name="T20" fmla="*/ 305 w 396"/>
              <a:gd name="T21" fmla="*/ 131 h 133"/>
              <a:gd name="T22" fmla="*/ 303 w 396"/>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133">
                <a:moveTo>
                  <a:pt x="303" y="133"/>
                </a:moveTo>
                <a:cubicBezTo>
                  <a:pt x="303" y="133"/>
                  <a:pt x="302" y="132"/>
                  <a:pt x="302" y="132"/>
                </a:cubicBezTo>
                <a:cubicBezTo>
                  <a:pt x="2" y="16"/>
                  <a:pt x="2" y="16"/>
                  <a:pt x="2" y="16"/>
                </a:cubicBezTo>
                <a:cubicBezTo>
                  <a:pt x="1" y="15"/>
                  <a:pt x="0" y="14"/>
                  <a:pt x="1" y="13"/>
                </a:cubicBezTo>
                <a:cubicBezTo>
                  <a:pt x="1" y="12"/>
                  <a:pt x="2" y="12"/>
                  <a:pt x="3" y="12"/>
                </a:cubicBezTo>
                <a:cubicBezTo>
                  <a:pt x="394" y="0"/>
                  <a:pt x="394" y="0"/>
                  <a:pt x="394" y="0"/>
                </a:cubicBezTo>
                <a:cubicBezTo>
                  <a:pt x="395" y="0"/>
                  <a:pt x="396" y="1"/>
                  <a:pt x="396" y="2"/>
                </a:cubicBezTo>
                <a:cubicBezTo>
                  <a:pt x="396" y="3"/>
                  <a:pt x="395" y="4"/>
                  <a:pt x="394" y="4"/>
                </a:cubicBezTo>
                <a:cubicBezTo>
                  <a:pt x="14" y="16"/>
                  <a:pt x="14" y="16"/>
                  <a:pt x="14" y="16"/>
                </a:cubicBezTo>
                <a:cubicBezTo>
                  <a:pt x="304" y="128"/>
                  <a:pt x="304" y="128"/>
                  <a:pt x="304" y="128"/>
                </a:cubicBezTo>
                <a:cubicBezTo>
                  <a:pt x="305" y="129"/>
                  <a:pt x="306" y="130"/>
                  <a:pt x="305" y="131"/>
                </a:cubicBezTo>
                <a:cubicBezTo>
                  <a:pt x="305" y="132"/>
                  <a:pt x="304" y="133"/>
                  <a:pt x="303" y="1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3" name="Freeform 72"/>
          <p:cNvSpPr>
            <a:spLocks/>
          </p:cNvSpPr>
          <p:nvPr/>
        </p:nvSpPr>
        <p:spPr bwMode="auto">
          <a:xfrm>
            <a:off x="8223250" y="920750"/>
            <a:ext cx="315913" cy="1236663"/>
          </a:xfrm>
          <a:custGeom>
            <a:avLst/>
            <a:gdLst>
              <a:gd name="T0" fmla="*/ 191 w 199"/>
              <a:gd name="T1" fmla="*/ 779 h 779"/>
              <a:gd name="T2" fmla="*/ 0 w 199"/>
              <a:gd name="T3" fmla="*/ 1 h 779"/>
              <a:gd name="T4" fmla="*/ 7 w 199"/>
              <a:gd name="T5" fmla="*/ 0 h 779"/>
              <a:gd name="T6" fmla="*/ 199 w 199"/>
              <a:gd name="T7" fmla="*/ 777 h 779"/>
              <a:gd name="T8" fmla="*/ 191 w 199"/>
              <a:gd name="T9" fmla="*/ 779 h 779"/>
            </a:gdLst>
            <a:ahLst/>
            <a:cxnLst>
              <a:cxn ang="0">
                <a:pos x="T0" y="T1"/>
              </a:cxn>
              <a:cxn ang="0">
                <a:pos x="T2" y="T3"/>
              </a:cxn>
              <a:cxn ang="0">
                <a:pos x="T4" y="T5"/>
              </a:cxn>
              <a:cxn ang="0">
                <a:pos x="T6" y="T7"/>
              </a:cxn>
              <a:cxn ang="0">
                <a:pos x="T8" y="T9"/>
              </a:cxn>
            </a:cxnLst>
            <a:rect l="0" t="0" r="r" b="b"/>
            <a:pathLst>
              <a:path w="199" h="779">
                <a:moveTo>
                  <a:pt x="191" y="779"/>
                </a:moveTo>
                <a:lnTo>
                  <a:pt x="0" y="1"/>
                </a:lnTo>
                <a:lnTo>
                  <a:pt x="7" y="0"/>
                </a:lnTo>
                <a:lnTo>
                  <a:pt x="199" y="777"/>
                </a:lnTo>
                <a:lnTo>
                  <a:pt x="191" y="7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4" name="Freeform 73"/>
          <p:cNvSpPr>
            <a:spLocks/>
          </p:cNvSpPr>
          <p:nvPr/>
        </p:nvSpPr>
        <p:spPr bwMode="auto">
          <a:xfrm>
            <a:off x="7762875" y="4297363"/>
            <a:ext cx="1441450" cy="1539875"/>
          </a:xfrm>
          <a:custGeom>
            <a:avLst/>
            <a:gdLst>
              <a:gd name="T0" fmla="*/ 7 w 908"/>
              <a:gd name="T1" fmla="*/ 970 h 970"/>
              <a:gd name="T2" fmla="*/ 0 w 908"/>
              <a:gd name="T3" fmla="*/ 966 h 970"/>
              <a:gd name="T4" fmla="*/ 472 w 908"/>
              <a:gd name="T5" fmla="*/ 0 h 970"/>
              <a:gd name="T6" fmla="*/ 476 w 908"/>
              <a:gd name="T7" fmla="*/ 4 h 970"/>
              <a:gd name="T8" fmla="*/ 908 w 908"/>
              <a:gd name="T9" fmla="*/ 242 h 970"/>
              <a:gd name="T10" fmla="*/ 902 w 908"/>
              <a:gd name="T11" fmla="*/ 249 h 970"/>
              <a:gd name="T12" fmla="*/ 476 w 908"/>
              <a:gd name="T13" fmla="*/ 13 h 970"/>
              <a:gd name="T14" fmla="*/ 7 w 908"/>
              <a:gd name="T15" fmla="*/ 970 h 9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8" h="970">
                <a:moveTo>
                  <a:pt x="7" y="970"/>
                </a:moveTo>
                <a:lnTo>
                  <a:pt x="0" y="966"/>
                </a:lnTo>
                <a:lnTo>
                  <a:pt x="472" y="0"/>
                </a:lnTo>
                <a:lnTo>
                  <a:pt x="476" y="4"/>
                </a:lnTo>
                <a:lnTo>
                  <a:pt x="908" y="242"/>
                </a:lnTo>
                <a:lnTo>
                  <a:pt x="902" y="249"/>
                </a:lnTo>
                <a:lnTo>
                  <a:pt x="476" y="13"/>
                </a:lnTo>
                <a:lnTo>
                  <a:pt x="7" y="9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5" name="Freeform 74"/>
          <p:cNvSpPr>
            <a:spLocks noEditPoints="1"/>
          </p:cNvSpPr>
          <p:nvPr/>
        </p:nvSpPr>
        <p:spPr bwMode="auto">
          <a:xfrm>
            <a:off x="4171950" y="566737"/>
            <a:ext cx="684213" cy="854075"/>
          </a:xfrm>
          <a:custGeom>
            <a:avLst/>
            <a:gdLst>
              <a:gd name="T0" fmla="*/ 0 w 241"/>
              <a:gd name="T1" fmla="*/ 298 h 300"/>
              <a:gd name="T2" fmla="*/ 1 w 241"/>
              <a:gd name="T3" fmla="*/ 297 h 300"/>
              <a:gd name="T4" fmla="*/ 90 w 241"/>
              <a:gd name="T5" fmla="*/ 2 h 300"/>
              <a:gd name="T6" fmla="*/ 91 w 241"/>
              <a:gd name="T7" fmla="*/ 1 h 300"/>
              <a:gd name="T8" fmla="*/ 93 w 241"/>
              <a:gd name="T9" fmla="*/ 1 h 300"/>
              <a:gd name="T10" fmla="*/ 239 w 241"/>
              <a:gd name="T11" fmla="*/ 58 h 300"/>
              <a:gd name="T12" fmla="*/ 240 w 241"/>
              <a:gd name="T13" fmla="*/ 59 h 300"/>
              <a:gd name="T14" fmla="*/ 241 w 241"/>
              <a:gd name="T15" fmla="*/ 59 h 300"/>
              <a:gd name="T16" fmla="*/ 241 w 241"/>
              <a:gd name="T17" fmla="*/ 59 h 300"/>
              <a:gd name="T18" fmla="*/ 240 w 241"/>
              <a:gd name="T19" fmla="*/ 62 h 300"/>
              <a:gd name="T20" fmla="*/ 4 w 241"/>
              <a:gd name="T21" fmla="*/ 299 h 300"/>
              <a:gd name="T22" fmla="*/ 2 w 241"/>
              <a:gd name="T23" fmla="*/ 300 h 300"/>
              <a:gd name="T24" fmla="*/ 0 w 241"/>
              <a:gd name="T25" fmla="*/ 298 h 300"/>
              <a:gd name="T26" fmla="*/ 8 w 241"/>
              <a:gd name="T27" fmla="*/ 289 h 300"/>
              <a:gd name="T28" fmla="*/ 234 w 241"/>
              <a:gd name="T29" fmla="*/ 61 h 300"/>
              <a:gd name="T30" fmla="*/ 93 w 241"/>
              <a:gd name="T31" fmla="*/ 6 h 300"/>
              <a:gd name="T32" fmla="*/ 8 w 241"/>
              <a:gd name="T33" fmla="*/ 28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300">
                <a:moveTo>
                  <a:pt x="0" y="298"/>
                </a:moveTo>
                <a:cubicBezTo>
                  <a:pt x="0" y="298"/>
                  <a:pt x="0" y="297"/>
                  <a:pt x="1" y="297"/>
                </a:cubicBezTo>
                <a:cubicBezTo>
                  <a:pt x="90" y="2"/>
                  <a:pt x="90" y="2"/>
                  <a:pt x="90" y="2"/>
                </a:cubicBezTo>
                <a:cubicBezTo>
                  <a:pt x="90" y="2"/>
                  <a:pt x="90" y="1"/>
                  <a:pt x="91" y="1"/>
                </a:cubicBezTo>
                <a:cubicBezTo>
                  <a:pt x="91" y="0"/>
                  <a:pt x="92" y="0"/>
                  <a:pt x="93" y="1"/>
                </a:cubicBezTo>
                <a:cubicBezTo>
                  <a:pt x="239" y="58"/>
                  <a:pt x="239" y="58"/>
                  <a:pt x="239" y="58"/>
                </a:cubicBezTo>
                <a:cubicBezTo>
                  <a:pt x="240" y="58"/>
                  <a:pt x="240" y="59"/>
                  <a:pt x="240" y="59"/>
                </a:cubicBezTo>
                <a:cubicBezTo>
                  <a:pt x="241" y="59"/>
                  <a:pt x="241" y="59"/>
                  <a:pt x="241" y="59"/>
                </a:cubicBezTo>
                <a:cubicBezTo>
                  <a:pt x="241" y="59"/>
                  <a:pt x="241" y="59"/>
                  <a:pt x="241" y="59"/>
                </a:cubicBezTo>
                <a:cubicBezTo>
                  <a:pt x="241" y="60"/>
                  <a:pt x="241" y="61"/>
                  <a:pt x="240" y="62"/>
                </a:cubicBezTo>
                <a:cubicBezTo>
                  <a:pt x="4" y="299"/>
                  <a:pt x="4" y="299"/>
                  <a:pt x="4" y="299"/>
                </a:cubicBezTo>
                <a:cubicBezTo>
                  <a:pt x="4" y="300"/>
                  <a:pt x="3" y="300"/>
                  <a:pt x="2" y="300"/>
                </a:cubicBezTo>
                <a:cubicBezTo>
                  <a:pt x="1" y="299"/>
                  <a:pt x="1" y="299"/>
                  <a:pt x="0" y="298"/>
                </a:cubicBezTo>
                <a:close/>
                <a:moveTo>
                  <a:pt x="8" y="289"/>
                </a:moveTo>
                <a:cubicBezTo>
                  <a:pt x="234" y="61"/>
                  <a:pt x="234" y="61"/>
                  <a:pt x="234" y="61"/>
                </a:cubicBezTo>
                <a:cubicBezTo>
                  <a:pt x="93" y="6"/>
                  <a:pt x="93" y="6"/>
                  <a:pt x="93" y="6"/>
                </a:cubicBezTo>
                <a:lnTo>
                  <a:pt x="8" y="2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6" name="Freeform 75"/>
          <p:cNvSpPr>
            <a:spLocks noEditPoints="1"/>
          </p:cNvSpPr>
          <p:nvPr/>
        </p:nvSpPr>
        <p:spPr bwMode="auto">
          <a:xfrm>
            <a:off x="6034088" y="6203950"/>
            <a:ext cx="1398588" cy="688975"/>
          </a:xfrm>
          <a:custGeom>
            <a:avLst/>
            <a:gdLst>
              <a:gd name="T0" fmla="*/ 492 w 492"/>
              <a:gd name="T1" fmla="*/ 3 h 242"/>
              <a:gd name="T2" fmla="*/ 492 w 492"/>
              <a:gd name="T3" fmla="*/ 4 h 242"/>
              <a:gd name="T4" fmla="*/ 281 w 492"/>
              <a:gd name="T5" fmla="*/ 241 h 242"/>
              <a:gd name="T6" fmla="*/ 279 w 492"/>
              <a:gd name="T7" fmla="*/ 242 h 242"/>
              <a:gd name="T8" fmla="*/ 1 w 492"/>
              <a:gd name="T9" fmla="*/ 145 h 242"/>
              <a:gd name="T10" fmla="*/ 0 w 492"/>
              <a:gd name="T11" fmla="*/ 143 h 242"/>
              <a:gd name="T12" fmla="*/ 2 w 492"/>
              <a:gd name="T13" fmla="*/ 140 h 242"/>
              <a:gd name="T14" fmla="*/ 489 w 492"/>
              <a:gd name="T15" fmla="*/ 1 h 242"/>
              <a:gd name="T16" fmla="*/ 492 w 492"/>
              <a:gd name="T17" fmla="*/ 2 h 242"/>
              <a:gd name="T18" fmla="*/ 492 w 492"/>
              <a:gd name="T19" fmla="*/ 3 h 242"/>
              <a:gd name="T20" fmla="*/ 483 w 492"/>
              <a:gd name="T21" fmla="*/ 7 h 242"/>
              <a:gd name="T22" fmla="*/ 10 w 492"/>
              <a:gd name="T23" fmla="*/ 143 h 242"/>
              <a:gd name="T24" fmla="*/ 279 w 492"/>
              <a:gd name="T25" fmla="*/ 237 h 242"/>
              <a:gd name="T26" fmla="*/ 483 w 492"/>
              <a:gd name="T27" fmla="*/ 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242">
                <a:moveTo>
                  <a:pt x="492" y="3"/>
                </a:moveTo>
                <a:cubicBezTo>
                  <a:pt x="492" y="3"/>
                  <a:pt x="492" y="4"/>
                  <a:pt x="492" y="4"/>
                </a:cubicBezTo>
                <a:cubicBezTo>
                  <a:pt x="281" y="241"/>
                  <a:pt x="281" y="241"/>
                  <a:pt x="281" y="241"/>
                </a:cubicBezTo>
                <a:cubicBezTo>
                  <a:pt x="281" y="242"/>
                  <a:pt x="280" y="242"/>
                  <a:pt x="279" y="242"/>
                </a:cubicBezTo>
                <a:cubicBezTo>
                  <a:pt x="1" y="145"/>
                  <a:pt x="1" y="145"/>
                  <a:pt x="1" y="145"/>
                </a:cubicBezTo>
                <a:cubicBezTo>
                  <a:pt x="1" y="144"/>
                  <a:pt x="0" y="144"/>
                  <a:pt x="0" y="143"/>
                </a:cubicBezTo>
                <a:cubicBezTo>
                  <a:pt x="0" y="141"/>
                  <a:pt x="1" y="141"/>
                  <a:pt x="2" y="140"/>
                </a:cubicBezTo>
                <a:cubicBezTo>
                  <a:pt x="489" y="1"/>
                  <a:pt x="489" y="1"/>
                  <a:pt x="489" y="1"/>
                </a:cubicBezTo>
                <a:cubicBezTo>
                  <a:pt x="490" y="0"/>
                  <a:pt x="491" y="1"/>
                  <a:pt x="492" y="2"/>
                </a:cubicBezTo>
                <a:cubicBezTo>
                  <a:pt x="492" y="2"/>
                  <a:pt x="492" y="2"/>
                  <a:pt x="492" y="3"/>
                </a:cubicBezTo>
                <a:close/>
                <a:moveTo>
                  <a:pt x="483" y="7"/>
                </a:moveTo>
                <a:cubicBezTo>
                  <a:pt x="10" y="143"/>
                  <a:pt x="10" y="143"/>
                  <a:pt x="10" y="143"/>
                </a:cubicBezTo>
                <a:cubicBezTo>
                  <a:pt x="279" y="237"/>
                  <a:pt x="279" y="237"/>
                  <a:pt x="279" y="237"/>
                </a:cubicBezTo>
                <a:lnTo>
                  <a:pt x="483"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7" name="Freeform 76"/>
          <p:cNvSpPr>
            <a:spLocks noEditPoints="1"/>
          </p:cNvSpPr>
          <p:nvPr/>
        </p:nvSpPr>
        <p:spPr bwMode="auto">
          <a:xfrm>
            <a:off x="7162800" y="6570663"/>
            <a:ext cx="496888" cy="298450"/>
          </a:xfrm>
          <a:custGeom>
            <a:avLst/>
            <a:gdLst>
              <a:gd name="T0" fmla="*/ 2 w 175"/>
              <a:gd name="T1" fmla="*/ 105 h 105"/>
              <a:gd name="T2" fmla="*/ 0 w 175"/>
              <a:gd name="T3" fmla="*/ 103 h 105"/>
              <a:gd name="T4" fmla="*/ 0 w 175"/>
              <a:gd name="T5" fmla="*/ 101 h 105"/>
              <a:gd name="T6" fmla="*/ 52 w 175"/>
              <a:gd name="T7" fmla="*/ 2 h 105"/>
              <a:gd name="T8" fmla="*/ 53 w 175"/>
              <a:gd name="T9" fmla="*/ 0 h 105"/>
              <a:gd name="T10" fmla="*/ 55 w 175"/>
              <a:gd name="T11" fmla="*/ 1 h 105"/>
              <a:gd name="T12" fmla="*/ 174 w 175"/>
              <a:gd name="T13" fmla="*/ 90 h 105"/>
              <a:gd name="T14" fmla="*/ 175 w 175"/>
              <a:gd name="T15" fmla="*/ 93 h 105"/>
              <a:gd name="T16" fmla="*/ 173 w 175"/>
              <a:gd name="T17" fmla="*/ 94 h 105"/>
              <a:gd name="T18" fmla="*/ 2 w 175"/>
              <a:gd name="T19" fmla="*/ 104 h 105"/>
              <a:gd name="T20" fmla="*/ 2 w 175"/>
              <a:gd name="T21" fmla="*/ 105 h 105"/>
              <a:gd name="T22" fmla="*/ 54 w 175"/>
              <a:gd name="T23" fmla="*/ 6 h 105"/>
              <a:gd name="T24" fmla="*/ 6 w 175"/>
              <a:gd name="T25" fmla="*/ 100 h 105"/>
              <a:gd name="T26" fmla="*/ 167 w 175"/>
              <a:gd name="T27" fmla="*/ 90 h 105"/>
              <a:gd name="T28" fmla="*/ 54 w 175"/>
              <a:gd name="T29" fmla="*/ 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 h="105">
                <a:moveTo>
                  <a:pt x="2" y="105"/>
                </a:moveTo>
                <a:cubicBezTo>
                  <a:pt x="1" y="105"/>
                  <a:pt x="0" y="104"/>
                  <a:pt x="0" y="103"/>
                </a:cubicBezTo>
                <a:cubicBezTo>
                  <a:pt x="0" y="103"/>
                  <a:pt x="0" y="102"/>
                  <a:pt x="0" y="101"/>
                </a:cubicBezTo>
                <a:cubicBezTo>
                  <a:pt x="52" y="2"/>
                  <a:pt x="52" y="2"/>
                  <a:pt x="52" y="2"/>
                </a:cubicBezTo>
                <a:cubicBezTo>
                  <a:pt x="52" y="1"/>
                  <a:pt x="53" y="1"/>
                  <a:pt x="53" y="0"/>
                </a:cubicBezTo>
                <a:cubicBezTo>
                  <a:pt x="54" y="0"/>
                  <a:pt x="55" y="0"/>
                  <a:pt x="55" y="1"/>
                </a:cubicBezTo>
                <a:cubicBezTo>
                  <a:pt x="174" y="90"/>
                  <a:pt x="174" y="90"/>
                  <a:pt x="174" y="90"/>
                </a:cubicBezTo>
                <a:cubicBezTo>
                  <a:pt x="175" y="91"/>
                  <a:pt x="175" y="92"/>
                  <a:pt x="175" y="93"/>
                </a:cubicBezTo>
                <a:cubicBezTo>
                  <a:pt x="175" y="93"/>
                  <a:pt x="174" y="94"/>
                  <a:pt x="173" y="94"/>
                </a:cubicBezTo>
                <a:cubicBezTo>
                  <a:pt x="2" y="104"/>
                  <a:pt x="2" y="104"/>
                  <a:pt x="2" y="104"/>
                </a:cubicBezTo>
                <a:cubicBezTo>
                  <a:pt x="2" y="105"/>
                  <a:pt x="2" y="105"/>
                  <a:pt x="2" y="105"/>
                </a:cubicBezTo>
                <a:close/>
                <a:moveTo>
                  <a:pt x="54" y="6"/>
                </a:moveTo>
                <a:cubicBezTo>
                  <a:pt x="6" y="100"/>
                  <a:pt x="6" y="100"/>
                  <a:pt x="6" y="100"/>
                </a:cubicBezTo>
                <a:cubicBezTo>
                  <a:pt x="167" y="90"/>
                  <a:pt x="167" y="90"/>
                  <a:pt x="167" y="90"/>
                </a:cubicBezTo>
                <a:lnTo>
                  <a:pt x="54"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8" name="Freeform 77"/>
          <p:cNvSpPr>
            <a:spLocks noEditPoints="1"/>
          </p:cNvSpPr>
          <p:nvPr/>
        </p:nvSpPr>
        <p:spPr bwMode="auto">
          <a:xfrm>
            <a:off x="4848225" y="587375"/>
            <a:ext cx="355600" cy="682625"/>
          </a:xfrm>
          <a:custGeom>
            <a:avLst/>
            <a:gdLst>
              <a:gd name="T0" fmla="*/ 123 w 125"/>
              <a:gd name="T1" fmla="*/ 240 h 240"/>
              <a:gd name="T2" fmla="*/ 122 w 125"/>
              <a:gd name="T3" fmla="*/ 239 h 240"/>
              <a:gd name="T4" fmla="*/ 1 w 125"/>
              <a:gd name="T5" fmla="*/ 107 h 240"/>
              <a:gd name="T6" fmla="*/ 0 w 125"/>
              <a:gd name="T7" fmla="*/ 106 h 240"/>
              <a:gd name="T8" fmla="*/ 1 w 125"/>
              <a:gd name="T9" fmla="*/ 104 h 240"/>
              <a:gd name="T10" fmla="*/ 122 w 125"/>
              <a:gd name="T11" fmla="*/ 1 h 240"/>
              <a:gd name="T12" fmla="*/ 124 w 125"/>
              <a:gd name="T13" fmla="*/ 0 h 240"/>
              <a:gd name="T14" fmla="*/ 125 w 125"/>
              <a:gd name="T15" fmla="*/ 2 h 240"/>
              <a:gd name="T16" fmla="*/ 125 w 125"/>
              <a:gd name="T17" fmla="*/ 238 h 240"/>
              <a:gd name="T18" fmla="*/ 124 w 125"/>
              <a:gd name="T19" fmla="*/ 240 h 240"/>
              <a:gd name="T20" fmla="*/ 123 w 125"/>
              <a:gd name="T21" fmla="*/ 240 h 240"/>
              <a:gd name="T22" fmla="*/ 6 w 125"/>
              <a:gd name="T23" fmla="*/ 106 h 240"/>
              <a:gd name="T24" fmla="*/ 121 w 125"/>
              <a:gd name="T25" fmla="*/ 232 h 240"/>
              <a:gd name="T26" fmla="*/ 121 w 125"/>
              <a:gd name="T27" fmla="*/ 7 h 240"/>
              <a:gd name="T28" fmla="*/ 6 w 125"/>
              <a:gd name="T29"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240">
                <a:moveTo>
                  <a:pt x="123" y="240"/>
                </a:moveTo>
                <a:cubicBezTo>
                  <a:pt x="123" y="240"/>
                  <a:pt x="122" y="240"/>
                  <a:pt x="122" y="239"/>
                </a:cubicBezTo>
                <a:cubicBezTo>
                  <a:pt x="1" y="107"/>
                  <a:pt x="1" y="107"/>
                  <a:pt x="1" y="107"/>
                </a:cubicBezTo>
                <a:cubicBezTo>
                  <a:pt x="1" y="107"/>
                  <a:pt x="0" y="106"/>
                  <a:pt x="0" y="106"/>
                </a:cubicBezTo>
                <a:cubicBezTo>
                  <a:pt x="1" y="105"/>
                  <a:pt x="1" y="104"/>
                  <a:pt x="1" y="104"/>
                </a:cubicBezTo>
                <a:cubicBezTo>
                  <a:pt x="122" y="1"/>
                  <a:pt x="122" y="1"/>
                  <a:pt x="122" y="1"/>
                </a:cubicBezTo>
                <a:cubicBezTo>
                  <a:pt x="122" y="0"/>
                  <a:pt x="123" y="0"/>
                  <a:pt x="124" y="0"/>
                </a:cubicBezTo>
                <a:cubicBezTo>
                  <a:pt x="125" y="1"/>
                  <a:pt x="125" y="2"/>
                  <a:pt x="125" y="2"/>
                </a:cubicBezTo>
                <a:cubicBezTo>
                  <a:pt x="125" y="238"/>
                  <a:pt x="125" y="238"/>
                  <a:pt x="125" y="238"/>
                </a:cubicBezTo>
                <a:cubicBezTo>
                  <a:pt x="125" y="239"/>
                  <a:pt x="125" y="240"/>
                  <a:pt x="124" y="240"/>
                </a:cubicBezTo>
                <a:cubicBezTo>
                  <a:pt x="124" y="240"/>
                  <a:pt x="123" y="240"/>
                  <a:pt x="123" y="240"/>
                </a:cubicBezTo>
                <a:close/>
                <a:moveTo>
                  <a:pt x="6" y="106"/>
                </a:moveTo>
                <a:cubicBezTo>
                  <a:pt x="121" y="232"/>
                  <a:pt x="121" y="232"/>
                  <a:pt x="121" y="232"/>
                </a:cubicBezTo>
                <a:cubicBezTo>
                  <a:pt x="121" y="7"/>
                  <a:pt x="121" y="7"/>
                  <a:pt x="121" y="7"/>
                </a:cubicBezTo>
                <a:lnTo>
                  <a:pt x="6" y="1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89" name="Freeform 78"/>
          <p:cNvSpPr>
            <a:spLocks/>
          </p:cNvSpPr>
          <p:nvPr/>
        </p:nvSpPr>
        <p:spPr bwMode="auto">
          <a:xfrm>
            <a:off x="6923088" y="996950"/>
            <a:ext cx="1603375" cy="1163638"/>
          </a:xfrm>
          <a:custGeom>
            <a:avLst/>
            <a:gdLst>
              <a:gd name="T0" fmla="*/ 561 w 564"/>
              <a:gd name="T1" fmla="*/ 409 h 409"/>
              <a:gd name="T2" fmla="*/ 561 w 564"/>
              <a:gd name="T3" fmla="*/ 409 h 409"/>
              <a:gd name="T4" fmla="*/ 2 w 564"/>
              <a:gd name="T5" fmla="*/ 277 h 409"/>
              <a:gd name="T6" fmla="*/ 1 w 564"/>
              <a:gd name="T7" fmla="*/ 274 h 409"/>
              <a:gd name="T8" fmla="*/ 3 w 564"/>
              <a:gd name="T9" fmla="*/ 272 h 409"/>
              <a:gd name="T10" fmla="*/ 554 w 564"/>
              <a:gd name="T11" fmla="*/ 403 h 409"/>
              <a:gd name="T12" fmla="*/ 131 w 564"/>
              <a:gd name="T13" fmla="*/ 4 h 409"/>
              <a:gd name="T14" fmla="*/ 131 w 564"/>
              <a:gd name="T15" fmla="*/ 1 h 409"/>
              <a:gd name="T16" fmla="*/ 134 w 564"/>
              <a:gd name="T17" fmla="*/ 1 h 409"/>
              <a:gd name="T18" fmla="*/ 563 w 564"/>
              <a:gd name="T19" fmla="*/ 405 h 409"/>
              <a:gd name="T20" fmla="*/ 563 w 564"/>
              <a:gd name="T21" fmla="*/ 408 h 409"/>
              <a:gd name="T22" fmla="*/ 561 w 564"/>
              <a:gd name="T23"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4" h="409">
                <a:moveTo>
                  <a:pt x="561" y="409"/>
                </a:moveTo>
                <a:cubicBezTo>
                  <a:pt x="561" y="409"/>
                  <a:pt x="561" y="409"/>
                  <a:pt x="561" y="409"/>
                </a:cubicBezTo>
                <a:cubicBezTo>
                  <a:pt x="2" y="277"/>
                  <a:pt x="2" y="277"/>
                  <a:pt x="2" y="277"/>
                </a:cubicBezTo>
                <a:cubicBezTo>
                  <a:pt x="1" y="276"/>
                  <a:pt x="0" y="275"/>
                  <a:pt x="1" y="274"/>
                </a:cubicBezTo>
                <a:cubicBezTo>
                  <a:pt x="1" y="273"/>
                  <a:pt x="2" y="272"/>
                  <a:pt x="3" y="272"/>
                </a:cubicBezTo>
                <a:cubicBezTo>
                  <a:pt x="554" y="403"/>
                  <a:pt x="554" y="403"/>
                  <a:pt x="554" y="403"/>
                </a:cubicBezTo>
                <a:cubicBezTo>
                  <a:pt x="131" y="4"/>
                  <a:pt x="131" y="4"/>
                  <a:pt x="131" y="4"/>
                </a:cubicBezTo>
                <a:cubicBezTo>
                  <a:pt x="130" y="3"/>
                  <a:pt x="130" y="2"/>
                  <a:pt x="131" y="1"/>
                </a:cubicBezTo>
                <a:cubicBezTo>
                  <a:pt x="132" y="0"/>
                  <a:pt x="133" y="0"/>
                  <a:pt x="134" y="1"/>
                </a:cubicBezTo>
                <a:cubicBezTo>
                  <a:pt x="563" y="405"/>
                  <a:pt x="563" y="405"/>
                  <a:pt x="563" y="405"/>
                </a:cubicBezTo>
                <a:cubicBezTo>
                  <a:pt x="563" y="406"/>
                  <a:pt x="564" y="407"/>
                  <a:pt x="563" y="408"/>
                </a:cubicBezTo>
                <a:cubicBezTo>
                  <a:pt x="563" y="408"/>
                  <a:pt x="562" y="409"/>
                  <a:pt x="561" y="40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0" name="Freeform 79"/>
          <p:cNvSpPr>
            <a:spLocks/>
          </p:cNvSpPr>
          <p:nvPr/>
        </p:nvSpPr>
        <p:spPr bwMode="auto">
          <a:xfrm>
            <a:off x="9518650" y="5813425"/>
            <a:ext cx="788988" cy="466725"/>
          </a:xfrm>
          <a:custGeom>
            <a:avLst/>
            <a:gdLst>
              <a:gd name="T0" fmla="*/ 274 w 277"/>
              <a:gd name="T1" fmla="*/ 164 h 164"/>
              <a:gd name="T2" fmla="*/ 273 w 277"/>
              <a:gd name="T3" fmla="*/ 164 h 164"/>
              <a:gd name="T4" fmla="*/ 2 w 277"/>
              <a:gd name="T5" fmla="*/ 5 h 164"/>
              <a:gd name="T6" fmla="*/ 1 w 277"/>
              <a:gd name="T7" fmla="*/ 2 h 164"/>
              <a:gd name="T8" fmla="*/ 4 w 277"/>
              <a:gd name="T9" fmla="*/ 1 h 164"/>
              <a:gd name="T10" fmla="*/ 276 w 277"/>
              <a:gd name="T11" fmla="*/ 160 h 164"/>
              <a:gd name="T12" fmla="*/ 276 w 277"/>
              <a:gd name="T13" fmla="*/ 163 h 164"/>
              <a:gd name="T14" fmla="*/ 274 w 277"/>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64">
                <a:moveTo>
                  <a:pt x="274" y="164"/>
                </a:moveTo>
                <a:cubicBezTo>
                  <a:pt x="274" y="164"/>
                  <a:pt x="274" y="164"/>
                  <a:pt x="273" y="164"/>
                </a:cubicBezTo>
                <a:cubicBezTo>
                  <a:pt x="2" y="5"/>
                  <a:pt x="2" y="5"/>
                  <a:pt x="2" y="5"/>
                </a:cubicBezTo>
                <a:cubicBezTo>
                  <a:pt x="0" y="4"/>
                  <a:pt x="0" y="3"/>
                  <a:pt x="1" y="2"/>
                </a:cubicBezTo>
                <a:cubicBezTo>
                  <a:pt x="1" y="1"/>
                  <a:pt x="3" y="0"/>
                  <a:pt x="4" y="1"/>
                </a:cubicBezTo>
                <a:cubicBezTo>
                  <a:pt x="276" y="160"/>
                  <a:pt x="276" y="160"/>
                  <a:pt x="276" y="160"/>
                </a:cubicBezTo>
                <a:cubicBezTo>
                  <a:pt x="277" y="161"/>
                  <a:pt x="277" y="162"/>
                  <a:pt x="276" y="163"/>
                </a:cubicBezTo>
                <a:cubicBezTo>
                  <a:pt x="276" y="164"/>
                  <a:pt x="275" y="164"/>
                  <a:pt x="274"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1" name="Freeform 80"/>
          <p:cNvSpPr>
            <a:spLocks/>
          </p:cNvSpPr>
          <p:nvPr/>
        </p:nvSpPr>
        <p:spPr bwMode="auto">
          <a:xfrm>
            <a:off x="11049000" y="3298825"/>
            <a:ext cx="133350" cy="133350"/>
          </a:xfrm>
          <a:custGeom>
            <a:avLst/>
            <a:gdLst>
              <a:gd name="T0" fmla="*/ 39 w 47"/>
              <a:gd name="T1" fmla="*/ 38 h 47"/>
              <a:gd name="T2" fmla="*/ 38 w 47"/>
              <a:gd name="T3" fmla="*/ 8 h 47"/>
              <a:gd name="T4" fmla="*/ 8 w 47"/>
              <a:gd name="T5" fmla="*/ 9 h 47"/>
              <a:gd name="T6" fmla="*/ 9 w 47"/>
              <a:gd name="T7" fmla="*/ 39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47" y="30"/>
                  <a:pt x="46" y="16"/>
                  <a:pt x="38" y="8"/>
                </a:cubicBezTo>
                <a:cubicBezTo>
                  <a:pt x="30" y="0"/>
                  <a:pt x="16" y="1"/>
                  <a:pt x="8" y="9"/>
                </a:cubicBezTo>
                <a:cubicBezTo>
                  <a:pt x="0" y="18"/>
                  <a:pt x="1" y="31"/>
                  <a:pt x="9" y="39"/>
                </a:cubicBezTo>
                <a:cubicBezTo>
                  <a:pt x="17" y="47"/>
                  <a:pt x="31" y="47"/>
                  <a:pt x="39" y="38"/>
                </a:cubicBezTo>
                <a:close/>
              </a:path>
            </a:pathLst>
          </a:custGeom>
          <a:solidFill>
            <a:srgbClr val="45A56A"/>
          </a:solidFill>
          <a:ln>
            <a:noFill/>
          </a:ln>
        </p:spPr>
        <p:txBody>
          <a:bodyPr vert="horz" wrap="square" lIns="91440" tIns="45720" rIns="91440" bIns="45720" numCol="1" anchor="t" anchorCtr="0" compatLnSpc="1">
            <a:prstTxWarp prst="textNoShape">
              <a:avLst/>
            </a:prstTxWarp>
          </a:bodyPr>
          <a:lstStyle/>
          <a:p>
            <a:endParaRPr lang="pt-BR"/>
          </a:p>
        </p:txBody>
      </p:sp>
      <p:sp>
        <p:nvSpPr>
          <p:cNvPr id="92" name="Freeform 81"/>
          <p:cNvSpPr>
            <a:spLocks/>
          </p:cNvSpPr>
          <p:nvPr/>
        </p:nvSpPr>
        <p:spPr bwMode="auto">
          <a:xfrm>
            <a:off x="11117263" y="892175"/>
            <a:ext cx="130175" cy="130175"/>
          </a:xfrm>
          <a:custGeom>
            <a:avLst/>
            <a:gdLst>
              <a:gd name="T0" fmla="*/ 38 w 46"/>
              <a:gd name="T1" fmla="*/ 38 h 46"/>
              <a:gd name="T2" fmla="*/ 37 w 46"/>
              <a:gd name="T3" fmla="*/ 8 h 46"/>
              <a:gd name="T4" fmla="*/ 8 w 46"/>
              <a:gd name="T5" fmla="*/ 9 h 46"/>
              <a:gd name="T6" fmla="*/ 8 w 46"/>
              <a:gd name="T7" fmla="*/ 38 h 46"/>
              <a:gd name="T8" fmla="*/ 38 w 46"/>
              <a:gd name="T9" fmla="*/ 38 h 46"/>
            </a:gdLst>
            <a:ahLst/>
            <a:cxnLst>
              <a:cxn ang="0">
                <a:pos x="T0" y="T1"/>
              </a:cxn>
              <a:cxn ang="0">
                <a:pos x="T2" y="T3"/>
              </a:cxn>
              <a:cxn ang="0">
                <a:pos x="T4" y="T5"/>
              </a:cxn>
              <a:cxn ang="0">
                <a:pos x="T6" y="T7"/>
              </a:cxn>
              <a:cxn ang="0">
                <a:pos x="T8" y="T9"/>
              </a:cxn>
            </a:cxnLst>
            <a:rect l="0" t="0" r="r" b="b"/>
            <a:pathLst>
              <a:path w="46" h="46">
                <a:moveTo>
                  <a:pt x="38" y="38"/>
                </a:moveTo>
                <a:cubicBezTo>
                  <a:pt x="46" y="29"/>
                  <a:pt x="46" y="16"/>
                  <a:pt x="37" y="8"/>
                </a:cubicBezTo>
                <a:cubicBezTo>
                  <a:pt x="29" y="0"/>
                  <a:pt x="16" y="0"/>
                  <a:pt x="8" y="9"/>
                </a:cubicBezTo>
                <a:cubicBezTo>
                  <a:pt x="0" y="17"/>
                  <a:pt x="0" y="30"/>
                  <a:pt x="8" y="38"/>
                </a:cubicBezTo>
                <a:cubicBezTo>
                  <a:pt x="17" y="46"/>
                  <a:pt x="30" y="46"/>
                  <a:pt x="38"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3" name="Oval 82"/>
          <p:cNvSpPr>
            <a:spLocks noChangeArrowheads="1"/>
          </p:cNvSpPr>
          <p:nvPr/>
        </p:nvSpPr>
        <p:spPr bwMode="auto">
          <a:xfrm>
            <a:off x="4916488" y="-169863"/>
            <a:ext cx="61913" cy="619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4" name="Oval 83"/>
          <p:cNvSpPr>
            <a:spLocks noChangeArrowheads="1"/>
          </p:cNvSpPr>
          <p:nvPr/>
        </p:nvSpPr>
        <p:spPr bwMode="auto">
          <a:xfrm>
            <a:off x="5527675" y="7158038"/>
            <a:ext cx="65088"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5" name="Oval 84"/>
          <p:cNvSpPr>
            <a:spLocks noChangeArrowheads="1"/>
          </p:cNvSpPr>
          <p:nvPr/>
        </p:nvSpPr>
        <p:spPr bwMode="auto">
          <a:xfrm>
            <a:off x="6010275" y="6580188"/>
            <a:ext cx="66675" cy="65088"/>
          </a:xfrm>
          <a:prstGeom prst="ellipse">
            <a:avLst/>
          </a:pr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96" name="Oval 85"/>
          <p:cNvSpPr>
            <a:spLocks noChangeArrowheads="1"/>
          </p:cNvSpPr>
          <p:nvPr/>
        </p:nvSpPr>
        <p:spPr bwMode="auto">
          <a:xfrm>
            <a:off x="7137400" y="6829425"/>
            <a:ext cx="65088"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7" name="Oval 86"/>
          <p:cNvSpPr>
            <a:spLocks noChangeArrowheads="1"/>
          </p:cNvSpPr>
          <p:nvPr/>
        </p:nvSpPr>
        <p:spPr bwMode="auto">
          <a:xfrm>
            <a:off x="5086350" y="6853238"/>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8" name="Oval 87"/>
          <p:cNvSpPr>
            <a:spLocks noChangeArrowheads="1"/>
          </p:cNvSpPr>
          <p:nvPr/>
        </p:nvSpPr>
        <p:spPr bwMode="auto">
          <a:xfrm>
            <a:off x="4884738" y="6207125"/>
            <a:ext cx="57150" cy="571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99" name="Oval 88"/>
          <p:cNvSpPr>
            <a:spLocks noChangeArrowheads="1"/>
          </p:cNvSpPr>
          <p:nvPr/>
        </p:nvSpPr>
        <p:spPr bwMode="auto">
          <a:xfrm>
            <a:off x="6376988" y="-220663"/>
            <a:ext cx="85725" cy="873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0" name="Oval 89"/>
          <p:cNvSpPr>
            <a:spLocks noChangeArrowheads="1"/>
          </p:cNvSpPr>
          <p:nvPr/>
        </p:nvSpPr>
        <p:spPr bwMode="auto">
          <a:xfrm>
            <a:off x="5495925" y="-26988"/>
            <a:ext cx="100013"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1" name="Oval 90"/>
          <p:cNvSpPr>
            <a:spLocks noChangeArrowheads="1"/>
          </p:cNvSpPr>
          <p:nvPr/>
        </p:nvSpPr>
        <p:spPr bwMode="auto">
          <a:xfrm>
            <a:off x="4819650" y="307975"/>
            <a:ext cx="61913"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2" name="Oval 91"/>
          <p:cNvSpPr>
            <a:spLocks noChangeArrowheads="1"/>
          </p:cNvSpPr>
          <p:nvPr/>
        </p:nvSpPr>
        <p:spPr bwMode="auto">
          <a:xfrm>
            <a:off x="7029450" y="7058025"/>
            <a:ext cx="107950" cy="1047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3" name="Oval 92"/>
          <p:cNvSpPr>
            <a:spLocks noChangeArrowheads="1"/>
          </p:cNvSpPr>
          <p:nvPr/>
        </p:nvSpPr>
        <p:spPr bwMode="auto">
          <a:xfrm>
            <a:off x="9766300" y="3079750"/>
            <a:ext cx="100013" cy="1000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4" name="Oval 93"/>
          <p:cNvSpPr>
            <a:spLocks noChangeArrowheads="1"/>
          </p:cNvSpPr>
          <p:nvPr/>
        </p:nvSpPr>
        <p:spPr bwMode="auto">
          <a:xfrm>
            <a:off x="8116888" y="6269038"/>
            <a:ext cx="92075" cy="920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5" name="Oval 94"/>
          <p:cNvSpPr>
            <a:spLocks noChangeArrowheads="1"/>
          </p:cNvSpPr>
          <p:nvPr/>
        </p:nvSpPr>
        <p:spPr bwMode="auto">
          <a:xfrm>
            <a:off x="6156325" y="6915150"/>
            <a:ext cx="104775" cy="1031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6" name="Oval 95"/>
          <p:cNvSpPr>
            <a:spLocks noChangeArrowheads="1"/>
          </p:cNvSpPr>
          <p:nvPr/>
        </p:nvSpPr>
        <p:spPr bwMode="auto">
          <a:xfrm>
            <a:off x="6235700" y="6056313"/>
            <a:ext cx="93663" cy="904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7" name="Oval 96"/>
          <p:cNvSpPr>
            <a:spLocks noChangeArrowheads="1"/>
          </p:cNvSpPr>
          <p:nvPr/>
        </p:nvSpPr>
        <p:spPr bwMode="auto">
          <a:xfrm>
            <a:off x="7375525" y="6167438"/>
            <a:ext cx="90488" cy="904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8" name="Oval 97"/>
          <p:cNvSpPr>
            <a:spLocks noChangeArrowheads="1"/>
          </p:cNvSpPr>
          <p:nvPr/>
        </p:nvSpPr>
        <p:spPr bwMode="auto">
          <a:xfrm>
            <a:off x="6513513" y="523875"/>
            <a:ext cx="66675"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09" name="Oval 98"/>
          <p:cNvSpPr>
            <a:spLocks noChangeArrowheads="1"/>
          </p:cNvSpPr>
          <p:nvPr/>
        </p:nvSpPr>
        <p:spPr bwMode="auto">
          <a:xfrm>
            <a:off x="5165725" y="561975"/>
            <a:ext cx="63500"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0" name="Oval 99"/>
          <p:cNvSpPr>
            <a:spLocks noChangeArrowheads="1"/>
          </p:cNvSpPr>
          <p:nvPr/>
        </p:nvSpPr>
        <p:spPr bwMode="auto">
          <a:xfrm>
            <a:off x="8999538" y="5745163"/>
            <a:ext cx="73025"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1" name="Oval 100"/>
          <p:cNvSpPr>
            <a:spLocks noChangeArrowheads="1"/>
          </p:cNvSpPr>
          <p:nvPr/>
        </p:nvSpPr>
        <p:spPr bwMode="auto">
          <a:xfrm>
            <a:off x="8842375" y="5549900"/>
            <a:ext cx="71438" cy="714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2" name="Oval 101"/>
          <p:cNvSpPr>
            <a:spLocks noChangeArrowheads="1"/>
          </p:cNvSpPr>
          <p:nvPr/>
        </p:nvSpPr>
        <p:spPr bwMode="auto">
          <a:xfrm>
            <a:off x="9547225" y="4706938"/>
            <a:ext cx="100013" cy="1000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3" name="Oval 102"/>
          <p:cNvSpPr>
            <a:spLocks noChangeArrowheads="1"/>
          </p:cNvSpPr>
          <p:nvPr/>
        </p:nvSpPr>
        <p:spPr bwMode="auto">
          <a:xfrm>
            <a:off x="7720013" y="5788025"/>
            <a:ext cx="98425" cy="1031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4" name="Oval 103"/>
          <p:cNvSpPr>
            <a:spLocks noChangeArrowheads="1"/>
          </p:cNvSpPr>
          <p:nvPr/>
        </p:nvSpPr>
        <p:spPr bwMode="auto">
          <a:xfrm>
            <a:off x="8475663" y="4268788"/>
            <a:ext cx="85725" cy="889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5" name="Oval 104"/>
          <p:cNvSpPr>
            <a:spLocks noChangeArrowheads="1"/>
          </p:cNvSpPr>
          <p:nvPr/>
        </p:nvSpPr>
        <p:spPr bwMode="auto">
          <a:xfrm>
            <a:off x="9653588" y="2579687"/>
            <a:ext cx="65088"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6" name="Oval 105"/>
          <p:cNvSpPr>
            <a:spLocks noChangeArrowheads="1"/>
          </p:cNvSpPr>
          <p:nvPr/>
        </p:nvSpPr>
        <p:spPr bwMode="auto">
          <a:xfrm>
            <a:off x="9323388" y="1728787"/>
            <a:ext cx="96838"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7" name="Oval 106"/>
          <p:cNvSpPr>
            <a:spLocks noChangeArrowheads="1"/>
          </p:cNvSpPr>
          <p:nvPr/>
        </p:nvSpPr>
        <p:spPr bwMode="auto">
          <a:xfrm>
            <a:off x="8478838" y="2106612"/>
            <a:ext cx="93663"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8" name="Oval 107"/>
          <p:cNvSpPr>
            <a:spLocks noChangeArrowheads="1"/>
          </p:cNvSpPr>
          <p:nvPr/>
        </p:nvSpPr>
        <p:spPr bwMode="auto">
          <a:xfrm>
            <a:off x="9166225" y="4649788"/>
            <a:ext cx="66675"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19" name="Oval 108"/>
          <p:cNvSpPr>
            <a:spLocks noChangeArrowheads="1"/>
          </p:cNvSpPr>
          <p:nvPr/>
        </p:nvSpPr>
        <p:spPr bwMode="auto">
          <a:xfrm>
            <a:off x="9093200" y="2778125"/>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0" name="Oval 109"/>
          <p:cNvSpPr>
            <a:spLocks noChangeArrowheads="1"/>
          </p:cNvSpPr>
          <p:nvPr/>
        </p:nvSpPr>
        <p:spPr bwMode="auto">
          <a:xfrm>
            <a:off x="9205913" y="3538538"/>
            <a:ext cx="80963"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1" name="Oval 110"/>
          <p:cNvSpPr>
            <a:spLocks noChangeArrowheads="1"/>
          </p:cNvSpPr>
          <p:nvPr/>
        </p:nvSpPr>
        <p:spPr bwMode="auto">
          <a:xfrm>
            <a:off x="9561513" y="3000375"/>
            <a:ext cx="63500" cy="619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2" name="Oval 111"/>
          <p:cNvSpPr>
            <a:spLocks noChangeArrowheads="1"/>
          </p:cNvSpPr>
          <p:nvPr/>
        </p:nvSpPr>
        <p:spPr bwMode="auto">
          <a:xfrm>
            <a:off x="9388475" y="2192337"/>
            <a:ext cx="85725" cy="85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3" name="Oval 112"/>
          <p:cNvSpPr>
            <a:spLocks noChangeArrowheads="1"/>
          </p:cNvSpPr>
          <p:nvPr/>
        </p:nvSpPr>
        <p:spPr bwMode="auto">
          <a:xfrm>
            <a:off x="6772275" y="160337"/>
            <a:ext cx="60325"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4" name="Oval 113"/>
          <p:cNvSpPr>
            <a:spLocks noChangeArrowheads="1"/>
          </p:cNvSpPr>
          <p:nvPr/>
        </p:nvSpPr>
        <p:spPr bwMode="auto">
          <a:xfrm>
            <a:off x="7264400" y="957262"/>
            <a:ext cx="79375"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5" name="Oval 114"/>
          <p:cNvSpPr>
            <a:spLocks noChangeArrowheads="1"/>
          </p:cNvSpPr>
          <p:nvPr/>
        </p:nvSpPr>
        <p:spPr bwMode="auto">
          <a:xfrm>
            <a:off x="8185150" y="889000"/>
            <a:ext cx="74613" cy="714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6" name="Oval 115"/>
          <p:cNvSpPr>
            <a:spLocks noChangeArrowheads="1"/>
          </p:cNvSpPr>
          <p:nvPr/>
        </p:nvSpPr>
        <p:spPr bwMode="auto">
          <a:xfrm>
            <a:off x="8842375" y="1360487"/>
            <a:ext cx="74613"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7" name="Oval 116"/>
          <p:cNvSpPr>
            <a:spLocks noChangeArrowheads="1"/>
          </p:cNvSpPr>
          <p:nvPr/>
        </p:nvSpPr>
        <p:spPr bwMode="auto">
          <a:xfrm>
            <a:off x="8115300" y="357187"/>
            <a:ext cx="112713" cy="111125"/>
          </a:xfrm>
          <a:prstGeom prst="ellipse">
            <a:avLst/>
          </a:prstGeom>
          <a:solidFill>
            <a:srgbClr val="45A56A"/>
          </a:solidFill>
          <a:ln>
            <a:noFill/>
          </a:ln>
        </p:spPr>
        <p:txBody>
          <a:bodyPr vert="horz" wrap="square" lIns="91440" tIns="45720" rIns="91440" bIns="45720" numCol="1" anchor="t" anchorCtr="0" compatLnSpc="1">
            <a:prstTxWarp prst="textNoShape">
              <a:avLst/>
            </a:prstTxWarp>
          </a:bodyPr>
          <a:lstStyle/>
          <a:p>
            <a:endParaRPr lang="pt-BR"/>
          </a:p>
        </p:txBody>
      </p:sp>
      <p:sp>
        <p:nvSpPr>
          <p:cNvPr id="128" name="Oval 117"/>
          <p:cNvSpPr>
            <a:spLocks noChangeArrowheads="1"/>
          </p:cNvSpPr>
          <p:nvPr/>
        </p:nvSpPr>
        <p:spPr bwMode="auto">
          <a:xfrm>
            <a:off x="3727450" y="6088063"/>
            <a:ext cx="88900" cy="873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29" name="Oval 118"/>
          <p:cNvSpPr>
            <a:spLocks noChangeArrowheads="1"/>
          </p:cNvSpPr>
          <p:nvPr/>
        </p:nvSpPr>
        <p:spPr bwMode="auto">
          <a:xfrm>
            <a:off x="4129088" y="5686425"/>
            <a:ext cx="73025" cy="730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0" name="Oval 119"/>
          <p:cNvSpPr>
            <a:spLocks noChangeArrowheads="1"/>
          </p:cNvSpPr>
          <p:nvPr/>
        </p:nvSpPr>
        <p:spPr bwMode="auto">
          <a:xfrm>
            <a:off x="2433638" y="4089400"/>
            <a:ext cx="60325" cy="635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1" name="Oval 120"/>
          <p:cNvSpPr>
            <a:spLocks noChangeArrowheads="1"/>
          </p:cNvSpPr>
          <p:nvPr/>
        </p:nvSpPr>
        <p:spPr bwMode="auto">
          <a:xfrm>
            <a:off x="2627313" y="3776663"/>
            <a:ext cx="63500" cy="603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2" name="Oval 121"/>
          <p:cNvSpPr>
            <a:spLocks noChangeArrowheads="1"/>
          </p:cNvSpPr>
          <p:nvPr/>
        </p:nvSpPr>
        <p:spPr bwMode="auto">
          <a:xfrm>
            <a:off x="2649538" y="4900613"/>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3" name="Oval 122"/>
          <p:cNvSpPr>
            <a:spLocks noChangeArrowheads="1"/>
          </p:cNvSpPr>
          <p:nvPr/>
        </p:nvSpPr>
        <p:spPr bwMode="auto">
          <a:xfrm>
            <a:off x="2960688" y="4932363"/>
            <a:ext cx="96838" cy="968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4" name="Oval 123"/>
          <p:cNvSpPr>
            <a:spLocks noChangeArrowheads="1"/>
          </p:cNvSpPr>
          <p:nvPr/>
        </p:nvSpPr>
        <p:spPr bwMode="auto">
          <a:xfrm>
            <a:off x="2860675" y="5334000"/>
            <a:ext cx="90488" cy="936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5" name="Oval 124"/>
          <p:cNvSpPr>
            <a:spLocks noChangeArrowheads="1"/>
          </p:cNvSpPr>
          <p:nvPr/>
        </p:nvSpPr>
        <p:spPr bwMode="auto">
          <a:xfrm>
            <a:off x="4132263" y="6437313"/>
            <a:ext cx="90488" cy="889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6" name="Oval 125"/>
          <p:cNvSpPr>
            <a:spLocks noChangeArrowheads="1"/>
          </p:cNvSpPr>
          <p:nvPr/>
        </p:nvSpPr>
        <p:spPr bwMode="auto">
          <a:xfrm>
            <a:off x="2408238" y="2778125"/>
            <a:ext cx="107950" cy="1111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7" name="Oval 126"/>
          <p:cNvSpPr>
            <a:spLocks noChangeArrowheads="1"/>
          </p:cNvSpPr>
          <p:nvPr/>
        </p:nvSpPr>
        <p:spPr bwMode="auto">
          <a:xfrm>
            <a:off x="2735263" y="1812925"/>
            <a:ext cx="79375"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8" name="Freeform 127"/>
          <p:cNvSpPr>
            <a:spLocks/>
          </p:cNvSpPr>
          <p:nvPr/>
        </p:nvSpPr>
        <p:spPr bwMode="auto">
          <a:xfrm>
            <a:off x="2124075" y="2663825"/>
            <a:ext cx="85725" cy="82550"/>
          </a:xfrm>
          <a:custGeom>
            <a:avLst/>
            <a:gdLst>
              <a:gd name="T0" fmla="*/ 1 w 30"/>
              <a:gd name="T1" fmla="*/ 13 h 29"/>
              <a:gd name="T2" fmla="*/ 14 w 30"/>
              <a:gd name="T3" fmla="*/ 29 h 29"/>
              <a:gd name="T4" fmla="*/ 29 w 30"/>
              <a:gd name="T5" fmla="*/ 15 h 29"/>
              <a:gd name="T6" fmla="*/ 16 w 30"/>
              <a:gd name="T7" fmla="*/ 0 h 29"/>
              <a:gd name="T8" fmla="*/ 1 w 30"/>
              <a:gd name="T9" fmla="*/ 13 h 29"/>
            </a:gdLst>
            <a:ahLst/>
            <a:cxnLst>
              <a:cxn ang="0">
                <a:pos x="T0" y="T1"/>
              </a:cxn>
              <a:cxn ang="0">
                <a:pos x="T2" y="T3"/>
              </a:cxn>
              <a:cxn ang="0">
                <a:pos x="T4" y="T5"/>
              </a:cxn>
              <a:cxn ang="0">
                <a:pos x="T6" y="T7"/>
              </a:cxn>
              <a:cxn ang="0">
                <a:pos x="T8" y="T9"/>
              </a:cxn>
            </a:cxnLst>
            <a:rect l="0" t="0" r="r" b="b"/>
            <a:pathLst>
              <a:path w="30" h="29">
                <a:moveTo>
                  <a:pt x="1" y="13"/>
                </a:moveTo>
                <a:cubicBezTo>
                  <a:pt x="0" y="21"/>
                  <a:pt x="6" y="28"/>
                  <a:pt x="14" y="29"/>
                </a:cubicBezTo>
                <a:cubicBezTo>
                  <a:pt x="22" y="29"/>
                  <a:pt x="29" y="23"/>
                  <a:pt x="29" y="15"/>
                </a:cubicBezTo>
                <a:cubicBezTo>
                  <a:pt x="30" y="7"/>
                  <a:pt x="24" y="1"/>
                  <a:pt x="16" y="0"/>
                </a:cubicBezTo>
                <a:cubicBezTo>
                  <a:pt x="8" y="0"/>
                  <a:pt x="1" y="6"/>
                  <a:pt x="1"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39" name="Freeform 128"/>
          <p:cNvSpPr>
            <a:spLocks/>
          </p:cNvSpPr>
          <p:nvPr/>
        </p:nvSpPr>
        <p:spPr bwMode="auto">
          <a:xfrm>
            <a:off x="1228725" y="5119688"/>
            <a:ext cx="82550" cy="85725"/>
          </a:xfrm>
          <a:custGeom>
            <a:avLst/>
            <a:gdLst>
              <a:gd name="T0" fmla="*/ 0 w 29"/>
              <a:gd name="T1" fmla="*/ 14 h 30"/>
              <a:gd name="T2" fmla="*/ 13 w 29"/>
              <a:gd name="T3" fmla="*/ 29 h 30"/>
              <a:gd name="T4" fmla="*/ 29 w 29"/>
              <a:gd name="T5" fmla="*/ 16 h 30"/>
              <a:gd name="T6" fmla="*/ 15 w 29"/>
              <a:gd name="T7" fmla="*/ 0 h 30"/>
              <a:gd name="T8" fmla="*/ 0 w 29"/>
              <a:gd name="T9" fmla="*/ 14 h 30"/>
            </a:gdLst>
            <a:ahLst/>
            <a:cxnLst>
              <a:cxn ang="0">
                <a:pos x="T0" y="T1"/>
              </a:cxn>
              <a:cxn ang="0">
                <a:pos x="T2" y="T3"/>
              </a:cxn>
              <a:cxn ang="0">
                <a:pos x="T4" y="T5"/>
              </a:cxn>
              <a:cxn ang="0">
                <a:pos x="T6" y="T7"/>
              </a:cxn>
              <a:cxn ang="0">
                <a:pos x="T8" y="T9"/>
              </a:cxn>
            </a:cxnLst>
            <a:rect l="0" t="0" r="r" b="b"/>
            <a:pathLst>
              <a:path w="29" h="30">
                <a:moveTo>
                  <a:pt x="0" y="14"/>
                </a:moveTo>
                <a:cubicBezTo>
                  <a:pt x="0" y="22"/>
                  <a:pt x="6" y="28"/>
                  <a:pt x="13" y="29"/>
                </a:cubicBezTo>
                <a:cubicBezTo>
                  <a:pt x="21" y="30"/>
                  <a:pt x="28" y="23"/>
                  <a:pt x="29" y="16"/>
                </a:cubicBezTo>
                <a:cubicBezTo>
                  <a:pt x="29" y="8"/>
                  <a:pt x="23" y="1"/>
                  <a:pt x="15" y="0"/>
                </a:cubicBezTo>
                <a:cubicBezTo>
                  <a:pt x="7" y="0"/>
                  <a:pt x="1" y="6"/>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0" name="Freeform 129"/>
          <p:cNvSpPr>
            <a:spLocks/>
          </p:cNvSpPr>
          <p:nvPr/>
        </p:nvSpPr>
        <p:spPr bwMode="auto">
          <a:xfrm>
            <a:off x="2325688" y="4957763"/>
            <a:ext cx="93663" cy="93663"/>
          </a:xfrm>
          <a:custGeom>
            <a:avLst/>
            <a:gdLst>
              <a:gd name="T0" fmla="*/ 5 w 33"/>
              <a:gd name="T1" fmla="*/ 24 h 33"/>
              <a:gd name="T2" fmla="*/ 25 w 33"/>
              <a:gd name="T3" fmla="*/ 29 h 33"/>
              <a:gd name="T4" fmla="*/ 29 w 33"/>
              <a:gd name="T5" fmla="*/ 9 h 33"/>
              <a:gd name="T6" fmla="*/ 9 w 33"/>
              <a:gd name="T7" fmla="*/ 4 h 33"/>
              <a:gd name="T8" fmla="*/ 5 w 33"/>
              <a:gd name="T9" fmla="*/ 24 h 33"/>
            </a:gdLst>
            <a:ahLst/>
            <a:cxnLst>
              <a:cxn ang="0">
                <a:pos x="T0" y="T1"/>
              </a:cxn>
              <a:cxn ang="0">
                <a:pos x="T2" y="T3"/>
              </a:cxn>
              <a:cxn ang="0">
                <a:pos x="T4" y="T5"/>
              </a:cxn>
              <a:cxn ang="0">
                <a:pos x="T6" y="T7"/>
              </a:cxn>
              <a:cxn ang="0">
                <a:pos x="T8" y="T9"/>
              </a:cxn>
            </a:cxnLst>
            <a:rect l="0" t="0" r="r" b="b"/>
            <a:pathLst>
              <a:path w="33" h="33">
                <a:moveTo>
                  <a:pt x="5" y="24"/>
                </a:moveTo>
                <a:cubicBezTo>
                  <a:pt x="9" y="31"/>
                  <a:pt x="18" y="33"/>
                  <a:pt x="25" y="29"/>
                </a:cubicBezTo>
                <a:cubicBezTo>
                  <a:pt x="31" y="24"/>
                  <a:pt x="33" y="16"/>
                  <a:pt x="29" y="9"/>
                </a:cubicBezTo>
                <a:cubicBezTo>
                  <a:pt x="25" y="2"/>
                  <a:pt x="16" y="0"/>
                  <a:pt x="9" y="4"/>
                </a:cubicBezTo>
                <a:cubicBezTo>
                  <a:pt x="2" y="9"/>
                  <a:pt x="0" y="18"/>
                  <a:pt x="5"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1" name="Freeform 130"/>
          <p:cNvSpPr>
            <a:spLocks/>
          </p:cNvSpPr>
          <p:nvPr/>
        </p:nvSpPr>
        <p:spPr bwMode="auto">
          <a:xfrm>
            <a:off x="3306763" y="530225"/>
            <a:ext cx="90488" cy="90488"/>
          </a:xfrm>
          <a:custGeom>
            <a:avLst/>
            <a:gdLst>
              <a:gd name="T0" fmla="*/ 5 w 32"/>
              <a:gd name="T1" fmla="*/ 7 h 32"/>
              <a:gd name="T2" fmla="*/ 6 w 32"/>
              <a:gd name="T3" fmla="*/ 27 h 32"/>
              <a:gd name="T4" fmla="*/ 26 w 32"/>
              <a:gd name="T5" fmla="*/ 26 h 32"/>
              <a:gd name="T6" fmla="*/ 25 w 32"/>
              <a:gd name="T7" fmla="*/ 6 h 32"/>
              <a:gd name="T8" fmla="*/ 5 w 32"/>
              <a:gd name="T9" fmla="*/ 7 h 32"/>
            </a:gdLst>
            <a:ahLst/>
            <a:cxnLst>
              <a:cxn ang="0">
                <a:pos x="T0" y="T1"/>
              </a:cxn>
              <a:cxn ang="0">
                <a:pos x="T2" y="T3"/>
              </a:cxn>
              <a:cxn ang="0">
                <a:pos x="T4" y="T5"/>
              </a:cxn>
              <a:cxn ang="0">
                <a:pos x="T6" y="T7"/>
              </a:cxn>
              <a:cxn ang="0">
                <a:pos x="T8" y="T9"/>
              </a:cxn>
            </a:cxnLst>
            <a:rect l="0" t="0" r="r" b="b"/>
            <a:pathLst>
              <a:path w="32" h="32">
                <a:moveTo>
                  <a:pt x="5" y="7"/>
                </a:moveTo>
                <a:cubicBezTo>
                  <a:pt x="0" y="13"/>
                  <a:pt x="0" y="22"/>
                  <a:pt x="6" y="27"/>
                </a:cubicBezTo>
                <a:cubicBezTo>
                  <a:pt x="12" y="32"/>
                  <a:pt x="21" y="32"/>
                  <a:pt x="26" y="26"/>
                </a:cubicBezTo>
                <a:cubicBezTo>
                  <a:pt x="32" y="20"/>
                  <a:pt x="31" y="11"/>
                  <a:pt x="25" y="6"/>
                </a:cubicBezTo>
                <a:cubicBezTo>
                  <a:pt x="20" y="0"/>
                  <a:pt x="10" y="1"/>
                  <a:pt x="5" y="7"/>
                </a:cubicBezTo>
                <a:close/>
              </a:path>
            </a:pathLst>
          </a:cu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142" name="Freeform 131"/>
          <p:cNvSpPr>
            <a:spLocks/>
          </p:cNvSpPr>
          <p:nvPr/>
        </p:nvSpPr>
        <p:spPr bwMode="auto">
          <a:xfrm>
            <a:off x="2246313" y="5880100"/>
            <a:ext cx="131763" cy="130175"/>
          </a:xfrm>
          <a:custGeom>
            <a:avLst/>
            <a:gdLst>
              <a:gd name="T0" fmla="*/ 27 w 46"/>
              <a:gd name="T1" fmla="*/ 44 h 46"/>
              <a:gd name="T2" fmla="*/ 44 w 46"/>
              <a:gd name="T3" fmla="*/ 19 h 46"/>
              <a:gd name="T4" fmla="*/ 19 w 46"/>
              <a:gd name="T5" fmla="*/ 3 h 46"/>
              <a:gd name="T6" fmla="*/ 3 w 46"/>
              <a:gd name="T7" fmla="*/ 27 h 46"/>
              <a:gd name="T8" fmla="*/ 27 w 46"/>
              <a:gd name="T9" fmla="*/ 44 h 46"/>
            </a:gdLst>
            <a:ahLst/>
            <a:cxnLst>
              <a:cxn ang="0">
                <a:pos x="T0" y="T1"/>
              </a:cxn>
              <a:cxn ang="0">
                <a:pos x="T2" y="T3"/>
              </a:cxn>
              <a:cxn ang="0">
                <a:pos x="T4" y="T5"/>
              </a:cxn>
              <a:cxn ang="0">
                <a:pos x="T6" y="T7"/>
              </a:cxn>
              <a:cxn ang="0">
                <a:pos x="T8" y="T9"/>
              </a:cxn>
            </a:cxnLst>
            <a:rect l="0" t="0" r="r" b="b"/>
            <a:pathLst>
              <a:path w="46" h="46">
                <a:moveTo>
                  <a:pt x="27" y="44"/>
                </a:moveTo>
                <a:cubicBezTo>
                  <a:pt x="39" y="41"/>
                  <a:pt x="46" y="30"/>
                  <a:pt x="44" y="19"/>
                </a:cubicBezTo>
                <a:cubicBezTo>
                  <a:pt x="41" y="7"/>
                  <a:pt x="30" y="0"/>
                  <a:pt x="19" y="3"/>
                </a:cubicBezTo>
                <a:cubicBezTo>
                  <a:pt x="7" y="5"/>
                  <a:pt x="0" y="16"/>
                  <a:pt x="3" y="27"/>
                </a:cubicBezTo>
                <a:cubicBezTo>
                  <a:pt x="5" y="39"/>
                  <a:pt x="16" y="46"/>
                  <a:pt x="27" y="44"/>
                </a:cubicBezTo>
                <a:close/>
              </a:path>
            </a:pathLst>
          </a:custGeom>
          <a:solidFill>
            <a:srgbClr val="043CAC"/>
          </a:solidFill>
          <a:ln>
            <a:noFill/>
          </a:ln>
        </p:spPr>
        <p:txBody>
          <a:bodyPr vert="horz" wrap="square" lIns="91440" tIns="45720" rIns="91440" bIns="45720" numCol="1" anchor="t" anchorCtr="0" compatLnSpc="1">
            <a:prstTxWarp prst="textNoShape">
              <a:avLst/>
            </a:prstTxWarp>
          </a:bodyPr>
          <a:lstStyle/>
          <a:p>
            <a:endParaRPr lang="pt-BR"/>
          </a:p>
        </p:txBody>
      </p:sp>
      <p:sp>
        <p:nvSpPr>
          <p:cNvPr id="143" name="Freeform 132"/>
          <p:cNvSpPr>
            <a:spLocks/>
          </p:cNvSpPr>
          <p:nvPr/>
        </p:nvSpPr>
        <p:spPr bwMode="auto">
          <a:xfrm>
            <a:off x="520700" y="3435350"/>
            <a:ext cx="90488" cy="93663"/>
          </a:xfrm>
          <a:custGeom>
            <a:avLst/>
            <a:gdLst>
              <a:gd name="T0" fmla="*/ 3 w 32"/>
              <a:gd name="T1" fmla="*/ 10 h 33"/>
              <a:gd name="T2" fmla="*/ 9 w 32"/>
              <a:gd name="T3" fmla="*/ 29 h 33"/>
              <a:gd name="T4" fmla="*/ 29 w 32"/>
              <a:gd name="T5" fmla="*/ 23 h 33"/>
              <a:gd name="T6" fmla="*/ 23 w 32"/>
              <a:gd name="T7" fmla="*/ 4 h 33"/>
              <a:gd name="T8" fmla="*/ 3 w 32"/>
              <a:gd name="T9" fmla="*/ 10 h 33"/>
            </a:gdLst>
            <a:ahLst/>
            <a:cxnLst>
              <a:cxn ang="0">
                <a:pos x="T0" y="T1"/>
              </a:cxn>
              <a:cxn ang="0">
                <a:pos x="T2" y="T3"/>
              </a:cxn>
              <a:cxn ang="0">
                <a:pos x="T4" y="T5"/>
              </a:cxn>
              <a:cxn ang="0">
                <a:pos x="T6" y="T7"/>
              </a:cxn>
              <a:cxn ang="0">
                <a:pos x="T8" y="T9"/>
              </a:cxn>
            </a:cxnLst>
            <a:rect l="0" t="0" r="r" b="b"/>
            <a:pathLst>
              <a:path w="32" h="33">
                <a:moveTo>
                  <a:pt x="3" y="10"/>
                </a:moveTo>
                <a:cubicBezTo>
                  <a:pt x="0" y="16"/>
                  <a:pt x="2" y="25"/>
                  <a:pt x="9" y="29"/>
                </a:cubicBezTo>
                <a:cubicBezTo>
                  <a:pt x="16" y="33"/>
                  <a:pt x="25" y="30"/>
                  <a:pt x="29" y="23"/>
                </a:cubicBezTo>
                <a:cubicBezTo>
                  <a:pt x="32" y="16"/>
                  <a:pt x="30" y="8"/>
                  <a:pt x="23" y="4"/>
                </a:cubicBezTo>
                <a:cubicBezTo>
                  <a:pt x="16" y="0"/>
                  <a:pt x="7" y="3"/>
                  <a:pt x="3"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4" name="Freeform 133"/>
          <p:cNvSpPr>
            <a:spLocks/>
          </p:cNvSpPr>
          <p:nvPr/>
        </p:nvSpPr>
        <p:spPr bwMode="auto">
          <a:xfrm>
            <a:off x="1416050" y="6443663"/>
            <a:ext cx="90488" cy="90488"/>
          </a:xfrm>
          <a:custGeom>
            <a:avLst/>
            <a:gdLst>
              <a:gd name="T0" fmla="*/ 7 w 32"/>
              <a:gd name="T1" fmla="*/ 27 h 32"/>
              <a:gd name="T2" fmla="*/ 27 w 32"/>
              <a:gd name="T3" fmla="*/ 25 h 32"/>
              <a:gd name="T4" fmla="*/ 25 w 32"/>
              <a:gd name="T5" fmla="*/ 5 h 32"/>
              <a:gd name="T6" fmla="*/ 5 w 32"/>
              <a:gd name="T7" fmla="*/ 6 h 32"/>
              <a:gd name="T8" fmla="*/ 7 w 32"/>
              <a:gd name="T9" fmla="*/ 27 h 32"/>
            </a:gdLst>
            <a:ahLst/>
            <a:cxnLst>
              <a:cxn ang="0">
                <a:pos x="T0" y="T1"/>
              </a:cxn>
              <a:cxn ang="0">
                <a:pos x="T2" y="T3"/>
              </a:cxn>
              <a:cxn ang="0">
                <a:pos x="T4" y="T5"/>
              </a:cxn>
              <a:cxn ang="0">
                <a:pos x="T6" y="T7"/>
              </a:cxn>
              <a:cxn ang="0">
                <a:pos x="T8" y="T9"/>
              </a:cxn>
            </a:cxnLst>
            <a:rect l="0" t="0" r="r" b="b"/>
            <a:pathLst>
              <a:path w="32" h="32">
                <a:moveTo>
                  <a:pt x="7" y="27"/>
                </a:moveTo>
                <a:cubicBezTo>
                  <a:pt x="13" y="32"/>
                  <a:pt x="22" y="31"/>
                  <a:pt x="27" y="25"/>
                </a:cubicBezTo>
                <a:cubicBezTo>
                  <a:pt x="32" y="19"/>
                  <a:pt x="31" y="10"/>
                  <a:pt x="25" y="5"/>
                </a:cubicBezTo>
                <a:cubicBezTo>
                  <a:pt x="19" y="0"/>
                  <a:pt x="10" y="0"/>
                  <a:pt x="5" y="6"/>
                </a:cubicBezTo>
                <a:cubicBezTo>
                  <a:pt x="0" y="12"/>
                  <a:pt x="1" y="22"/>
                  <a:pt x="7"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5" name="Freeform 134"/>
          <p:cNvSpPr>
            <a:spLocks/>
          </p:cNvSpPr>
          <p:nvPr/>
        </p:nvSpPr>
        <p:spPr bwMode="auto">
          <a:xfrm>
            <a:off x="2306638" y="5583238"/>
            <a:ext cx="90488" cy="92075"/>
          </a:xfrm>
          <a:custGeom>
            <a:avLst/>
            <a:gdLst>
              <a:gd name="T0" fmla="*/ 6 w 32"/>
              <a:gd name="T1" fmla="*/ 26 h 32"/>
              <a:gd name="T2" fmla="*/ 26 w 32"/>
              <a:gd name="T3" fmla="*/ 27 h 32"/>
              <a:gd name="T4" fmla="*/ 27 w 32"/>
              <a:gd name="T5" fmla="*/ 7 h 32"/>
              <a:gd name="T6" fmla="*/ 7 w 32"/>
              <a:gd name="T7" fmla="*/ 5 h 32"/>
              <a:gd name="T8" fmla="*/ 6 w 32"/>
              <a:gd name="T9" fmla="*/ 26 h 32"/>
            </a:gdLst>
            <a:ahLst/>
            <a:cxnLst>
              <a:cxn ang="0">
                <a:pos x="T0" y="T1"/>
              </a:cxn>
              <a:cxn ang="0">
                <a:pos x="T2" y="T3"/>
              </a:cxn>
              <a:cxn ang="0">
                <a:pos x="T4" y="T5"/>
              </a:cxn>
              <a:cxn ang="0">
                <a:pos x="T6" y="T7"/>
              </a:cxn>
              <a:cxn ang="0">
                <a:pos x="T8" y="T9"/>
              </a:cxn>
            </a:cxnLst>
            <a:rect l="0" t="0" r="r" b="b"/>
            <a:pathLst>
              <a:path w="32" h="32">
                <a:moveTo>
                  <a:pt x="6" y="26"/>
                </a:moveTo>
                <a:cubicBezTo>
                  <a:pt x="11" y="32"/>
                  <a:pt x="20" y="32"/>
                  <a:pt x="26" y="27"/>
                </a:cubicBezTo>
                <a:cubicBezTo>
                  <a:pt x="32" y="22"/>
                  <a:pt x="32" y="13"/>
                  <a:pt x="27" y="7"/>
                </a:cubicBezTo>
                <a:cubicBezTo>
                  <a:pt x="22" y="1"/>
                  <a:pt x="13" y="0"/>
                  <a:pt x="7" y="5"/>
                </a:cubicBezTo>
                <a:cubicBezTo>
                  <a:pt x="1" y="11"/>
                  <a:pt x="0" y="20"/>
                  <a:pt x="6"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6" name="Freeform 135"/>
          <p:cNvSpPr>
            <a:spLocks/>
          </p:cNvSpPr>
          <p:nvPr/>
        </p:nvSpPr>
        <p:spPr bwMode="auto">
          <a:xfrm>
            <a:off x="9607550" y="587375"/>
            <a:ext cx="93663" cy="93663"/>
          </a:xfrm>
          <a:custGeom>
            <a:avLst/>
            <a:gdLst>
              <a:gd name="T0" fmla="*/ 23 w 33"/>
              <a:gd name="T1" fmla="*/ 4 h 33"/>
              <a:gd name="T2" fmla="*/ 4 w 33"/>
              <a:gd name="T3" fmla="*/ 10 h 33"/>
              <a:gd name="T4" fmla="*/ 9 w 33"/>
              <a:gd name="T5" fmla="*/ 29 h 33"/>
              <a:gd name="T6" fmla="*/ 29 w 33"/>
              <a:gd name="T7" fmla="*/ 24 h 33"/>
              <a:gd name="T8" fmla="*/ 23 w 33"/>
              <a:gd name="T9" fmla="*/ 4 h 33"/>
            </a:gdLst>
            <a:ahLst/>
            <a:cxnLst>
              <a:cxn ang="0">
                <a:pos x="T0" y="T1"/>
              </a:cxn>
              <a:cxn ang="0">
                <a:pos x="T2" y="T3"/>
              </a:cxn>
              <a:cxn ang="0">
                <a:pos x="T4" y="T5"/>
              </a:cxn>
              <a:cxn ang="0">
                <a:pos x="T6" y="T7"/>
              </a:cxn>
              <a:cxn ang="0">
                <a:pos x="T8" y="T9"/>
              </a:cxn>
            </a:cxnLst>
            <a:rect l="0" t="0" r="r" b="b"/>
            <a:pathLst>
              <a:path w="33" h="33">
                <a:moveTo>
                  <a:pt x="23" y="4"/>
                </a:moveTo>
                <a:cubicBezTo>
                  <a:pt x="16" y="0"/>
                  <a:pt x="8" y="3"/>
                  <a:pt x="4" y="10"/>
                </a:cubicBezTo>
                <a:cubicBezTo>
                  <a:pt x="0" y="17"/>
                  <a:pt x="2" y="25"/>
                  <a:pt x="9" y="29"/>
                </a:cubicBezTo>
                <a:cubicBezTo>
                  <a:pt x="16" y="33"/>
                  <a:pt x="25" y="31"/>
                  <a:pt x="29" y="24"/>
                </a:cubicBezTo>
                <a:cubicBezTo>
                  <a:pt x="33" y="17"/>
                  <a:pt x="30" y="8"/>
                  <a:pt x="23"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7" name="Freeform 136"/>
          <p:cNvSpPr>
            <a:spLocks/>
          </p:cNvSpPr>
          <p:nvPr/>
        </p:nvSpPr>
        <p:spPr bwMode="auto">
          <a:xfrm>
            <a:off x="9507538" y="-127000"/>
            <a:ext cx="93663" cy="93663"/>
          </a:xfrm>
          <a:custGeom>
            <a:avLst/>
            <a:gdLst>
              <a:gd name="T0" fmla="*/ 11 w 33"/>
              <a:gd name="T1" fmla="*/ 3 h 33"/>
              <a:gd name="T2" fmla="*/ 3 w 33"/>
              <a:gd name="T3" fmla="*/ 22 h 33"/>
              <a:gd name="T4" fmla="*/ 22 w 33"/>
              <a:gd name="T5" fmla="*/ 29 h 33"/>
              <a:gd name="T6" fmla="*/ 30 w 33"/>
              <a:gd name="T7" fmla="*/ 11 h 33"/>
              <a:gd name="T8" fmla="*/ 11 w 33"/>
              <a:gd name="T9" fmla="*/ 3 h 33"/>
            </a:gdLst>
            <a:ahLst/>
            <a:cxnLst>
              <a:cxn ang="0">
                <a:pos x="T0" y="T1"/>
              </a:cxn>
              <a:cxn ang="0">
                <a:pos x="T2" y="T3"/>
              </a:cxn>
              <a:cxn ang="0">
                <a:pos x="T4" y="T5"/>
              </a:cxn>
              <a:cxn ang="0">
                <a:pos x="T6" y="T7"/>
              </a:cxn>
              <a:cxn ang="0">
                <a:pos x="T8" y="T9"/>
              </a:cxn>
            </a:cxnLst>
            <a:rect l="0" t="0" r="r" b="b"/>
            <a:pathLst>
              <a:path w="33" h="33">
                <a:moveTo>
                  <a:pt x="11" y="3"/>
                </a:moveTo>
                <a:cubicBezTo>
                  <a:pt x="4" y="6"/>
                  <a:pt x="0" y="15"/>
                  <a:pt x="3" y="22"/>
                </a:cubicBezTo>
                <a:cubicBezTo>
                  <a:pt x="7" y="29"/>
                  <a:pt x="15" y="33"/>
                  <a:pt x="22" y="29"/>
                </a:cubicBezTo>
                <a:cubicBezTo>
                  <a:pt x="30" y="26"/>
                  <a:pt x="33" y="18"/>
                  <a:pt x="30" y="11"/>
                </a:cubicBezTo>
                <a:cubicBezTo>
                  <a:pt x="27" y="3"/>
                  <a:pt x="18" y="0"/>
                  <a:pt x="11"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8" name="Freeform 137"/>
          <p:cNvSpPr>
            <a:spLocks/>
          </p:cNvSpPr>
          <p:nvPr/>
        </p:nvSpPr>
        <p:spPr bwMode="auto">
          <a:xfrm>
            <a:off x="10841038" y="2911475"/>
            <a:ext cx="92075" cy="92075"/>
          </a:xfrm>
          <a:custGeom>
            <a:avLst/>
            <a:gdLst>
              <a:gd name="T0" fmla="*/ 29 w 32"/>
              <a:gd name="T1" fmla="*/ 10 h 32"/>
              <a:gd name="T2" fmla="*/ 10 w 32"/>
              <a:gd name="T3" fmla="*/ 3 h 32"/>
              <a:gd name="T4" fmla="*/ 3 w 32"/>
              <a:gd name="T5" fmla="*/ 22 h 32"/>
              <a:gd name="T6" fmla="*/ 22 w 32"/>
              <a:gd name="T7" fmla="*/ 29 h 32"/>
              <a:gd name="T8" fmla="*/ 29 w 32"/>
              <a:gd name="T9" fmla="*/ 10 h 32"/>
            </a:gdLst>
            <a:ahLst/>
            <a:cxnLst>
              <a:cxn ang="0">
                <a:pos x="T0" y="T1"/>
              </a:cxn>
              <a:cxn ang="0">
                <a:pos x="T2" y="T3"/>
              </a:cxn>
              <a:cxn ang="0">
                <a:pos x="T4" y="T5"/>
              </a:cxn>
              <a:cxn ang="0">
                <a:pos x="T6" y="T7"/>
              </a:cxn>
              <a:cxn ang="0">
                <a:pos x="T8" y="T9"/>
              </a:cxn>
            </a:cxnLst>
            <a:rect l="0" t="0" r="r" b="b"/>
            <a:pathLst>
              <a:path w="32" h="32">
                <a:moveTo>
                  <a:pt x="29" y="10"/>
                </a:moveTo>
                <a:cubicBezTo>
                  <a:pt x="26" y="3"/>
                  <a:pt x="17" y="0"/>
                  <a:pt x="10" y="3"/>
                </a:cubicBezTo>
                <a:cubicBezTo>
                  <a:pt x="3" y="6"/>
                  <a:pt x="0" y="15"/>
                  <a:pt x="3" y="22"/>
                </a:cubicBezTo>
                <a:cubicBezTo>
                  <a:pt x="6" y="29"/>
                  <a:pt x="15" y="32"/>
                  <a:pt x="22" y="29"/>
                </a:cubicBezTo>
                <a:cubicBezTo>
                  <a:pt x="29" y="26"/>
                  <a:pt x="32"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9" name="Freeform 138"/>
          <p:cNvSpPr>
            <a:spLocks/>
          </p:cNvSpPr>
          <p:nvPr/>
        </p:nvSpPr>
        <p:spPr bwMode="auto">
          <a:xfrm>
            <a:off x="9599613" y="4192588"/>
            <a:ext cx="93663" cy="93663"/>
          </a:xfrm>
          <a:custGeom>
            <a:avLst/>
            <a:gdLst>
              <a:gd name="T0" fmla="*/ 29 w 33"/>
              <a:gd name="T1" fmla="*/ 10 h 33"/>
              <a:gd name="T2" fmla="*/ 10 w 33"/>
              <a:gd name="T3" fmla="*/ 4 h 33"/>
              <a:gd name="T4" fmla="*/ 3 w 33"/>
              <a:gd name="T5" fmla="*/ 23 h 33"/>
              <a:gd name="T6" fmla="*/ 22 w 33"/>
              <a:gd name="T7" fmla="*/ 29 h 33"/>
              <a:gd name="T8" fmla="*/ 29 w 33"/>
              <a:gd name="T9" fmla="*/ 10 h 33"/>
            </a:gdLst>
            <a:ahLst/>
            <a:cxnLst>
              <a:cxn ang="0">
                <a:pos x="T0" y="T1"/>
              </a:cxn>
              <a:cxn ang="0">
                <a:pos x="T2" y="T3"/>
              </a:cxn>
              <a:cxn ang="0">
                <a:pos x="T4" y="T5"/>
              </a:cxn>
              <a:cxn ang="0">
                <a:pos x="T6" y="T7"/>
              </a:cxn>
              <a:cxn ang="0">
                <a:pos x="T8" y="T9"/>
              </a:cxn>
            </a:cxnLst>
            <a:rect l="0" t="0" r="r" b="b"/>
            <a:pathLst>
              <a:path w="33" h="33">
                <a:moveTo>
                  <a:pt x="29" y="10"/>
                </a:moveTo>
                <a:cubicBezTo>
                  <a:pt x="26" y="3"/>
                  <a:pt x="17" y="0"/>
                  <a:pt x="10" y="4"/>
                </a:cubicBezTo>
                <a:cubicBezTo>
                  <a:pt x="3" y="7"/>
                  <a:pt x="0" y="15"/>
                  <a:pt x="3" y="23"/>
                </a:cubicBezTo>
                <a:cubicBezTo>
                  <a:pt x="7" y="30"/>
                  <a:pt x="15" y="33"/>
                  <a:pt x="22" y="29"/>
                </a:cubicBezTo>
                <a:cubicBezTo>
                  <a:pt x="30" y="26"/>
                  <a:pt x="33" y="18"/>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0" name="Freeform 139"/>
          <p:cNvSpPr>
            <a:spLocks/>
          </p:cNvSpPr>
          <p:nvPr/>
        </p:nvSpPr>
        <p:spPr bwMode="auto">
          <a:xfrm>
            <a:off x="12076113" y="3130550"/>
            <a:ext cx="90488" cy="92075"/>
          </a:xfrm>
          <a:custGeom>
            <a:avLst/>
            <a:gdLst>
              <a:gd name="T0" fmla="*/ 29 w 32"/>
              <a:gd name="T1" fmla="*/ 10 h 32"/>
              <a:gd name="T2" fmla="*/ 10 w 32"/>
              <a:gd name="T3" fmla="*/ 3 h 32"/>
              <a:gd name="T4" fmla="*/ 3 w 32"/>
              <a:gd name="T5" fmla="*/ 22 h 32"/>
              <a:gd name="T6" fmla="*/ 22 w 32"/>
              <a:gd name="T7" fmla="*/ 29 h 32"/>
              <a:gd name="T8" fmla="*/ 29 w 32"/>
              <a:gd name="T9" fmla="*/ 10 h 32"/>
            </a:gdLst>
            <a:ahLst/>
            <a:cxnLst>
              <a:cxn ang="0">
                <a:pos x="T0" y="T1"/>
              </a:cxn>
              <a:cxn ang="0">
                <a:pos x="T2" y="T3"/>
              </a:cxn>
              <a:cxn ang="0">
                <a:pos x="T4" y="T5"/>
              </a:cxn>
              <a:cxn ang="0">
                <a:pos x="T6" y="T7"/>
              </a:cxn>
              <a:cxn ang="0">
                <a:pos x="T8" y="T9"/>
              </a:cxn>
            </a:cxnLst>
            <a:rect l="0" t="0" r="r" b="b"/>
            <a:pathLst>
              <a:path w="32" h="32">
                <a:moveTo>
                  <a:pt x="29" y="10"/>
                </a:moveTo>
                <a:cubicBezTo>
                  <a:pt x="26" y="3"/>
                  <a:pt x="17" y="0"/>
                  <a:pt x="10" y="3"/>
                </a:cubicBezTo>
                <a:cubicBezTo>
                  <a:pt x="3" y="6"/>
                  <a:pt x="0" y="15"/>
                  <a:pt x="3" y="22"/>
                </a:cubicBezTo>
                <a:cubicBezTo>
                  <a:pt x="6" y="29"/>
                  <a:pt x="15" y="32"/>
                  <a:pt x="22" y="29"/>
                </a:cubicBezTo>
                <a:cubicBezTo>
                  <a:pt x="29" y="26"/>
                  <a:pt x="32"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1" name="Freeform 140"/>
          <p:cNvSpPr>
            <a:spLocks/>
          </p:cNvSpPr>
          <p:nvPr/>
        </p:nvSpPr>
        <p:spPr bwMode="auto">
          <a:xfrm>
            <a:off x="3540125" y="3916363"/>
            <a:ext cx="90488" cy="93663"/>
          </a:xfrm>
          <a:custGeom>
            <a:avLst/>
            <a:gdLst>
              <a:gd name="T0" fmla="*/ 29 w 32"/>
              <a:gd name="T1" fmla="*/ 22 h 33"/>
              <a:gd name="T2" fmla="*/ 22 w 32"/>
              <a:gd name="T3" fmla="*/ 4 h 33"/>
              <a:gd name="T4" fmla="*/ 3 w 32"/>
              <a:gd name="T5" fmla="*/ 11 h 33"/>
              <a:gd name="T6" fmla="*/ 10 w 32"/>
              <a:gd name="T7" fmla="*/ 30 h 33"/>
              <a:gd name="T8" fmla="*/ 29 w 32"/>
              <a:gd name="T9" fmla="*/ 22 h 33"/>
            </a:gdLst>
            <a:ahLst/>
            <a:cxnLst>
              <a:cxn ang="0">
                <a:pos x="T0" y="T1"/>
              </a:cxn>
              <a:cxn ang="0">
                <a:pos x="T2" y="T3"/>
              </a:cxn>
              <a:cxn ang="0">
                <a:pos x="T4" y="T5"/>
              </a:cxn>
              <a:cxn ang="0">
                <a:pos x="T6" y="T7"/>
              </a:cxn>
              <a:cxn ang="0">
                <a:pos x="T8" y="T9"/>
              </a:cxn>
            </a:cxnLst>
            <a:rect l="0" t="0" r="r" b="b"/>
            <a:pathLst>
              <a:path w="32" h="33">
                <a:moveTo>
                  <a:pt x="29" y="22"/>
                </a:moveTo>
                <a:cubicBezTo>
                  <a:pt x="32" y="15"/>
                  <a:pt x="29" y="7"/>
                  <a:pt x="22" y="4"/>
                </a:cubicBezTo>
                <a:cubicBezTo>
                  <a:pt x="14" y="0"/>
                  <a:pt x="6" y="4"/>
                  <a:pt x="3" y="11"/>
                </a:cubicBezTo>
                <a:cubicBezTo>
                  <a:pt x="0" y="18"/>
                  <a:pt x="3" y="27"/>
                  <a:pt x="10" y="30"/>
                </a:cubicBezTo>
                <a:cubicBezTo>
                  <a:pt x="18" y="33"/>
                  <a:pt x="26" y="30"/>
                  <a:pt x="29"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2" name="Freeform 141"/>
          <p:cNvSpPr>
            <a:spLocks/>
          </p:cNvSpPr>
          <p:nvPr/>
        </p:nvSpPr>
        <p:spPr bwMode="auto">
          <a:xfrm>
            <a:off x="7613650" y="6494463"/>
            <a:ext cx="109538" cy="107950"/>
          </a:xfrm>
          <a:custGeom>
            <a:avLst/>
            <a:gdLst>
              <a:gd name="T0" fmla="*/ 22 w 38"/>
              <a:gd name="T1" fmla="*/ 36 h 38"/>
              <a:gd name="T2" fmla="*/ 37 w 38"/>
              <a:gd name="T3" fmla="*/ 16 h 38"/>
              <a:gd name="T4" fmla="*/ 16 w 38"/>
              <a:gd name="T5" fmla="*/ 2 h 38"/>
              <a:gd name="T6" fmla="*/ 2 w 38"/>
              <a:gd name="T7" fmla="*/ 22 h 38"/>
              <a:gd name="T8" fmla="*/ 22 w 38"/>
              <a:gd name="T9" fmla="*/ 36 h 38"/>
            </a:gdLst>
            <a:ahLst/>
            <a:cxnLst>
              <a:cxn ang="0">
                <a:pos x="T0" y="T1"/>
              </a:cxn>
              <a:cxn ang="0">
                <a:pos x="T2" y="T3"/>
              </a:cxn>
              <a:cxn ang="0">
                <a:pos x="T4" y="T5"/>
              </a:cxn>
              <a:cxn ang="0">
                <a:pos x="T6" y="T7"/>
              </a:cxn>
              <a:cxn ang="0">
                <a:pos x="T8" y="T9"/>
              </a:cxn>
            </a:cxnLst>
            <a:rect l="0" t="0" r="r" b="b"/>
            <a:pathLst>
              <a:path w="38" h="38">
                <a:moveTo>
                  <a:pt x="22" y="36"/>
                </a:moveTo>
                <a:cubicBezTo>
                  <a:pt x="32" y="35"/>
                  <a:pt x="38" y="26"/>
                  <a:pt x="37" y="16"/>
                </a:cubicBezTo>
                <a:cubicBezTo>
                  <a:pt x="35" y="7"/>
                  <a:pt x="26" y="0"/>
                  <a:pt x="16" y="2"/>
                </a:cubicBezTo>
                <a:cubicBezTo>
                  <a:pt x="7" y="4"/>
                  <a:pt x="0" y="13"/>
                  <a:pt x="2" y="22"/>
                </a:cubicBezTo>
                <a:cubicBezTo>
                  <a:pt x="4" y="32"/>
                  <a:pt x="13" y="38"/>
                  <a:pt x="22"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3" name="Freeform 142"/>
          <p:cNvSpPr>
            <a:spLocks/>
          </p:cNvSpPr>
          <p:nvPr/>
        </p:nvSpPr>
        <p:spPr bwMode="auto">
          <a:xfrm>
            <a:off x="1427163" y="4402138"/>
            <a:ext cx="136525" cy="136525"/>
          </a:xfrm>
          <a:custGeom>
            <a:avLst/>
            <a:gdLst>
              <a:gd name="T0" fmla="*/ 7 w 48"/>
              <a:gd name="T1" fmla="*/ 37 h 48"/>
              <a:gd name="T2" fmla="*/ 37 w 48"/>
              <a:gd name="T3" fmla="*/ 41 h 48"/>
              <a:gd name="T4" fmla="*/ 41 w 48"/>
              <a:gd name="T5" fmla="*/ 11 h 48"/>
              <a:gd name="T6" fmla="*/ 11 w 48"/>
              <a:gd name="T7" fmla="*/ 7 h 48"/>
              <a:gd name="T8" fmla="*/ 7 w 48"/>
              <a:gd name="T9" fmla="*/ 37 h 48"/>
            </a:gdLst>
            <a:ahLst/>
            <a:cxnLst>
              <a:cxn ang="0">
                <a:pos x="T0" y="T1"/>
              </a:cxn>
              <a:cxn ang="0">
                <a:pos x="T2" y="T3"/>
              </a:cxn>
              <a:cxn ang="0">
                <a:pos x="T4" y="T5"/>
              </a:cxn>
              <a:cxn ang="0">
                <a:pos x="T6" y="T7"/>
              </a:cxn>
              <a:cxn ang="0">
                <a:pos x="T8" y="T9"/>
              </a:cxn>
            </a:cxnLst>
            <a:rect l="0" t="0" r="r" b="b"/>
            <a:pathLst>
              <a:path w="48" h="48">
                <a:moveTo>
                  <a:pt x="7" y="37"/>
                </a:moveTo>
                <a:cubicBezTo>
                  <a:pt x="14" y="46"/>
                  <a:pt x="28" y="48"/>
                  <a:pt x="37" y="41"/>
                </a:cubicBezTo>
                <a:cubicBezTo>
                  <a:pt x="46" y="34"/>
                  <a:pt x="48" y="20"/>
                  <a:pt x="41" y="11"/>
                </a:cubicBezTo>
                <a:cubicBezTo>
                  <a:pt x="34" y="2"/>
                  <a:pt x="20" y="0"/>
                  <a:pt x="11" y="7"/>
                </a:cubicBezTo>
                <a:cubicBezTo>
                  <a:pt x="2" y="14"/>
                  <a:pt x="0" y="27"/>
                  <a:pt x="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4" name="Freeform 143"/>
          <p:cNvSpPr>
            <a:spLocks/>
          </p:cNvSpPr>
          <p:nvPr/>
        </p:nvSpPr>
        <p:spPr bwMode="auto">
          <a:xfrm>
            <a:off x="10104438" y="2470150"/>
            <a:ext cx="92075" cy="95250"/>
          </a:xfrm>
          <a:custGeom>
            <a:avLst/>
            <a:gdLst>
              <a:gd name="T0" fmla="*/ 29 w 32"/>
              <a:gd name="T1" fmla="*/ 9 h 33"/>
              <a:gd name="T2" fmla="*/ 9 w 32"/>
              <a:gd name="T3" fmla="*/ 4 h 33"/>
              <a:gd name="T4" fmla="*/ 3 w 32"/>
              <a:gd name="T5" fmla="*/ 23 h 33"/>
              <a:gd name="T6" fmla="*/ 23 w 32"/>
              <a:gd name="T7" fmla="*/ 29 h 33"/>
              <a:gd name="T8" fmla="*/ 29 w 32"/>
              <a:gd name="T9" fmla="*/ 9 h 33"/>
            </a:gdLst>
            <a:ahLst/>
            <a:cxnLst>
              <a:cxn ang="0">
                <a:pos x="T0" y="T1"/>
              </a:cxn>
              <a:cxn ang="0">
                <a:pos x="T2" y="T3"/>
              </a:cxn>
              <a:cxn ang="0">
                <a:pos x="T4" y="T5"/>
              </a:cxn>
              <a:cxn ang="0">
                <a:pos x="T6" y="T7"/>
              </a:cxn>
              <a:cxn ang="0">
                <a:pos x="T8" y="T9"/>
              </a:cxn>
            </a:cxnLst>
            <a:rect l="0" t="0" r="r" b="b"/>
            <a:pathLst>
              <a:path w="32" h="33">
                <a:moveTo>
                  <a:pt x="29" y="9"/>
                </a:moveTo>
                <a:cubicBezTo>
                  <a:pt x="25" y="2"/>
                  <a:pt x="16" y="0"/>
                  <a:pt x="9" y="4"/>
                </a:cubicBezTo>
                <a:cubicBezTo>
                  <a:pt x="2" y="7"/>
                  <a:pt x="0" y="16"/>
                  <a:pt x="3" y="23"/>
                </a:cubicBezTo>
                <a:cubicBezTo>
                  <a:pt x="7" y="30"/>
                  <a:pt x="16" y="33"/>
                  <a:pt x="23" y="29"/>
                </a:cubicBezTo>
                <a:cubicBezTo>
                  <a:pt x="30" y="25"/>
                  <a:pt x="32" y="16"/>
                  <a:pt x="29"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5" name="Freeform 144"/>
          <p:cNvSpPr>
            <a:spLocks/>
          </p:cNvSpPr>
          <p:nvPr/>
        </p:nvSpPr>
        <p:spPr bwMode="auto">
          <a:xfrm>
            <a:off x="10212388" y="2195512"/>
            <a:ext cx="85725" cy="84138"/>
          </a:xfrm>
          <a:custGeom>
            <a:avLst/>
            <a:gdLst>
              <a:gd name="T0" fmla="*/ 16 w 30"/>
              <a:gd name="T1" fmla="*/ 0 h 30"/>
              <a:gd name="T2" fmla="*/ 1 w 30"/>
              <a:gd name="T3" fmla="*/ 14 h 30"/>
              <a:gd name="T4" fmla="*/ 14 w 30"/>
              <a:gd name="T5" fmla="*/ 29 h 30"/>
              <a:gd name="T6" fmla="*/ 30 w 30"/>
              <a:gd name="T7" fmla="*/ 16 h 30"/>
              <a:gd name="T8" fmla="*/ 16 w 30"/>
              <a:gd name="T9" fmla="*/ 0 h 30"/>
            </a:gdLst>
            <a:ahLst/>
            <a:cxnLst>
              <a:cxn ang="0">
                <a:pos x="T0" y="T1"/>
              </a:cxn>
              <a:cxn ang="0">
                <a:pos x="T2" y="T3"/>
              </a:cxn>
              <a:cxn ang="0">
                <a:pos x="T4" y="T5"/>
              </a:cxn>
              <a:cxn ang="0">
                <a:pos x="T6" y="T7"/>
              </a:cxn>
              <a:cxn ang="0">
                <a:pos x="T8" y="T9"/>
              </a:cxn>
            </a:cxnLst>
            <a:rect l="0" t="0" r="r" b="b"/>
            <a:pathLst>
              <a:path w="30" h="30">
                <a:moveTo>
                  <a:pt x="16" y="0"/>
                </a:moveTo>
                <a:cubicBezTo>
                  <a:pt x="8" y="0"/>
                  <a:pt x="2" y="6"/>
                  <a:pt x="1" y="14"/>
                </a:cubicBezTo>
                <a:cubicBezTo>
                  <a:pt x="0" y="22"/>
                  <a:pt x="6" y="29"/>
                  <a:pt x="14" y="29"/>
                </a:cubicBezTo>
                <a:cubicBezTo>
                  <a:pt x="22" y="30"/>
                  <a:pt x="29" y="24"/>
                  <a:pt x="30" y="16"/>
                </a:cubicBezTo>
                <a:cubicBezTo>
                  <a:pt x="30" y="8"/>
                  <a:pt x="24" y="1"/>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6" name="Freeform 145"/>
          <p:cNvSpPr>
            <a:spLocks/>
          </p:cNvSpPr>
          <p:nvPr/>
        </p:nvSpPr>
        <p:spPr bwMode="auto">
          <a:xfrm>
            <a:off x="9442450" y="5748338"/>
            <a:ext cx="133350" cy="134938"/>
          </a:xfrm>
          <a:custGeom>
            <a:avLst/>
            <a:gdLst>
              <a:gd name="T0" fmla="*/ 43 w 47"/>
              <a:gd name="T1" fmla="*/ 31 h 47"/>
              <a:gd name="T2" fmla="*/ 16 w 47"/>
              <a:gd name="T3" fmla="*/ 43 h 47"/>
              <a:gd name="T4" fmla="*/ 4 w 47"/>
              <a:gd name="T5" fmla="*/ 16 h 47"/>
              <a:gd name="T6" fmla="*/ 31 w 47"/>
              <a:gd name="T7" fmla="*/ 4 h 47"/>
              <a:gd name="T8" fmla="*/ 43 w 47"/>
              <a:gd name="T9" fmla="*/ 31 h 47"/>
            </a:gdLst>
            <a:ahLst/>
            <a:cxnLst>
              <a:cxn ang="0">
                <a:pos x="T0" y="T1"/>
              </a:cxn>
              <a:cxn ang="0">
                <a:pos x="T2" y="T3"/>
              </a:cxn>
              <a:cxn ang="0">
                <a:pos x="T4" y="T5"/>
              </a:cxn>
              <a:cxn ang="0">
                <a:pos x="T6" y="T7"/>
              </a:cxn>
              <a:cxn ang="0">
                <a:pos x="T8" y="T9"/>
              </a:cxn>
            </a:cxnLst>
            <a:rect l="0" t="0" r="r" b="b"/>
            <a:pathLst>
              <a:path w="47" h="47">
                <a:moveTo>
                  <a:pt x="43" y="31"/>
                </a:moveTo>
                <a:cubicBezTo>
                  <a:pt x="39" y="42"/>
                  <a:pt x="27" y="47"/>
                  <a:pt x="16" y="43"/>
                </a:cubicBezTo>
                <a:cubicBezTo>
                  <a:pt x="5" y="39"/>
                  <a:pt x="0" y="27"/>
                  <a:pt x="4" y="16"/>
                </a:cubicBezTo>
                <a:cubicBezTo>
                  <a:pt x="8" y="5"/>
                  <a:pt x="20" y="0"/>
                  <a:pt x="31" y="4"/>
                </a:cubicBezTo>
                <a:cubicBezTo>
                  <a:pt x="42" y="8"/>
                  <a:pt x="47" y="20"/>
                  <a:pt x="43"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7" name="Freeform 146"/>
          <p:cNvSpPr>
            <a:spLocks/>
          </p:cNvSpPr>
          <p:nvPr/>
        </p:nvSpPr>
        <p:spPr bwMode="auto">
          <a:xfrm>
            <a:off x="10258425" y="6235700"/>
            <a:ext cx="68263" cy="68263"/>
          </a:xfrm>
          <a:custGeom>
            <a:avLst/>
            <a:gdLst>
              <a:gd name="T0" fmla="*/ 21 w 24"/>
              <a:gd name="T1" fmla="*/ 17 h 24"/>
              <a:gd name="T2" fmla="*/ 7 w 24"/>
              <a:gd name="T3" fmla="*/ 21 h 24"/>
              <a:gd name="T4" fmla="*/ 3 w 24"/>
              <a:gd name="T5" fmla="*/ 6 h 24"/>
              <a:gd name="T6" fmla="*/ 17 w 24"/>
              <a:gd name="T7" fmla="*/ 2 h 24"/>
              <a:gd name="T8" fmla="*/ 21 w 24"/>
              <a:gd name="T9" fmla="*/ 17 h 24"/>
            </a:gdLst>
            <a:ahLst/>
            <a:cxnLst>
              <a:cxn ang="0">
                <a:pos x="T0" y="T1"/>
              </a:cxn>
              <a:cxn ang="0">
                <a:pos x="T2" y="T3"/>
              </a:cxn>
              <a:cxn ang="0">
                <a:pos x="T4" y="T5"/>
              </a:cxn>
              <a:cxn ang="0">
                <a:pos x="T6" y="T7"/>
              </a:cxn>
              <a:cxn ang="0">
                <a:pos x="T8" y="T9"/>
              </a:cxn>
            </a:cxnLst>
            <a:rect l="0" t="0" r="r" b="b"/>
            <a:pathLst>
              <a:path w="24" h="24">
                <a:moveTo>
                  <a:pt x="21" y="17"/>
                </a:moveTo>
                <a:cubicBezTo>
                  <a:pt x="18" y="22"/>
                  <a:pt x="12" y="24"/>
                  <a:pt x="7" y="21"/>
                </a:cubicBezTo>
                <a:cubicBezTo>
                  <a:pt x="1" y="18"/>
                  <a:pt x="0" y="11"/>
                  <a:pt x="3" y="6"/>
                </a:cubicBezTo>
                <a:cubicBezTo>
                  <a:pt x="5" y="1"/>
                  <a:pt x="12" y="0"/>
                  <a:pt x="17" y="2"/>
                </a:cubicBezTo>
                <a:cubicBezTo>
                  <a:pt x="22" y="5"/>
                  <a:pt x="24" y="12"/>
                  <a:pt x="21" y="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8" name="Oval 147"/>
          <p:cNvSpPr>
            <a:spLocks noChangeArrowheads="1"/>
          </p:cNvSpPr>
          <p:nvPr/>
        </p:nvSpPr>
        <p:spPr bwMode="auto">
          <a:xfrm>
            <a:off x="3860800" y="3392488"/>
            <a:ext cx="100013" cy="1031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9" name="Oval 148"/>
          <p:cNvSpPr>
            <a:spLocks noChangeArrowheads="1"/>
          </p:cNvSpPr>
          <p:nvPr/>
        </p:nvSpPr>
        <p:spPr bwMode="auto">
          <a:xfrm>
            <a:off x="5499100" y="814387"/>
            <a:ext cx="76200" cy="777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0" name="Oval 149"/>
          <p:cNvSpPr>
            <a:spLocks noChangeArrowheads="1"/>
          </p:cNvSpPr>
          <p:nvPr/>
        </p:nvSpPr>
        <p:spPr bwMode="auto">
          <a:xfrm>
            <a:off x="6886575" y="1736725"/>
            <a:ext cx="76200" cy="76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1" name="Oval 150"/>
          <p:cNvSpPr>
            <a:spLocks noChangeArrowheads="1"/>
          </p:cNvSpPr>
          <p:nvPr/>
        </p:nvSpPr>
        <p:spPr bwMode="auto">
          <a:xfrm>
            <a:off x="5519738" y="1962150"/>
            <a:ext cx="80963"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2" name="Oval 151"/>
          <p:cNvSpPr>
            <a:spLocks noChangeArrowheads="1"/>
          </p:cNvSpPr>
          <p:nvPr/>
        </p:nvSpPr>
        <p:spPr bwMode="auto">
          <a:xfrm>
            <a:off x="8266113" y="3068637"/>
            <a:ext cx="119063" cy="1190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3" name="Oval 152"/>
          <p:cNvSpPr>
            <a:spLocks noChangeArrowheads="1"/>
          </p:cNvSpPr>
          <p:nvPr/>
        </p:nvSpPr>
        <p:spPr bwMode="auto">
          <a:xfrm>
            <a:off x="2989263" y="1360487"/>
            <a:ext cx="73025"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4" name="Oval 153"/>
          <p:cNvSpPr>
            <a:spLocks noChangeArrowheads="1"/>
          </p:cNvSpPr>
          <p:nvPr/>
        </p:nvSpPr>
        <p:spPr bwMode="auto">
          <a:xfrm>
            <a:off x="3489325" y="825500"/>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5" name="Oval 154"/>
          <p:cNvSpPr>
            <a:spLocks noChangeArrowheads="1"/>
          </p:cNvSpPr>
          <p:nvPr/>
        </p:nvSpPr>
        <p:spPr bwMode="auto">
          <a:xfrm>
            <a:off x="4813300" y="712787"/>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6" name="Oval 155"/>
          <p:cNvSpPr>
            <a:spLocks noChangeArrowheads="1"/>
          </p:cNvSpPr>
          <p:nvPr/>
        </p:nvSpPr>
        <p:spPr bwMode="auto">
          <a:xfrm>
            <a:off x="3302000" y="5637213"/>
            <a:ext cx="76200" cy="746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7" name="Oval 156"/>
          <p:cNvSpPr>
            <a:spLocks noChangeArrowheads="1"/>
          </p:cNvSpPr>
          <p:nvPr/>
        </p:nvSpPr>
        <p:spPr bwMode="auto">
          <a:xfrm>
            <a:off x="3309938" y="3729038"/>
            <a:ext cx="60325" cy="587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8" name="Oval 157"/>
          <p:cNvSpPr>
            <a:spLocks noChangeArrowheads="1"/>
          </p:cNvSpPr>
          <p:nvPr/>
        </p:nvSpPr>
        <p:spPr bwMode="auto">
          <a:xfrm>
            <a:off x="4589463" y="1219200"/>
            <a:ext cx="57150" cy="571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69" name="Oval 158"/>
          <p:cNvSpPr>
            <a:spLocks noChangeArrowheads="1"/>
          </p:cNvSpPr>
          <p:nvPr/>
        </p:nvSpPr>
        <p:spPr bwMode="auto">
          <a:xfrm>
            <a:off x="2968625" y="3295650"/>
            <a:ext cx="119063" cy="1190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0" name="Oval 159"/>
          <p:cNvSpPr>
            <a:spLocks noChangeArrowheads="1"/>
          </p:cNvSpPr>
          <p:nvPr/>
        </p:nvSpPr>
        <p:spPr bwMode="auto">
          <a:xfrm>
            <a:off x="3614738" y="6265863"/>
            <a:ext cx="61913" cy="666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1" name="Oval 160"/>
          <p:cNvSpPr>
            <a:spLocks noChangeArrowheads="1"/>
          </p:cNvSpPr>
          <p:nvPr/>
        </p:nvSpPr>
        <p:spPr bwMode="auto">
          <a:xfrm>
            <a:off x="2744788" y="2598737"/>
            <a:ext cx="61913" cy="650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2" name="Oval 161"/>
          <p:cNvSpPr>
            <a:spLocks noChangeArrowheads="1"/>
          </p:cNvSpPr>
          <p:nvPr/>
        </p:nvSpPr>
        <p:spPr bwMode="auto">
          <a:xfrm>
            <a:off x="3287713" y="2235200"/>
            <a:ext cx="104775" cy="104775"/>
          </a:xfrm>
          <a:prstGeom prst="ellipse">
            <a:avLst/>
          </a:prstGeom>
          <a:solidFill>
            <a:srgbClr val="45A56A"/>
          </a:solidFill>
          <a:ln>
            <a:noFill/>
          </a:ln>
        </p:spPr>
        <p:txBody>
          <a:bodyPr vert="horz" wrap="square" lIns="91440" tIns="45720" rIns="91440" bIns="45720" numCol="1" anchor="t" anchorCtr="0" compatLnSpc="1">
            <a:prstTxWarp prst="textNoShape">
              <a:avLst/>
            </a:prstTxWarp>
          </a:bodyPr>
          <a:lstStyle/>
          <a:p>
            <a:endParaRPr lang="pt-BR"/>
          </a:p>
        </p:txBody>
      </p:sp>
      <p:sp>
        <p:nvSpPr>
          <p:cNvPr id="173" name="Oval 162"/>
          <p:cNvSpPr>
            <a:spLocks noChangeArrowheads="1"/>
          </p:cNvSpPr>
          <p:nvPr/>
        </p:nvSpPr>
        <p:spPr bwMode="auto">
          <a:xfrm>
            <a:off x="1911350" y="519112"/>
            <a:ext cx="104775" cy="1047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4" name="Oval 163"/>
          <p:cNvSpPr>
            <a:spLocks noChangeArrowheads="1"/>
          </p:cNvSpPr>
          <p:nvPr/>
        </p:nvSpPr>
        <p:spPr bwMode="auto">
          <a:xfrm>
            <a:off x="3914775" y="1098550"/>
            <a:ext cx="95250" cy="952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5" name="Oval 164"/>
          <p:cNvSpPr>
            <a:spLocks noChangeArrowheads="1"/>
          </p:cNvSpPr>
          <p:nvPr/>
        </p:nvSpPr>
        <p:spPr bwMode="auto">
          <a:xfrm>
            <a:off x="4387850" y="530225"/>
            <a:ext cx="93663" cy="936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6" name="Oval 165"/>
          <p:cNvSpPr>
            <a:spLocks noChangeArrowheads="1"/>
          </p:cNvSpPr>
          <p:nvPr/>
        </p:nvSpPr>
        <p:spPr bwMode="auto">
          <a:xfrm>
            <a:off x="5153025" y="1216025"/>
            <a:ext cx="93663" cy="93663"/>
          </a:xfrm>
          <a:prstGeom prst="ellipse">
            <a:avLst/>
          </a:prstGeom>
          <a:solidFill>
            <a:srgbClr val="45A56A"/>
          </a:solidFill>
          <a:ln>
            <a:noFill/>
          </a:ln>
        </p:spPr>
        <p:txBody>
          <a:bodyPr vert="horz" wrap="square" lIns="91440" tIns="45720" rIns="91440" bIns="45720" numCol="1" anchor="t" anchorCtr="0" compatLnSpc="1">
            <a:prstTxWarp prst="textNoShape">
              <a:avLst/>
            </a:prstTxWarp>
          </a:bodyPr>
          <a:lstStyle/>
          <a:p>
            <a:endParaRPr lang="pt-BR"/>
          </a:p>
        </p:txBody>
      </p:sp>
      <p:sp>
        <p:nvSpPr>
          <p:cNvPr id="177" name="Oval 166"/>
          <p:cNvSpPr>
            <a:spLocks noChangeArrowheads="1"/>
          </p:cNvSpPr>
          <p:nvPr/>
        </p:nvSpPr>
        <p:spPr bwMode="auto">
          <a:xfrm>
            <a:off x="3489325" y="1344612"/>
            <a:ext cx="53975" cy="53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8" name="Freeform 167"/>
          <p:cNvSpPr>
            <a:spLocks noEditPoints="1"/>
          </p:cNvSpPr>
          <p:nvPr/>
        </p:nvSpPr>
        <p:spPr bwMode="auto">
          <a:xfrm>
            <a:off x="3370263" y="4664075"/>
            <a:ext cx="1265238" cy="711200"/>
          </a:xfrm>
          <a:custGeom>
            <a:avLst/>
            <a:gdLst>
              <a:gd name="T0" fmla="*/ 445 w 445"/>
              <a:gd name="T1" fmla="*/ 247 h 250"/>
              <a:gd name="T2" fmla="*/ 445 w 445"/>
              <a:gd name="T3" fmla="*/ 248 h 250"/>
              <a:gd name="T4" fmla="*/ 442 w 445"/>
              <a:gd name="T5" fmla="*/ 250 h 250"/>
              <a:gd name="T6" fmla="*/ 2 w 445"/>
              <a:gd name="T7" fmla="*/ 159 h 250"/>
              <a:gd name="T8" fmla="*/ 0 w 445"/>
              <a:gd name="T9" fmla="*/ 157 h 250"/>
              <a:gd name="T10" fmla="*/ 1 w 445"/>
              <a:gd name="T11" fmla="*/ 155 h 250"/>
              <a:gd name="T12" fmla="*/ 202 w 445"/>
              <a:gd name="T13" fmla="*/ 1 h 250"/>
              <a:gd name="T14" fmla="*/ 205 w 445"/>
              <a:gd name="T15" fmla="*/ 1 h 250"/>
              <a:gd name="T16" fmla="*/ 444 w 445"/>
              <a:gd name="T17" fmla="*/ 245 h 250"/>
              <a:gd name="T18" fmla="*/ 445 w 445"/>
              <a:gd name="T19" fmla="*/ 247 h 250"/>
              <a:gd name="T20" fmla="*/ 9 w 445"/>
              <a:gd name="T21" fmla="*/ 155 h 250"/>
              <a:gd name="T22" fmla="*/ 434 w 445"/>
              <a:gd name="T23" fmla="*/ 243 h 250"/>
              <a:gd name="T24" fmla="*/ 203 w 445"/>
              <a:gd name="T25" fmla="*/ 6 h 250"/>
              <a:gd name="T26" fmla="*/ 9 w 445"/>
              <a:gd name="T27" fmla="*/ 15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250">
                <a:moveTo>
                  <a:pt x="445" y="247"/>
                </a:moveTo>
                <a:cubicBezTo>
                  <a:pt x="445" y="247"/>
                  <a:pt x="445" y="248"/>
                  <a:pt x="445" y="248"/>
                </a:cubicBezTo>
                <a:cubicBezTo>
                  <a:pt x="444" y="249"/>
                  <a:pt x="443" y="250"/>
                  <a:pt x="442" y="250"/>
                </a:cubicBezTo>
                <a:cubicBezTo>
                  <a:pt x="2" y="159"/>
                  <a:pt x="2" y="159"/>
                  <a:pt x="2" y="159"/>
                </a:cubicBezTo>
                <a:cubicBezTo>
                  <a:pt x="1" y="159"/>
                  <a:pt x="0" y="158"/>
                  <a:pt x="0" y="157"/>
                </a:cubicBezTo>
                <a:cubicBezTo>
                  <a:pt x="0" y="156"/>
                  <a:pt x="0" y="155"/>
                  <a:pt x="1" y="155"/>
                </a:cubicBezTo>
                <a:cubicBezTo>
                  <a:pt x="202" y="1"/>
                  <a:pt x="202" y="1"/>
                  <a:pt x="202" y="1"/>
                </a:cubicBezTo>
                <a:cubicBezTo>
                  <a:pt x="203" y="0"/>
                  <a:pt x="204" y="0"/>
                  <a:pt x="205" y="1"/>
                </a:cubicBezTo>
                <a:cubicBezTo>
                  <a:pt x="444" y="245"/>
                  <a:pt x="444" y="245"/>
                  <a:pt x="444" y="245"/>
                </a:cubicBezTo>
                <a:cubicBezTo>
                  <a:pt x="445" y="246"/>
                  <a:pt x="445" y="246"/>
                  <a:pt x="445" y="247"/>
                </a:cubicBezTo>
                <a:close/>
                <a:moveTo>
                  <a:pt x="9" y="155"/>
                </a:moveTo>
                <a:cubicBezTo>
                  <a:pt x="434" y="243"/>
                  <a:pt x="434" y="243"/>
                  <a:pt x="434" y="243"/>
                </a:cubicBezTo>
                <a:cubicBezTo>
                  <a:pt x="203" y="6"/>
                  <a:pt x="203" y="6"/>
                  <a:pt x="203" y="6"/>
                </a:cubicBezTo>
                <a:lnTo>
                  <a:pt x="9"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79" name="Freeform 168"/>
          <p:cNvSpPr>
            <a:spLocks noEditPoints="1"/>
          </p:cNvSpPr>
          <p:nvPr/>
        </p:nvSpPr>
        <p:spPr bwMode="auto">
          <a:xfrm>
            <a:off x="2174875" y="962025"/>
            <a:ext cx="688975" cy="649288"/>
          </a:xfrm>
          <a:custGeom>
            <a:avLst/>
            <a:gdLst>
              <a:gd name="T0" fmla="*/ 27 w 242"/>
              <a:gd name="T1" fmla="*/ 228 h 228"/>
              <a:gd name="T2" fmla="*/ 27 w 242"/>
              <a:gd name="T3" fmla="*/ 228 h 228"/>
              <a:gd name="T4" fmla="*/ 25 w 242"/>
              <a:gd name="T5" fmla="*/ 225 h 228"/>
              <a:gd name="T6" fmla="*/ 0 w 242"/>
              <a:gd name="T7" fmla="*/ 90 h 228"/>
              <a:gd name="T8" fmla="*/ 2 w 242"/>
              <a:gd name="T9" fmla="*/ 87 h 228"/>
              <a:gd name="T10" fmla="*/ 238 w 242"/>
              <a:gd name="T11" fmla="*/ 0 h 228"/>
              <a:gd name="T12" fmla="*/ 241 w 242"/>
              <a:gd name="T13" fmla="*/ 1 h 228"/>
              <a:gd name="T14" fmla="*/ 241 w 242"/>
              <a:gd name="T15" fmla="*/ 5 h 228"/>
              <a:gd name="T16" fmla="*/ 29 w 242"/>
              <a:gd name="T17" fmla="*/ 227 h 228"/>
              <a:gd name="T18" fmla="*/ 27 w 242"/>
              <a:gd name="T19" fmla="*/ 228 h 228"/>
              <a:gd name="T20" fmla="*/ 6 w 242"/>
              <a:gd name="T21" fmla="*/ 92 h 228"/>
              <a:gd name="T22" fmla="*/ 29 w 242"/>
              <a:gd name="T23" fmla="*/ 219 h 228"/>
              <a:gd name="T24" fmla="*/ 229 w 242"/>
              <a:gd name="T25" fmla="*/ 9 h 228"/>
              <a:gd name="T26" fmla="*/ 6 w 242"/>
              <a:gd name="T27" fmla="*/ 9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2" h="228">
                <a:moveTo>
                  <a:pt x="27" y="228"/>
                </a:moveTo>
                <a:cubicBezTo>
                  <a:pt x="27" y="228"/>
                  <a:pt x="27" y="228"/>
                  <a:pt x="27" y="228"/>
                </a:cubicBezTo>
                <a:cubicBezTo>
                  <a:pt x="26" y="227"/>
                  <a:pt x="25" y="226"/>
                  <a:pt x="25" y="225"/>
                </a:cubicBezTo>
                <a:cubicBezTo>
                  <a:pt x="0" y="90"/>
                  <a:pt x="0" y="90"/>
                  <a:pt x="0" y="90"/>
                </a:cubicBezTo>
                <a:cubicBezTo>
                  <a:pt x="0" y="89"/>
                  <a:pt x="1" y="88"/>
                  <a:pt x="2" y="87"/>
                </a:cubicBezTo>
                <a:cubicBezTo>
                  <a:pt x="238" y="0"/>
                  <a:pt x="238" y="0"/>
                  <a:pt x="238" y="0"/>
                </a:cubicBezTo>
                <a:cubicBezTo>
                  <a:pt x="239" y="0"/>
                  <a:pt x="240" y="0"/>
                  <a:pt x="241" y="1"/>
                </a:cubicBezTo>
                <a:cubicBezTo>
                  <a:pt x="242" y="3"/>
                  <a:pt x="242" y="4"/>
                  <a:pt x="241" y="5"/>
                </a:cubicBezTo>
                <a:cubicBezTo>
                  <a:pt x="29" y="227"/>
                  <a:pt x="29" y="227"/>
                  <a:pt x="29" y="227"/>
                </a:cubicBezTo>
                <a:cubicBezTo>
                  <a:pt x="29" y="227"/>
                  <a:pt x="28" y="228"/>
                  <a:pt x="27" y="228"/>
                </a:cubicBezTo>
                <a:close/>
                <a:moveTo>
                  <a:pt x="6" y="92"/>
                </a:moveTo>
                <a:cubicBezTo>
                  <a:pt x="29" y="219"/>
                  <a:pt x="29" y="219"/>
                  <a:pt x="29" y="219"/>
                </a:cubicBezTo>
                <a:cubicBezTo>
                  <a:pt x="229" y="9"/>
                  <a:pt x="229" y="9"/>
                  <a:pt x="229" y="9"/>
                </a:cubicBezTo>
                <a:lnTo>
                  <a:pt x="6" y="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0" name="Freeform 169"/>
          <p:cNvSpPr>
            <a:spLocks noEditPoints="1"/>
          </p:cNvSpPr>
          <p:nvPr/>
        </p:nvSpPr>
        <p:spPr bwMode="auto">
          <a:xfrm>
            <a:off x="11056938" y="5102225"/>
            <a:ext cx="311150" cy="336550"/>
          </a:xfrm>
          <a:custGeom>
            <a:avLst/>
            <a:gdLst>
              <a:gd name="T0" fmla="*/ 3 w 109"/>
              <a:gd name="T1" fmla="*/ 118 h 118"/>
              <a:gd name="T2" fmla="*/ 1 w 109"/>
              <a:gd name="T3" fmla="*/ 117 h 118"/>
              <a:gd name="T4" fmla="*/ 1 w 109"/>
              <a:gd name="T5" fmla="*/ 114 h 118"/>
              <a:gd name="T6" fmla="*/ 89 w 109"/>
              <a:gd name="T7" fmla="*/ 1 h 118"/>
              <a:gd name="T8" fmla="*/ 92 w 109"/>
              <a:gd name="T9" fmla="*/ 0 h 118"/>
              <a:gd name="T10" fmla="*/ 94 w 109"/>
              <a:gd name="T11" fmla="*/ 2 h 118"/>
              <a:gd name="T12" fmla="*/ 108 w 109"/>
              <a:gd name="T13" fmla="*/ 58 h 118"/>
              <a:gd name="T14" fmla="*/ 107 w 109"/>
              <a:gd name="T15" fmla="*/ 61 h 118"/>
              <a:gd name="T16" fmla="*/ 4 w 109"/>
              <a:gd name="T17" fmla="*/ 118 h 118"/>
              <a:gd name="T18" fmla="*/ 3 w 109"/>
              <a:gd name="T19" fmla="*/ 118 h 118"/>
              <a:gd name="T20" fmla="*/ 90 w 109"/>
              <a:gd name="T21" fmla="*/ 8 h 118"/>
              <a:gd name="T22" fmla="*/ 13 w 109"/>
              <a:gd name="T23" fmla="*/ 107 h 118"/>
              <a:gd name="T24" fmla="*/ 103 w 109"/>
              <a:gd name="T25" fmla="*/ 58 h 118"/>
              <a:gd name="T26" fmla="*/ 90 w 109"/>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18">
                <a:moveTo>
                  <a:pt x="3" y="118"/>
                </a:moveTo>
                <a:cubicBezTo>
                  <a:pt x="2" y="118"/>
                  <a:pt x="2" y="118"/>
                  <a:pt x="1" y="117"/>
                </a:cubicBezTo>
                <a:cubicBezTo>
                  <a:pt x="0" y="116"/>
                  <a:pt x="0" y="115"/>
                  <a:pt x="1" y="114"/>
                </a:cubicBezTo>
                <a:cubicBezTo>
                  <a:pt x="89" y="1"/>
                  <a:pt x="89" y="1"/>
                  <a:pt x="89" y="1"/>
                </a:cubicBezTo>
                <a:cubicBezTo>
                  <a:pt x="90" y="0"/>
                  <a:pt x="91" y="0"/>
                  <a:pt x="92" y="0"/>
                </a:cubicBezTo>
                <a:cubicBezTo>
                  <a:pt x="93" y="0"/>
                  <a:pt x="94" y="1"/>
                  <a:pt x="94" y="2"/>
                </a:cubicBezTo>
                <a:cubicBezTo>
                  <a:pt x="108" y="58"/>
                  <a:pt x="108" y="58"/>
                  <a:pt x="108" y="58"/>
                </a:cubicBezTo>
                <a:cubicBezTo>
                  <a:pt x="109" y="60"/>
                  <a:pt x="108" y="61"/>
                  <a:pt x="107" y="61"/>
                </a:cubicBezTo>
                <a:cubicBezTo>
                  <a:pt x="4" y="118"/>
                  <a:pt x="4" y="118"/>
                  <a:pt x="4" y="118"/>
                </a:cubicBezTo>
                <a:cubicBezTo>
                  <a:pt x="4" y="118"/>
                  <a:pt x="4" y="118"/>
                  <a:pt x="3" y="118"/>
                </a:cubicBezTo>
                <a:close/>
                <a:moveTo>
                  <a:pt x="90" y="8"/>
                </a:moveTo>
                <a:cubicBezTo>
                  <a:pt x="13" y="107"/>
                  <a:pt x="13" y="107"/>
                  <a:pt x="13" y="107"/>
                </a:cubicBezTo>
                <a:cubicBezTo>
                  <a:pt x="103" y="58"/>
                  <a:pt x="103" y="58"/>
                  <a:pt x="103" y="58"/>
                </a:cubicBezTo>
                <a:lnTo>
                  <a:pt x="9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1" name="Freeform 170"/>
          <p:cNvSpPr>
            <a:spLocks noEditPoints="1"/>
          </p:cNvSpPr>
          <p:nvPr/>
        </p:nvSpPr>
        <p:spPr bwMode="auto">
          <a:xfrm>
            <a:off x="10323513" y="3579813"/>
            <a:ext cx="446088" cy="444500"/>
          </a:xfrm>
          <a:custGeom>
            <a:avLst/>
            <a:gdLst>
              <a:gd name="T0" fmla="*/ 154 w 157"/>
              <a:gd name="T1" fmla="*/ 156 h 156"/>
              <a:gd name="T2" fmla="*/ 153 w 157"/>
              <a:gd name="T3" fmla="*/ 156 h 156"/>
              <a:gd name="T4" fmla="*/ 1 w 157"/>
              <a:gd name="T5" fmla="*/ 97 h 156"/>
              <a:gd name="T6" fmla="*/ 0 w 157"/>
              <a:gd name="T7" fmla="*/ 96 h 156"/>
              <a:gd name="T8" fmla="*/ 0 w 157"/>
              <a:gd name="T9" fmla="*/ 93 h 156"/>
              <a:gd name="T10" fmla="*/ 76 w 157"/>
              <a:gd name="T11" fmla="*/ 1 h 156"/>
              <a:gd name="T12" fmla="*/ 79 w 157"/>
              <a:gd name="T13" fmla="*/ 0 h 156"/>
              <a:gd name="T14" fmla="*/ 81 w 157"/>
              <a:gd name="T15" fmla="*/ 2 h 156"/>
              <a:gd name="T16" fmla="*/ 157 w 157"/>
              <a:gd name="T17" fmla="*/ 152 h 156"/>
              <a:gd name="T18" fmla="*/ 156 w 157"/>
              <a:gd name="T19" fmla="*/ 155 h 156"/>
              <a:gd name="T20" fmla="*/ 154 w 157"/>
              <a:gd name="T21" fmla="*/ 156 h 156"/>
              <a:gd name="T22" fmla="*/ 7 w 157"/>
              <a:gd name="T23" fmla="*/ 94 h 156"/>
              <a:gd name="T24" fmla="*/ 149 w 157"/>
              <a:gd name="T25" fmla="*/ 149 h 156"/>
              <a:gd name="T26" fmla="*/ 78 w 157"/>
              <a:gd name="T27" fmla="*/ 8 h 156"/>
              <a:gd name="T28" fmla="*/ 7 w 157"/>
              <a:gd name="T29" fmla="*/ 9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6">
                <a:moveTo>
                  <a:pt x="154" y="156"/>
                </a:moveTo>
                <a:cubicBezTo>
                  <a:pt x="154" y="156"/>
                  <a:pt x="154" y="156"/>
                  <a:pt x="153" y="156"/>
                </a:cubicBezTo>
                <a:cubicBezTo>
                  <a:pt x="1" y="97"/>
                  <a:pt x="1" y="97"/>
                  <a:pt x="1" y="97"/>
                </a:cubicBezTo>
                <a:cubicBezTo>
                  <a:pt x="1" y="97"/>
                  <a:pt x="0" y="96"/>
                  <a:pt x="0" y="96"/>
                </a:cubicBezTo>
                <a:cubicBezTo>
                  <a:pt x="0" y="95"/>
                  <a:pt x="0" y="94"/>
                  <a:pt x="0" y="93"/>
                </a:cubicBezTo>
                <a:cubicBezTo>
                  <a:pt x="76" y="1"/>
                  <a:pt x="76" y="1"/>
                  <a:pt x="76" y="1"/>
                </a:cubicBezTo>
                <a:cubicBezTo>
                  <a:pt x="77" y="1"/>
                  <a:pt x="78" y="0"/>
                  <a:pt x="79" y="0"/>
                </a:cubicBezTo>
                <a:cubicBezTo>
                  <a:pt x="80" y="1"/>
                  <a:pt x="80" y="1"/>
                  <a:pt x="81" y="2"/>
                </a:cubicBezTo>
                <a:cubicBezTo>
                  <a:pt x="157" y="152"/>
                  <a:pt x="157" y="152"/>
                  <a:pt x="157" y="152"/>
                </a:cubicBezTo>
                <a:cubicBezTo>
                  <a:pt x="157" y="153"/>
                  <a:pt x="157" y="154"/>
                  <a:pt x="156" y="155"/>
                </a:cubicBezTo>
                <a:cubicBezTo>
                  <a:pt x="156" y="156"/>
                  <a:pt x="155" y="156"/>
                  <a:pt x="154" y="156"/>
                </a:cubicBezTo>
                <a:close/>
                <a:moveTo>
                  <a:pt x="7" y="94"/>
                </a:moveTo>
                <a:cubicBezTo>
                  <a:pt x="149" y="149"/>
                  <a:pt x="149" y="149"/>
                  <a:pt x="149" y="149"/>
                </a:cubicBezTo>
                <a:cubicBezTo>
                  <a:pt x="78" y="8"/>
                  <a:pt x="78" y="8"/>
                  <a:pt x="78" y="8"/>
                </a:cubicBezTo>
                <a:lnTo>
                  <a:pt x="7" y="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2" name="Freeform 171"/>
          <p:cNvSpPr>
            <a:spLocks noEditPoints="1"/>
          </p:cNvSpPr>
          <p:nvPr/>
        </p:nvSpPr>
        <p:spPr bwMode="auto">
          <a:xfrm>
            <a:off x="3267075" y="-411163"/>
            <a:ext cx="768350" cy="227013"/>
          </a:xfrm>
          <a:custGeom>
            <a:avLst/>
            <a:gdLst>
              <a:gd name="T0" fmla="*/ 268 w 270"/>
              <a:gd name="T1" fmla="*/ 80 h 80"/>
              <a:gd name="T2" fmla="*/ 267 w 270"/>
              <a:gd name="T3" fmla="*/ 80 h 80"/>
              <a:gd name="T4" fmla="*/ 3 w 270"/>
              <a:gd name="T5" fmla="*/ 51 h 80"/>
              <a:gd name="T6" fmla="*/ 1 w 270"/>
              <a:gd name="T7" fmla="*/ 49 h 80"/>
              <a:gd name="T8" fmla="*/ 2 w 270"/>
              <a:gd name="T9" fmla="*/ 46 h 80"/>
              <a:gd name="T10" fmla="*/ 135 w 270"/>
              <a:gd name="T11" fmla="*/ 0 h 80"/>
              <a:gd name="T12" fmla="*/ 137 w 270"/>
              <a:gd name="T13" fmla="*/ 0 h 80"/>
              <a:gd name="T14" fmla="*/ 269 w 270"/>
              <a:gd name="T15" fmla="*/ 75 h 80"/>
              <a:gd name="T16" fmla="*/ 270 w 270"/>
              <a:gd name="T17" fmla="*/ 78 h 80"/>
              <a:gd name="T18" fmla="*/ 268 w 270"/>
              <a:gd name="T19" fmla="*/ 80 h 80"/>
              <a:gd name="T20" fmla="*/ 15 w 270"/>
              <a:gd name="T21" fmla="*/ 47 h 80"/>
              <a:gd name="T22" fmla="*/ 255 w 270"/>
              <a:gd name="T23" fmla="*/ 73 h 80"/>
              <a:gd name="T24" fmla="*/ 135 w 270"/>
              <a:gd name="T25" fmla="*/ 5 h 80"/>
              <a:gd name="T26" fmla="*/ 15 w 270"/>
              <a:gd name="T27"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80">
                <a:moveTo>
                  <a:pt x="268" y="80"/>
                </a:moveTo>
                <a:cubicBezTo>
                  <a:pt x="267" y="80"/>
                  <a:pt x="267" y="80"/>
                  <a:pt x="267" y="80"/>
                </a:cubicBezTo>
                <a:cubicBezTo>
                  <a:pt x="3" y="51"/>
                  <a:pt x="3" y="51"/>
                  <a:pt x="3" y="51"/>
                </a:cubicBezTo>
                <a:cubicBezTo>
                  <a:pt x="2" y="51"/>
                  <a:pt x="1" y="50"/>
                  <a:pt x="1" y="49"/>
                </a:cubicBezTo>
                <a:cubicBezTo>
                  <a:pt x="0" y="47"/>
                  <a:pt x="1" y="46"/>
                  <a:pt x="2" y="46"/>
                </a:cubicBezTo>
                <a:cubicBezTo>
                  <a:pt x="135" y="0"/>
                  <a:pt x="135" y="0"/>
                  <a:pt x="135" y="0"/>
                </a:cubicBezTo>
                <a:cubicBezTo>
                  <a:pt x="135" y="0"/>
                  <a:pt x="136" y="0"/>
                  <a:pt x="137" y="0"/>
                </a:cubicBezTo>
                <a:cubicBezTo>
                  <a:pt x="269" y="75"/>
                  <a:pt x="269" y="75"/>
                  <a:pt x="269" y="75"/>
                </a:cubicBezTo>
                <a:cubicBezTo>
                  <a:pt x="270" y="76"/>
                  <a:pt x="270" y="77"/>
                  <a:pt x="270" y="78"/>
                </a:cubicBezTo>
                <a:cubicBezTo>
                  <a:pt x="270" y="79"/>
                  <a:pt x="269" y="80"/>
                  <a:pt x="268" y="80"/>
                </a:cubicBezTo>
                <a:close/>
                <a:moveTo>
                  <a:pt x="15" y="47"/>
                </a:moveTo>
                <a:cubicBezTo>
                  <a:pt x="255" y="73"/>
                  <a:pt x="255" y="73"/>
                  <a:pt x="255" y="73"/>
                </a:cubicBezTo>
                <a:cubicBezTo>
                  <a:pt x="135" y="5"/>
                  <a:pt x="135" y="5"/>
                  <a:pt x="135" y="5"/>
                </a:cubicBezTo>
                <a:lnTo>
                  <a:pt x="15"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3" name="Freeform 172"/>
          <p:cNvSpPr>
            <a:spLocks noEditPoints="1"/>
          </p:cNvSpPr>
          <p:nvPr/>
        </p:nvSpPr>
        <p:spPr bwMode="auto">
          <a:xfrm>
            <a:off x="8626475" y="-815975"/>
            <a:ext cx="406400" cy="571500"/>
          </a:xfrm>
          <a:custGeom>
            <a:avLst/>
            <a:gdLst>
              <a:gd name="T0" fmla="*/ 3 w 143"/>
              <a:gd name="T1" fmla="*/ 201 h 201"/>
              <a:gd name="T2" fmla="*/ 1 w 143"/>
              <a:gd name="T3" fmla="*/ 200 h 201"/>
              <a:gd name="T4" fmla="*/ 1 w 143"/>
              <a:gd name="T5" fmla="*/ 197 h 201"/>
              <a:gd name="T6" fmla="*/ 116 w 143"/>
              <a:gd name="T7" fmla="*/ 1 h 201"/>
              <a:gd name="T8" fmla="*/ 119 w 143"/>
              <a:gd name="T9" fmla="*/ 0 h 201"/>
              <a:gd name="T10" fmla="*/ 121 w 143"/>
              <a:gd name="T11" fmla="*/ 2 h 201"/>
              <a:gd name="T12" fmla="*/ 143 w 143"/>
              <a:gd name="T13" fmla="*/ 66 h 201"/>
              <a:gd name="T14" fmla="*/ 142 w 143"/>
              <a:gd name="T15" fmla="*/ 69 h 201"/>
              <a:gd name="T16" fmla="*/ 5 w 143"/>
              <a:gd name="T17" fmla="*/ 200 h 201"/>
              <a:gd name="T18" fmla="*/ 3 w 143"/>
              <a:gd name="T19" fmla="*/ 201 h 201"/>
              <a:gd name="T20" fmla="*/ 118 w 143"/>
              <a:gd name="T21" fmla="*/ 9 h 201"/>
              <a:gd name="T22" fmla="*/ 15 w 143"/>
              <a:gd name="T23" fmla="*/ 183 h 201"/>
              <a:gd name="T24" fmla="*/ 137 w 143"/>
              <a:gd name="T25" fmla="*/ 66 h 201"/>
              <a:gd name="T26" fmla="*/ 118 w 143"/>
              <a:gd name="T27"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201">
                <a:moveTo>
                  <a:pt x="3" y="201"/>
                </a:moveTo>
                <a:cubicBezTo>
                  <a:pt x="2" y="201"/>
                  <a:pt x="2" y="201"/>
                  <a:pt x="1" y="200"/>
                </a:cubicBezTo>
                <a:cubicBezTo>
                  <a:pt x="0" y="200"/>
                  <a:pt x="0" y="198"/>
                  <a:pt x="1" y="197"/>
                </a:cubicBezTo>
                <a:cubicBezTo>
                  <a:pt x="116" y="1"/>
                  <a:pt x="116" y="1"/>
                  <a:pt x="116" y="1"/>
                </a:cubicBezTo>
                <a:cubicBezTo>
                  <a:pt x="117" y="0"/>
                  <a:pt x="118" y="0"/>
                  <a:pt x="119" y="0"/>
                </a:cubicBezTo>
                <a:cubicBezTo>
                  <a:pt x="120" y="0"/>
                  <a:pt x="121" y="1"/>
                  <a:pt x="121" y="2"/>
                </a:cubicBezTo>
                <a:cubicBezTo>
                  <a:pt x="143" y="66"/>
                  <a:pt x="143" y="66"/>
                  <a:pt x="143" y="66"/>
                </a:cubicBezTo>
                <a:cubicBezTo>
                  <a:pt x="143" y="67"/>
                  <a:pt x="143" y="68"/>
                  <a:pt x="142" y="69"/>
                </a:cubicBezTo>
                <a:cubicBezTo>
                  <a:pt x="5" y="200"/>
                  <a:pt x="5" y="200"/>
                  <a:pt x="5" y="200"/>
                </a:cubicBezTo>
                <a:cubicBezTo>
                  <a:pt x="4" y="201"/>
                  <a:pt x="4" y="201"/>
                  <a:pt x="3" y="201"/>
                </a:cubicBezTo>
                <a:close/>
                <a:moveTo>
                  <a:pt x="118" y="9"/>
                </a:moveTo>
                <a:cubicBezTo>
                  <a:pt x="15" y="183"/>
                  <a:pt x="15" y="183"/>
                  <a:pt x="15" y="183"/>
                </a:cubicBezTo>
                <a:cubicBezTo>
                  <a:pt x="137" y="66"/>
                  <a:pt x="137" y="66"/>
                  <a:pt x="137" y="66"/>
                </a:cubicBezTo>
                <a:lnTo>
                  <a:pt x="118"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4" name="Freeform 173"/>
          <p:cNvSpPr>
            <a:spLocks noEditPoints="1"/>
          </p:cNvSpPr>
          <p:nvPr/>
        </p:nvSpPr>
        <p:spPr bwMode="auto">
          <a:xfrm>
            <a:off x="10602913" y="1169987"/>
            <a:ext cx="881063" cy="957263"/>
          </a:xfrm>
          <a:custGeom>
            <a:avLst/>
            <a:gdLst>
              <a:gd name="T0" fmla="*/ 307 w 310"/>
              <a:gd name="T1" fmla="*/ 336 h 336"/>
              <a:gd name="T2" fmla="*/ 306 w 310"/>
              <a:gd name="T3" fmla="*/ 335 h 336"/>
              <a:gd name="T4" fmla="*/ 1 w 310"/>
              <a:gd name="T5" fmla="*/ 4 h 336"/>
              <a:gd name="T6" fmla="*/ 1 w 310"/>
              <a:gd name="T7" fmla="*/ 1 h 336"/>
              <a:gd name="T8" fmla="*/ 4 w 310"/>
              <a:gd name="T9" fmla="*/ 0 h 336"/>
              <a:gd name="T10" fmla="*/ 141 w 310"/>
              <a:gd name="T11" fmla="*/ 35 h 336"/>
              <a:gd name="T12" fmla="*/ 143 w 310"/>
              <a:gd name="T13" fmla="*/ 36 h 336"/>
              <a:gd name="T14" fmla="*/ 310 w 310"/>
              <a:gd name="T15" fmla="*/ 332 h 336"/>
              <a:gd name="T16" fmla="*/ 309 w 310"/>
              <a:gd name="T17" fmla="*/ 335 h 336"/>
              <a:gd name="T18" fmla="*/ 307 w 310"/>
              <a:gd name="T19" fmla="*/ 336 h 336"/>
              <a:gd name="T20" fmla="*/ 11 w 310"/>
              <a:gd name="T21" fmla="*/ 7 h 336"/>
              <a:gd name="T22" fmla="*/ 294 w 310"/>
              <a:gd name="T23" fmla="*/ 315 h 336"/>
              <a:gd name="T24" fmla="*/ 139 w 310"/>
              <a:gd name="T25" fmla="*/ 40 h 336"/>
              <a:gd name="T26" fmla="*/ 11 w 310"/>
              <a:gd name="T27" fmla="*/ 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0" h="336">
                <a:moveTo>
                  <a:pt x="307" y="336"/>
                </a:moveTo>
                <a:cubicBezTo>
                  <a:pt x="307" y="336"/>
                  <a:pt x="306" y="336"/>
                  <a:pt x="306" y="335"/>
                </a:cubicBezTo>
                <a:cubicBezTo>
                  <a:pt x="1" y="4"/>
                  <a:pt x="1" y="4"/>
                  <a:pt x="1" y="4"/>
                </a:cubicBezTo>
                <a:cubicBezTo>
                  <a:pt x="0" y="4"/>
                  <a:pt x="0" y="2"/>
                  <a:pt x="1" y="1"/>
                </a:cubicBezTo>
                <a:cubicBezTo>
                  <a:pt x="1" y="0"/>
                  <a:pt x="2" y="0"/>
                  <a:pt x="4" y="0"/>
                </a:cubicBezTo>
                <a:cubicBezTo>
                  <a:pt x="141" y="35"/>
                  <a:pt x="141" y="35"/>
                  <a:pt x="141" y="35"/>
                </a:cubicBezTo>
                <a:cubicBezTo>
                  <a:pt x="142" y="35"/>
                  <a:pt x="142" y="35"/>
                  <a:pt x="143" y="36"/>
                </a:cubicBezTo>
                <a:cubicBezTo>
                  <a:pt x="310" y="332"/>
                  <a:pt x="310" y="332"/>
                  <a:pt x="310" y="332"/>
                </a:cubicBezTo>
                <a:cubicBezTo>
                  <a:pt x="310" y="333"/>
                  <a:pt x="310" y="334"/>
                  <a:pt x="309" y="335"/>
                </a:cubicBezTo>
                <a:cubicBezTo>
                  <a:pt x="309" y="336"/>
                  <a:pt x="308" y="336"/>
                  <a:pt x="307" y="336"/>
                </a:cubicBezTo>
                <a:close/>
                <a:moveTo>
                  <a:pt x="11" y="7"/>
                </a:moveTo>
                <a:cubicBezTo>
                  <a:pt x="294" y="315"/>
                  <a:pt x="294" y="315"/>
                  <a:pt x="294" y="315"/>
                </a:cubicBezTo>
                <a:cubicBezTo>
                  <a:pt x="139" y="40"/>
                  <a:pt x="139" y="40"/>
                  <a:pt x="139" y="40"/>
                </a:cubicBezTo>
                <a:lnTo>
                  <a:pt x="11"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5" name="Freeform 174"/>
          <p:cNvSpPr>
            <a:spLocks noEditPoints="1"/>
          </p:cNvSpPr>
          <p:nvPr/>
        </p:nvSpPr>
        <p:spPr bwMode="auto">
          <a:xfrm>
            <a:off x="3068638" y="6375400"/>
            <a:ext cx="503238" cy="608013"/>
          </a:xfrm>
          <a:custGeom>
            <a:avLst/>
            <a:gdLst>
              <a:gd name="T0" fmla="*/ 173 w 177"/>
              <a:gd name="T1" fmla="*/ 213 h 214"/>
              <a:gd name="T2" fmla="*/ 173 w 177"/>
              <a:gd name="T3" fmla="*/ 213 h 214"/>
              <a:gd name="T4" fmla="*/ 0 w 177"/>
              <a:gd name="T5" fmla="*/ 4 h 214"/>
              <a:gd name="T6" fmla="*/ 0 w 177"/>
              <a:gd name="T7" fmla="*/ 1 h 214"/>
              <a:gd name="T8" fmla="*/ 3 w 177"/>
              <a:gd name="T9" fmla="*/ 0 h 214"/>
              <a:gd name="T10" fmla="*/ 134 w 177"/>
              <a:gd name="T11" fmla="*/ 62 h 214"/>
              <a:gd name="T12" fmla="*/ 135 w 177"/>
              <a:gd name="T13" fmla="*/ 64 h 214"/>
              <a:gd name="T14" fmla="*/ 177 w 177"/>
              <a:gd name="T15" fmla="*/ 211 h 214"/>
              <a:gd name="T16" fmla="*/ 176 w 177"/>
              <a:gd name="T17" fmla="*/ 214 h 214"/>
              <a:gd name="T18" fmla="*/ 173 w 177"/>
              <a:gd name="T19" fmla="*/ 213 h 214"/>
              <a:gd name="T20" fmla="*/ 12 w 177"/>
              <a:gd name="T21" fmla="*/ 10 h 214"/>
              <a:gd name="T22" fmla="*/ 169 w 177"/>
              <a:gd name="T23" fmla="*/ 200 h 214"/>
              <a:gd name="T24" fmla="*/ 131 w 177"/>
              <a:gd name="T25" fmla="*/ 67 h 214"/>
              <a:gd name="T26" fmla="*/ 12 w 177"/>
              <a:gd name="T27"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214">
                <a:moveTo>
                  <a:pt x="173" y="213"/>
                </a:moveTo>
                <a:cubicBezTo>
                  <a:pt x="173" y="213"/>
                  <a:pt x="173" y="213"/>
                  <a:pt x="173" y="213"/>
                </a:cubicBezTo>
                <a:cubicBezTo>
                  <a:pt x="0" y="4"/>
                  <a:pt x="0" y="4"/>
                  <a:pt x="0" y="4"/>
                </a:cubicBezTo>
                <a:cubicBezTo>
                  <a:pt x="0" y="3"/>
                  <a:pt x="0" y="2"/>
                  <a:pt x="0" y="1"/>
                </a:cubicBezTo>
                <a:cubicBezTo>
                  <a:pt x="1" y="0"/>
                  <a:pt x="2" y="0"/>
                  <a:pt x="3" y="0"/>
                </a:cubicBezTo>
                <a:cubicBezTo>
                  <a:pt x="134" y="62"/>
                  <a:pt x="134" y="62"/>
                  <a:pt x="134" y="62"/>
                </a:cubicBezTo>
                <a:cubicBezTo>
                  <a:pt x="135" y="63"/>
                  <a:pt x="135" y="63"/>
                  <a:pt x="135" y="64"/>
                </a:cubicBezTo>
                <a:cubicBezTo>
                  <a:pt x="177" y="211"/>
                  <a:pt x="177" y="211"/>
                  <a:pt x="177" y="211"/>
                </a:cubicBezTo>
                <a:cubicBezTo>
                  <a:pt x="177" y="212"/>
                  <a:pt x="177" y="213"/>
                  <a:pt x="176" y="214"/>
                </a:cubicBezTo>
                <a:cubicBezTo>
                  <a:pt x="175" y="214"/>
                  <a:pt x="173" y="214"/>
                  <a:pt x="173" y="213"/>
                </a:cubicBezTo>
                <a:close/>
                <a:moveTo>
                  <a:pt x="12" y="10"/>
                </a:moveTo>
                <a:cubicBezTo>
                  <a:pt x="169" y="200"/>
                  <a:pt x="169" y="200"/>
                  <a:pt x="169" y="200"/>
                </a:cubicBezTo>
                <a:cubicBezTo>
                  <a:pt x="131" y="67"/>
                  <a:pt x="131" y="67"/>
                  <a:pt x="131" y="67"/>
                </a:cubicBezTo>
                <a:lnTo>
                  <a:pt x="12"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6" name="Freeform 175"/>
          <p:cNvSpPr>
            <a:spLocks noEditPoints="1"/>
          </p:cNvSpPr>
          <p:nvPr/>
        </p:nvSpPr>
        <p:spPr bwMode="auto">
          <a:xfrm>
            <a:off x="841375" y="4189413"/>
            <a:ext cx="1160463" cy="979488"/>
          </a:xfrm>
          <a:custGeom>
            <a:avLst/>
            <a:gdLst>
              <a:gd name="T0" fmla="*/ 408 w 408"/>
              <a:gd name="T1" fmla="*/ 2 h 344"/>
              <a:gd name="T2" fmla="*/ 407 w 408"/>
              <a:gd name="T3" fmla="*/ 3 h 344"/>
              <a:gd name="T4" fmla="*/ 152 w 408"/>
              <a:gd name="T5" fmla="*/ 343 h 344"/>
              <a:gd name="T6" fmla="*/ 150 w 408"/>
              <a:gd name="T7" fmla="*/ 344 h 344"/>
              <a:gd name="T8" fmla="*/ 148 w 408"/>
              <a:gd name="T9" fmla="*/ 342 h 344"/>
              <a:gd name="T10" fmla="*/ 0 w 408"/>
              <a:gd name="T11" fmla="*/ 24 h 344"/>
              <a:gd name="T12" fmla="*/ 0 w 408"/>
              <a:gd name="T13" fmla="*/ 23 h 344"/>
              <a:gd name="T14" fmla="*/ 0 w 408"/>
              <a:gd name="T15" fmla="*/ 21 h 344"/>
              <a:gd name="T16" fmla="*/ 2 w 408"/>
              <a:gd name="T17" fmla="*/ 20 h 344"/>
              <a:gd name="T18" fmla="*/ 405 w 408"/>
              <a:gd name="T19" fmla="*/ 0 h 344"/>
              <a:gd name="T20" fmla="*/ 407 w 408"/>
              <a:gd name="T21" fmla="*/ 1 h 344"/>
              <a:gd name="T22" fmla="*/ 408 w 408"/>
              <a:gd name="T23" fmla="*/ 2 h 344"/>
              <a:gd name="T24" fmla="*/ 401 w 408"/>
              <a:gd name="T25" fmla="*/ 5 h 344"/>
              <a:gd name="T26" fmla="*/ 6 w 408"/>
              <a:gd name="T27" fmla="*/ 25 h 344"/>
              <a:gd name="T28" fmla="*/ 151 w 408"/>
              <a:gd name="T29" fmla="*/ 337 h 344"/>
              <a:gd name="T30" fmla="*/ 401 w 408"/>
              <a:gd name="T31" fmla="*/ 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344">
                <a:moveTo>
                  <a:pt x="408" y="2"/>
                </a:moveTo>
                <a:cubicBezTo>
                  <a:pt x="408" y="2"/>
                  <a:pt x="408" y="3"/>
                  <a:pt x="407" y="3"/>
                </a:cubicBezTo>
                <a:cubicBezTo>
                  <a:pt x="152" y="343"/>
                  <a:pt x="152" y="343"/>
                  <a:pt x="152" y="343"/>
                </a:cubicBezTo>
                <a:cubicBezTo>
                  <a:pt x="152" y="344"/>
                  <a:pt x="151" y="344"/>
                  <a:pt x="150" y="344"/>
                </a:cubicBezTo>
                <a:cubicBezTo>
                  <a:pt x="150" y="344"/>
                  <a:pt x="149" y="343"/>
                  <a:pt x="148" y="342"/>
                </a:cubicBezTo>
                <a:cubicBezTo>
                  <a:pt x="0" y="24"/>
                  <a:pt x="0" y="24"/>
                  <a:pt x="0" y="24"/>
                </a:cubicBezTo>
                <a:cubicBezTo>
                  <a:pt x="0" y="23"/>
                  <a:pt x="0" y="23"/>
                  <a:pt x="0" y="23"/>
                </a:cubicBezTo>
                <a:cubicBezTo>
                  <a:pt x="0" y="22"/>
                  <a:pt x="0" y="22"/>
                  <a:pt x="0" y="21"/>
                </a:cubicBezTo>
                <a:cubicBezTo>
                  <a:pt x="0" y="21"/>
                  <a:pt x="1" y="20"/>
                  <a:pt x="2" y="20"/>
                </a:cubicBezTo>
                <a:cubicBezTo>
                  <a:pt x="405" y="0"/>
                  <a:pt x="405" y="0"/>
                  <a:pt x="405" y="0"/>
                </a:cubicBezTo>
                <a:cubicBezTo>
                  <a:pt x="406" y="0"/>
                  <a:pt x="407" y="0"/>
                  <a:pt x="407" y="1"/>
                </a:cubicBezTo>
                <a:cubicBezTo>
                  <a:pt x="408" y="1"/>
                  <a:pt x="408" y="1"/>
                  <a:pt x="408" y="2"/>
                </a:cubicBezTo>
                <a:close/>
                <a:moveTo>
                  <a:pt x="401" y="5"/>
                </a:moveTo>
                <a:cubicBezTo>
                  <a:pt x="6" y="25"/>
                  <a:pt x="6" y="25"/>
                  <a:pt x="6" y="25"/>
                </a:cubicBezTo>
                <a:cubicBezTo>
                  <a:pt x="151" y="337"/>
                  <a:pt x="151" y="337"/>
                  <a:pt x="151" y="337"/>
                </a:cubicBezTo>
                <a:lnTo>
                  <a:pt x="401"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7" name="Freeform 176"/>
          <p:cNvSpPr>
            <a:spLocks/>
          </p:cNvSpPr>
          <p:nvPr/>
        </p:nvSpPr>
        <p:spPr bwMode="auto">
          <a:xfrm>
            <a:off x="808038" y="4214813"/>
            <a:ext cx="79375" cy="77788"/>
          </a:xfrm>
          <a:custGeom>
            <a:avLst/>
            <a:gdLst>
              <a:gd name="T0" fmla="*/ 14 w 28"/>
              <a:gd name="T1" fmla="*/ 0 h 27"/>
              <a:gd name="T2" fmla="*/ 1 w 28"/>
              <a:gd name="T3" fmla="*/ 14 h 27"/>
              <a:gd name="T4" fmla="*/ 15 w 28"/>
              <a:gd name="T5" fmla="*/ 27 h 27"/>
              <a:gd name="T6" fmla="*/ 28 w 28"/>
              <a:gd name="T7" fmla="*/ 13 h 27"/>
              <a:gd name="T8" fmla="*/ 14 w 28"/>
              <a:gd name="T9" fmla="*/ 0 h 27"/>
            </a:gdLst>
            <a:ahLst/>
            <a:cxnLst>
              <a:cxn ang="0">
                <a:pos x="T0" y="T1"/>
              </a:cxn>
              <a:cxn ang="0">
                <a:pos x="T2" y="T3"/>
              </a:cxn>
              <a:cxn ang="0">
                <a:pos x="T4" y="T5"/>
              </a:cxn>
              <a:cxn ang="0">
                <a:pos x="T6" y="T7"/>
              </a:cxn>
              <a:cxn ang="0">
                <a:pos x="T8" y="T9"/>
              </a:cxn>
            </a:cxnLst>
            <a:rect l="0" t="0" r="r" b="b"/>
            <a:pathLst>
              <a:path w="28" h="27">
                <a:moveTo>
                  <a:pt x="14" y="0"/>
                </a:moveTo>
                <a:cubicBezTo>
                  <a:pt x="6" y="0"/>
                  <a:pt x="0" y="7"/>
                  <a:pt x="1" y="14"/>
                </a:cubicBezTo>
                <a:cubicBezTo>
                  <a:pt x="1" y="22"/>
                  <a:pt x="7" y="27"/>
                  <a:pt x="15" y="27"/>
                </a:cubicBezTo>
                <a:cubicBezTo>
                  <a:pt x="22" y="27"/>
                  <a:pt x="28" y="21"/>
                  <a:pt x="28" y="13"/>
                </a:cubicBezTo>
                <a:cubicBezTo>
                  <a:pt x="27" y="6"/>
                  <a:pt x="21" y="0"/>
                  <a:pt x="1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8" name="Freeform 177"/>
          <p:cNvSpPr>
            <a:spLocks noEditPoints="1"/>
          </p:cNvSpPr>
          <p:nvPr/>
        </p:nvSpPr>
        <p:spPr bwMode="auto">
          <a:xfrm>
            <a:off x="9245600" y="3402013"/>
            <a:ext cx="750888" cy="852488"/>
          </a:xfrm>
          <a:custGeom>
            <a:avLst/>
            <a:gdLst>
              <a:gd name="T0" fmla="*/ 0 w 264"/>
              <a:gd name="T1" fmla="*/ 63 h 300"/>
              <a:gd name="T2" fmla="*/ 0 w 264"/>
              <a:gd name="T3" fmla="*/ 62 h 300"/>
              <a:gd name="T4" fmla="*/ 2 w 264"/>
              <a:gd name="T5" fmla="*/ 60 h 300"/>
              <a:gd name="T6" fmla="*/ 261 w 264"/>
              <a:gd name="T7" fmla="*/ 0 h 300"/>
              <a:gd name="T8" fmla="*/ 263 w 264"/>
              <a:gd name="T9" fmla="*/ 1 h 300"/>
              <a:gd name="T10" fmla="*/ 264 w 264"/>
              <a:gd name="T11" fmla="*/ 2 h 300"/>
              <a:gd name="T12" fmla="*/ 264 w 264"/>
              <a:gd name="T13" fmla="*/ 3 h 300"/>
              <a:gd name="T14" fmla="*/ 143 w 264"/>
              <a:gd name="T15" fmla="*/ 298 h 300"/>
              <a:gd name="T16" fmla="*/ 141 w 264"/>
              <a:gd name="T17" fmla="*/ 300 h 300"/>
              <a:gd name="T18" fmla="*/ 139 w 264"/>
              <a:gd name="T19" fmla="*/ 298 h 300"/>
              <a:gd name="T20" fmla="*/ 0 w 264"/>
              <a:gd name="T21" fmla="*/ 63 h 300"/>
              <a:gd name="T22" fmla="*/ 6 w 264"/>
              <a:gd name="T23" fmla="*/ 64 h 300"/>
              <a:gd name="T24" fmla="*/ 141 w 264"/>
              <a:gd name="T25" fmla="*/ 292 h 300"/>
              <a:gd name="T26" fmla="*/ 257 w 264"/>
              <a:gd name="T27" fmla="*/ 6 h 300"/>
              <a:gd name="T28" fmla="*/ 6 w 264"/>
              <a:gd name="T29" fmla="*/ 6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300">
                <a:moveTo>
                  <a:pt x="0" y="63"/>
                </a:moveTo>
                <a:cubicBezTo>
                  <a:pt x="0" y="63"/>
                  <a:pt x="0" y="62"/>
                  <a:pt x="0" y="62"/>
                </a:cubicBezTo>
                <a:cubicBezTo>
                  <a:pt x="0" y="61"/>
                  <a:pt x="1" y="60"/>
                  <a:pt x="2" y="60"/>
                </a:cubicBezTo>
                <a:cubicBezTo>
                  <a:pt x="261" y="0"/>
                  <a:pt x="261" y="0"/>
                  <a:pt x="261" y="0"/>
                </a:cubicBezTo>
                <a:cubicBezTo>
                  <a:pt x="262" y="0"/>
                  <a:pt x="263" y="0"/>
                  <a:pt x="263" y="1"/>
                </a:cubicBezTo>
                <a:cubicBezTo>
                  <a:pt x="263" y="1"/>
                  <a:pt x="264" y="1"/>
                  <a:pt x="264" y="2"/>
                </a:cubicBezTo>
                <a:cubicBezTo>
                  <a:pt x="264" y="2"/>
                  <a:pt x="264" y="3"/>
                  <a:pt x="264" y="3"/>
                </a:cubicBezTo>
                <a:cubicBezTo>
                  <a:pt x="143" y="298"/>
                  <a:pt x="143" y="298"/>
                  <a:pt x="143" y="298"/>
                </a:cubicBezTo>
                <a:cubicBezTo>
                  <a:pt x="143" y="299"/>
                  <a:pt x="142" y="299"/>
                  <a:pt x="141" y="300"/>
                </a:cubicBezTo>
                <a:cubicBezTo>
                  <a:pt x="141" y="300"/>
                  <a:pt x="140" y="299"/>
                  <a:pt x="139" y="298"/>
                </a:cubicBezTo>
                <a:cubicBezTo>
                  <a:pt x="0" y="63"/>
                  <a:pt x="0" y="63"/>
                  <a:pt x="0" y="63"/>
                </a:cubicBezTo>
                <a:close/>
                <a:moveTo>
                  <a:pt x="6" y="64"/>
                </a:moveTo>
                <a:cubicBezTo>
                  <a:pt x="141" y="292"/>
                  <a:pt x="141" y="292"/>
                  <a:pt x="141" y="292"/>
                </a:cubicBezTo>
                <a:cubicBezTo>
                  <a:pt x="257" y="6"/>
                  <a:pt x="257" y="6"/>
                  <a:pt x="257" y="6"/>
                </a:cubicBezTo>
                <a:lnTo>
                  <a:pt x="6" y="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89" name="Freeform 178"/>
          <p:cNvSpPr>
            <a:spLocks/>
          </p:cNvSpPr>
          <p:nvPr/>
        </p:nvSpPr>
        <p:spPr bwMode="auto">
          <a:xfrm>
            <a:off x="10539413" y="1104900"/>
            <a:ext cx="131763" cy="131763"/>
          </a:xfrm>
          <a:custGeom>
            <a:avLst/>
            <a:gdLst>
              <a:gd name="T0" fmla="*/ 38 w 46"/>
              <a:gd name="T1" fmla="*/ 37 h 46"/>
              <a:gd name="T2" fmla="*/ 38 w 46"/>
              <a:gd name="T3" fmla="*/ 8 h 46"/>
              <a:gd name="T4" fmla="*/ 8 w 46"/>
              <a:gd name="T5" fmla="*/ 8 h 46"/>
              <a:gd name="T6" fmla="*/ 9 w 46"/>
              <a:gd name="T7" fmla="*/ 38 h 46"/>
              <a:gd name="T8" fmla="*/ 38 w 46"/>
              <a:gd name="T9" fmla="*/ 37 h 46"/>
            </a:gdLst>
            <a:ahLst/>
            <a:cxnLst>
              <a:cxn ang="0">
                <a:pos x="T0" y="T1"/>
              </a:cxn>
              <a:cxn ang="0">
                <a:pos x="T2" y="T3"/>
              </a:cxn>
              <a:cxn ang="0">
                <a:pos x="T4" y="T5"/>
              </a:cxn>
              <a:cxn ang="0">
                <a:pos x="T6" y="T7"/>
              </a:cxn>
              <a:cxn ang="0">
                <a:pos x="T8" y="T9"/>
              </a:cxn>
            </a:cxnLst>
            <a:rect l="0" t="0" r="r" b="b"/>
            <a:pathLst>
              <a:path w="46" h="46">
                <a:moveTo>
                  <a:pt x="38" y="37"/>
                </a:moveTo>
                <a:cubicBezTo>
                  <a:pt x="46" y="29"/>
                  <a:pt x="46" y="16"/>
                  <a:pt x="38" y="8"/>
                </a:cubicBezTo>
                <a:cubicBezTo>
                  <a:pt x="29" y="0"/>
                  <a:pt x="16" y="0"/>
                  <a:pt x="8" y="8"/>
                </a:cubicBezTo>
                <a:cubicBezTo>
                  <a:pt x="0" y="17"/>
                  <a:pt x="0" y="30"/>
                  <a:pt x="9" y="38"/>
                </a:cubicBezTo>
                <a:cubicBezTo>
                  <a:pt x="17" y="46"/>
                  <a:pt x="31" y="46"/>
                  <a:pt x="38"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0" name="Freeform 179"/>
          <p:cNvSpPr>
            <a:spLocks/>
          </p:cNvSpPr>
          <p:nvPr/>
        </p:nvSpPr>
        <p:spPr bwMode="auto">
          <a:xfrm>
            <a:off x="3335338" y="5037138"/>
            <a:ext cx="133350" cy="136525"/>
          </a:xfrm>
          <a:custGeom>
            <a:avLst/>
            <a:gdLst>
              <a:gd name="T0" fmla="*/ 35 w 47"/>
              <a:gd name="T1" fmla="*/ 7 h 48"/>
              <a:gd name="T2" fmla="*/ 6 w 47"/>
              <a:gd name="T3" fmla="*/ 12 h 48"/>
              <a:gd name="T4" fmla="*/ 12 w 47"/>
              <a:gd name="T5" fmla="*/ 42 h 48"/>
              <a:gd name="T6" fmla="*/ 41 w 47"/>
              <a:gd name="T7" fmla="*/ 36 h 48"/>
              <a:gd name="T8" fmla="*/ 35 w 47"/>
              <a:gd name="T9" fmla="*/ 7 h 48"/>
            </a:gdLst>
            <a:ahLst/>
            <a:cxnLst>
              <a:cxn ang="0">
                <a:pos x="T0" y="T1"/>
              </a:cxn>
              <a:cxn ang="0">
                <a:pos x="T2" y="T3"/>
              </a:cxn>
              <a:cxn ang="0">
                <a:pos x="T4" y="T5"/>
              </a:cxn>
              <a:cxn ang="0">
                <a:pos x="T6" y="T7"/>
              </a:cxn>
              <a:cxn ang="0">
                <a:pos x="T8" y="T9"/>
              </a:cxn>
            </a:cxnLst>
            <a:rect l="0" t="0" r="r" b="b"/>
            <a:pathLst>
              <a:path w="47" h="48">
                <a:moveTo>
                  <a:pt x="35" y="7"/>
                </a:moveTo>
                <a:cubicBezTo>
                  <a:pt x="26" y="0"/>
                  <a:pt x="13" y="3"/>
                  <a:pt x="6" y="12"/>
                </a:cubicBezTo>
                <a:cubicBezTo>
                  <a:pt x="0" y="22"/>
                  <a:pt x="2" y="35"/>
                  <a:pt x="12" y="42"/>
                </a:cubicBezTo>
                <a:cubicBezTo>
                  <a:pt x="21" y="48"/>
                  <a:pt x="34" y="46"/>
                  <a:pt x="41" y="36"/>
                </a:cubicBezTo>
                <a:cubicBezTo>
                  <a:pt x="47" y="26"/>
                  <a:pt x="45" y="13"/>
                  <a:pt x="35"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1" name="Freeform 180"/>
          <p:cNvSpPr>
            <a:spLocks/>
          </p:cNvSpPr>
          <p:nvPr/>
        </p:nvSpPr>
        <p:spPr bwMode="auto">
          <a:xfrm>
            <a:off x="2798763" y="935037"/>
            <a:ext cx="93663" cy="93663"/>
          </a:xfrm>
          <a:custGeom>
            <a:avLst/>
            <a:gdLst>
              <a:gd name="T0" fmla="*/ 29 w 33"/>
              <a:gd name="T1" fmla="*/ 10 h 33"/>
              <a:gd name="T2" fmla="*/ 10 w 33"/>
              <a:gd name="T3" fmla="*/ 3 h 33"/>
              <a:gd name="T4" fmla="*/ 3 w 33"/>
              <a:gd name="T5" fmla="*/ 22 h 33"/>
              <a:gd name="T6" fmla="*/ 22 w 33"/>
              <a:gd name="T7" fmla="*/ 29 h 33"/>
              <a:gd name="T8" fmla="*/ 29 w 33"/>
              <a:gd name="T9" fmla="*/ 10 h 33"/>
            </a:gdLst>
            <a:ahLst/>
            <a:cxnLst>
              <a:cxn ang="0">
                <a:pos x="T0" y="T1"/>
              </a:cxn>
              <a:cxn ang="0">
                <a:pos x="T2" y="T3"/>
              </a:cxn>
              <a:cxn ang="0">
                <a:pos x="T4" y="T5"/>
              </a:cxn>
              <a:cxn ang="0">
                <a:pos x="T6" y="T7"/>
              </a:cxn>
              <a:cxn ang="0">
                <a:pos x="T8" y="T9"/>
              </a:cxn>
            </a:cxnLst>
            <a:rect l="0" t="0" r="r" b="b"/>
            <a:pathLst>
              <a:path w="33" h="33">
                <a:moveTo>
                  <a:pt x="29" y="10"/>
                </a:moveTo>
                <a:cubicBezTo>
                  <a:pt x="26" y="3"/>
                  <a:pt x="17" y="0"/>
                  <a:pt x="10" y="3"/>
                </a:cubicBezTo>
                <a:cubicBezTo>
                  <a:pt x="3" y="7"/>
                  <a:pt x="0" y="15"/>
                  <a:pt x="3" y="22"/>
                </a:cubicBezTo>
                <a:cubicBezTo>
                  <a:pt x="7" y="29"/>
                  <a:pt x="15" y="33"/>
                  <a:pt x="22" y="29"/>
                </a:cubicBezTo>
                <a:cubicBezTo>
                  <a:pt x="30" y="26"/>
                  <a:pt x="33"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2" name="Freeform 181"/>
          <p:cNvSpPr>
            <a:spLocks/>
          </p:cNvSpPr>
          <p:nvPr/>
        </p:nvSpPr>
        <p:spPr bwMode="auto">
          <a:xfrm>
            <a:off x="3903663" y="4638675"/>
            <a:ext cx="93663" cy="93663"/>
          </a:xfrm>
          <a:custGeom>
            <a:avLst/>
            <a:gdLst>
              <a:gd name="T0" fmla="*/ 8 w 33"/>
              <a:gd name="T1" fmla="*/ 5 h 33"/>
              <a:gd name="T2" fmla="*/ 5 w 33"/>
              <a:gd name="T3" fmla="*/ 25 h 33"/>
              <a:gd name="T4" fmla="*/ 25 w 33"/>
              <a:gd name="T5" fmla="*/ 28 h 33"/>
              <a:gd name="T6" fmla="*/ 28 w 33"/>
              <a:gd name="T7" fmla="*/ 9 h 33"/>
              <a:gd name="T8" fmla="*/ 8 w 33"/>
              <a:gd name="T9" fmla="*/ 5 h 33"/>
            </a:gdLst>
            <a:ahLst/>
            <a:cxnLst>
              <a:cxn ang="0">
                <a:pos x="T0" y="T1"/>
              </a:cxn>
              <a:cxn ang="0">
                <a:pos x="T2" y="T3"/>
              </a:cxn>
              <a:cxn ang="0">
                <a:pos x="T4" y="T5"/>
              </a:cxn>
              <a:cxn ang="0">
                <a:pos x="T6" y="T7"/>
              </a:cxn>
              <a:cxn ang="0">
                <a:pos x="T8" y="T9"/>
              </a:cxn>
            </a:cxnLst>
            <a:rect l="0" t="0" r="r" b="b"/>
            <a:pathLst>
              <a:path w="33" h="33">
                <a:moveTo>
                  <a:pt x="8" y="5"/>
                </a:moveTo>
                <a:cubicBezTo>
                  <a:pt x="2" y="9"/>
                  <a:pt x="0" y="18"/>
                  <a:pt x="5" y="25"/>
                </a:cubicBezTo>
                <a:cubicBezTo>
                  <a:pt x="9" y="31"/>
                  <a:pt x="18" y="33"/>
                  <a:pt x="25" y="28"/>
                </a:cubicBezTo>
                <a:cubicBezTo>
                  <a:pt x="31" y="24"/>
                  <a:pt x="33" y="15"/>
                  <a:pt x="28" y="9"/>
                </a:cubicBezTo>
                <a:cubicBezTo>
                  <a:pt x="24" y="2"/>
                  <a:pt x="15" y="0"/>
                  <a:pt x="8"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3" name="Freeform 182"/>
          <p:cNvSpPr>
            <a:spLocks/>
          </p:cNvSpPr>
          <p:nvPr/>
        </p:nvSpPr>
        <p:spPr bwMode="auto">
          <a:xfrm>
            <a:off x="3605213" y="-450850"/>
            <a:ext cx="92075" cy="93663"/>
          </a:xfrm>
          <a:custGeom>
            <a:avLst/>
            <a:gdLst>
              <a:gd name="T0" fmla="*/ 29 w 32"/>
              <a:gd name="T1" fmla="*/ 10 h 33"/>
              <a:gd name="T2" fmla="*/ 10 w 32"/>
              <a:gd name="T3" fmla="*/ 4 h 33"/>
              <a:gd name="T4" fmla="*/ 3 w 32"/>
              <a:gd name="T5" fmla="*/ 23 h 33"/>
              <a:gd name="T6" fmla="*/ 22 w 32"/>
              <a:gd name="T7" fmla="*/ 30 h 33"/>
              <a:gd name="T8" fmla="*/ 29 w 32"/>
              <a:gd name="T9" fmla="*/ 10 h 33"/>
            </a:gdLst>
            <a:ahLst/>
            <a:cxnLst>
              <a:cxn ang="0">
                <a:pos x="T0" y="T1"/>
              </a:cxn>
              <a:cxn ang="0">
                <a:pos x="T2" y="T3"/>
              </a:cxn>
              <a:cxn ang="0">
                <a:pos x="T4" y="T5"/>
              </a:cxn>
              <a:cxn ang="0">
                <a:pos x="T6" y="T7"/>
              </a:cxn>
              <a:cxn ang="0">
                <a:pos x="T8" y="T9"/>
              </a:cxn>
            </a:cxnLst>
            <a:rect l="0" t="0" r="r" b="b"/>
            <a:pathLst>
              <a:path w="32" h="33">
                <a:moveTo>
                  <a:pt x="29" y="10"/>
                </a:moveTo>
                <a:cubicBezTo>
                  <a:pt x="26" y="3"/>
                  <a:pt x="17" y="0"/>
                  <a:pt x="10" y="4"/>
                </a:cubicBezTo>
                <a:cubicBezTo>
                  <a:pt x="3" y="7"/>
                  <a:pt x="0" y="16"/>
                  <a:pt x="3" y="23"/>
                </a:cubicBezTo>
                <a:cubicBezTo>
                  <a:pt x="6" y="30"/>
                  <a:pt x="15" y="33"/>
                  <a:pt x="22" y="30"/>
                </a:cubicBezTo>
                <a:cubicBezTo>
                  <a:pt x="29" y="26"/>
                  <a:pt x="32" y="18"/>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4" name="Freeform 183"/>
          <p:cNvSpPr>
            <a:spLocks/>
          </p:cNvSpPr>
          <p:nvPr/>
        </p:nvSpPr>
        <p:spPr bwMode="auto">
          <a:xfrm>
            <a:off x="2144713" y="1166812"/>
            <a:ext cx="93663" cy="95250"/>
          </a:xfrm>
          <a:custGeom>
            <a:avLst/>
            <a:gdLst>
              <a:gd name="T0" fmla="*/ 30 w 33"/>
              <a:gd name="T1" fmla="*/ 10 h 33"/>
              <a:gd name="T2" fmla="*/ 10 w 33"/>
              <a:gd name="T3" fmla="*/ 3 h 33"/>
              <a:gd name="T4" fmla="*/ 4 w 33"/>
              <a:gd name="T5" fmla="*/ 23 h 33"/>
              <a:gd name="T6" fmla="*/ 23 w 33"/>
              <a:gd name="T7" fmla="*/ 29 h 33"/>
              <a:gd name="T8" fmla="*/ 30 w 33"/>
              <a:gd name="T9" fmla="*/ 10 h 33"/>
            </a:gdLst>
            <a:ahLst/>
            <a:cxnLst>
              <a:cxn ang="0">
                <a:pos x="T0" y="T1"/>
              </a:cxn>
              <a:cxn ang="0">
                <a:pos x="T2" y="T3"/>
              </a:cxn>
              <a:cxn ang="0">
                <a:pos x="T4" y="T5"/>
              </a:cxn>
              <a:cxn ang="0">
                <a:pos x="T6" y="T7"/>
              </a:cxn>
              <a:cxn ang="0">
                <a:pos x="T8" y="T9"/>
              </a:cxn>
            </a:cxnLst>
            <a:rect l="0" t="0" r="r" b="b"/>
            <a:pathLst>
              <a:path w="33" h="33">
                <a:moveTo>
                  <a:pt x="30" y="10"/>
                </a:moveTo>
                <a:cubicBezTo>
                  <a:pt x="26" y="3"/>
                  <a:pt x="18" y="0"/>
                  <a:pt x="10" y="3"/>
                </a:cubicBezTo>
                <a:cubicBezTo>
                  <a:pt x="3" y="7"/>
                  <a:pt x="0" y="15"/>
                  <a:pt x="4" y="23"/>
                </a:cubicBezTo>
                <a:cubicBezTo>
                  <a:pt x="7" y="30"/>
                  <a:pt x="16" y="33"/>
                  <a:pt x="23" y="29"/>
                </a:cubicBezTo>
                <a:cubicBezTo>
                  <a:pt x="30" y="26"/>
                  <a:pt x="33" y="17"/>
                  <a:pt x="30"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5" name="Freeform 184"/>
          <p:cNvSpPr>
            <a:spLocks/>
          </p:cNvSpPr>
          <p:nvPr/>
        </p:nvSpPr>
        <p:spPr bwMode="auto">
          <a:xfrm>
            <a:off x="10707688" y="3967163"/>
            <a:ext cx="93663" cy="93663"/>
          </a:xfrm>
          <a:custGeom>
            <a:avLst/>
            <a:gdLst>
              <a:gd name="T0" fmla="*/ 29 w 33"/>
              <a:gd name="T1" fmla="*/ 10 h 33"/>
              <a:gd name="T2" fmla="*/ 10 w 33"/>
              <a:gd name="T3" fmla="*/ 3 h 33"/>
              <a:gd name="T4" fmla="*/ 4 w 33"/>
              <a:gd name="T5" fmla="*/ 23 h 33"/>
              <a:gd name="T6" fmla="*/ 23 w 33"/>
              <a:gd name="T7" fmla="*/ 29 h 33"/>
              <a:gd name="T8" fmla="*/ 29 w 33"/>
              <a:gd name="T9" fmla="*/ 10 h 33"/>
            </a:gdLst>
            <a:ahLst/>
            <a:cxnLst>
              <a:cxn ang="0">
                <a:pos x="T0" y="T1"/>
              </a:cxn>
              <a:cxn ang="0">
                <a:pos x="T2" y="T3"/>
              </a:cxn>
              <a:cxn ang="0">
                <a:pos x="T4" y="T5"/>
              </a:cxn>
              <a:cxn ang="0">
                <a:pos x="T6" y="T7"/>
              </a:cxn>
              <a:cxn ang="0">
                <a:pos x="T8" y="T9"/>
              </a:cxn>
            </a:cxnLst>
            <a:rect l="0" t="0" r="r" b="b"/>
            <a:pathLst>
              <a:path w="33" h="33">
                <a:moveTo>
                  <a:pt x="29" y="10"/>
                </a:moveTo>
                <a:cubicBezTo>
                  <a:pt x="26" y="3"/>
                  <a:pt x="17" y="0"/>
                  <a:pt x="10" y="3"/>
                </a:cubicBezTo>
                <a:cubicBezTo>
                  <a:pt x="3" y="7"/>
                  <a:pt x="0" y="15"/>
                  <a:pt x="4" y="23"/>
                </a:cubicBezTo>
                <a:cubicBezTo>
                  <a:pt x="7" y="30"/>
                  <a:pt x="15" y="33"/>
                  <a:pt x="23" y="29"/>
                </a:cubicBezTo>
                <a:cubicBezTo>
                  <a:pt x="30" y="26"/>
                  <a:pt x="33"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6" name="Freeform 185"/>
          <p:cNvSpPr>
            <a:spLocks/>
          </p:cNvSpPr>
          <p:nvPr/>
        </p:nvSpPr>
        <p:spPr bwMode="auto">
          <a:xfrm>
            <a:off x="10498138" y="3546475"/>
            <a:ext cx="90488" cy="93663"/>
          </a:xfrm>
          <a:custGeom>
            <a:avLst/>
            <a:gdLst>
              <a:gd name="T0" fmla="*/ 29 w 32"/>
              <a:gd name="T1" fmla="*/ 10 h 33"/>
              <a:gd name="T2" fmla="*/ 10 w 32"/>
              <a:gd name="T3" fmla="*/ 3 h 33"/>
              <a:gd name="T4" fmla="*/ 3 w 32"/>
              <a:gd name="T5" fmla="*/ 22 h 33"/>
              <a:gd name="T6" fmla="*/ 22 w 32"/>
              <a:gd name="T7" fmla="*/ 29 h 33"/>
              <a:gd name="T8" fmla="*/ 29 w 32"/>
              <a:gd name="T9" fmla="*/ 10 h 33"/>
            </a:gdLst>
            <a:ahLst/>
            <a:cxnLst>
              <a:cxn ang="0">
                <a:pos x="T0" y="T1"/>
              </a:cxn>
              <a:cxn ang="0">
                <a:pos x="T2" y="T3"/>
              </a:cxn>
              <a:cxn ang="0">
                <a:pos x="T4" y="T5"/>
              </a:cxn>
              <a:cxn ang="0">
                <a:pos x="T6" y="T7"/>
              </a:cxn>
              <a:cxn ang="0">
                <a:pos x="T8" y="T9"/>
              </a:cxn>
            </a:cxnLst>
            <a:rect l="0" t="0" r="r" b="b"/>
            <a:pathLst>
              <a:path w="32" h="33">
                <a:moveTo>
                  <a:pt x="29" y="10"/>
                </a:moveTo>
                <a:cubicBezTo>
                  <a:pt x="26" y="3"/>
                  <a:pt x="17" y="0"/>
                  <a:pt x="10" y="3"/>
                </a:cubicBezTo>
                <a:cubicBezTo>
                  <a:pt x="3" y="7"/>
                  <a:pt x="0" y="15"/>
                  <a:pt x="3" y="22"/>
                </a:cubicBezTo>
                <a:cubicBezTo>
                  <a:pt x="6" y="30"/>
                  <a:pt x="15" y="33"/>
                  <a:pt x="22" y="29"/>
                </a:cubicBezTo>
                <a:cubicBezTo>
                  <a:pt x="29" y="26"/>
                  <a:pt x="32" y="17"/>
                  <a:pt x="29"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97" name="Freeform 186"/>
          <p:cNvSpPr>
            <a:spLocks noEditPoints="1"/>
          </p:cNvSpPr>
          <p:nvPr/>
        </p:nvSpPr>
        <p:spPr bwMode="auto">
          <a:xfrm>
            <a:off x="1538288" y="1855787"/>
            <a:ext cx="304800" cy="304800"/>
          </a:xfrm>
          <a:custGeom>
            <a:avLst/>
            <a:gdLst>
              <a:gd name="T0" fmla="*/ 53 w 107"/>
              <a:gd name="T1" fmla="*/ 107 h 107"/>
              <a:gd name="T2" fmla="*/ 0 w 107"/>
              <a:gd name="T3" fmla="*/ 54 h 107"/>
              <a:gd name="T4" fmla="*/ 53 w 107"/>
              <a:gd name="T5" fmla="*/ 0 h 107"/>
              <a:gd name="T6" fmla="*/ 107 w 107"/>
              <a:gd name="T7" fmla="*/ 54 h 107"/>
              <a:gd name="T8" fmla="*/ 53 w 107"/>
              <a:gd name="T9" fmla="*/ 107 h 107"/>
              <a:gd name="T10" fmla="*/ 53 w 107"/>
              <a:gd name="T11" fmla="*/ 6 h 107"/>
              <a:gd name="T12" fmla="*/ 5 w 107"/>
              <a:gd name="T13" fmla="*/ 54 h 107"/>
              <a:gd name="T14" fmla="*/ 53 w 107"/>
              <a:gd name="T15" fmla="*/ 101 h 107"/>
              <a:gd name="T16" fmla="*/ 101 w 107"/>
              <a:gd name="T17" fmla="*/ 54 h 107"/>
              <a:gd name="T18" fmla="*/ 53 w 107"/>
              <a:gd name="T19"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107"/>
                </a:moveTo>
                <a:cubicBezTo>
                  <a:pt x="24" y="107"/>
                  <a:pt x="0" y="83"/>
                  <a:pt x="0" y="54"/>
                </a:cubicBezTo>
                <a:cubicBezTo>
                  <a:pt x="0" y="24"/>
                  <a:pt x="24" y="0"/>
                  <a:pt x="53" y="0"/>
                </a:cubicBezTo>
                <a:cubicBezTo>
                  <a:pt x="83" y="0"/>
                  <a:pt x="107" y="24"/>
                  <a:pt x="107" y="54"/>
                </a:cubicBezTo>
                <a:cubicBezTo>
                  <a:pt x="107" y="83"/>
                  <a:pt x="83" y="107"/>
                  <a:pt x="53" y="107"/>
                </a:cubicBezTo>
                <a:close/>
                <a:moveTo>
                  <a:pt x="53" y="6"/>
                </a:moveTo>
                <a:cubicBezTo>
                  <a:pt x="27" y="6"/>
                  <a:pt x="5" y="27"/>
                  <a:pt x="5" y="54"/>
                </a:cubicBezTo>
                <a:cubicBezTo>
                  <a:pt x="5" y="80"/>
                  <a:pt x="27" y="101"/>
                  <a:pt x="53" y="101"/>
                </a:cubicBezTo>
                <a:cubicBezTo>
                  <a:pt x="80" y="101"/>
                  <a:pt x="101" y="80"/>
                  <a:pt x="101" y="54"/>
                </a:cubicBezTo>
                <a:cubicBezTo>
                  <a:pt x="101" y="27"/>
                  <a:pt x="80" y="6"/>
                  <a:pt x="53" y="6"/>
                </a:cubicBezTo>
                <a:close/>
              </a:path>
            </a:pathLst>
          </a:custGeom>
          <a:solidFill>
            <a:srgbClr val="45A56A"/>
          </a:solidFill>
          <a:ln>
            <a:noFill/>
          </a:ln>
        </p:spPr>
        <p:txBody>
          <a:bodyPr vert="horz" wrap="square" lIns="91440" tIns="45720" rIns="91440" bIns="45720" numCol="1" anchor="t" anchorCtr="0" compatLnSpc="1">
            <a:prstTxWarp prst="textNoShape">
              <a:avLst/>
            </a:prstTxWarp>
          </a:bodyPr>
          <a:lstStyle/>
          <a:p>
            <a:endParaRPr lang="pt-BR"/>
          </a:p>
        </p:txBody>
      </p:sp>
      <p:sp>
        <p:nvSpPr>
          <p:cNvPr id="198" name="Freeform 187"/>
          <p:cNvSpPr>
            <a:spLocks noEditPoints="1"/>
          </p:cNvSpPr>
          <p:nvPr/>
        </p:nvSpPr>
        <p:spPr bwMode="auto">
          <a:xfrm>
            <a:off x="10348913" y="1660525"/>
            <a:ext cx="304800" cy="306388"/>
          </a:xfrm>
          <a:custGeom>
            <a:avLst/>
            <a:gdLst>
              <a:gd name="T0" fmla="*/ 54 w 107"/>
              <a:gd name="T1" fmla="*/ 108 h 108"/>
              <a:gd name="T2" fmla="*/ 0 w 107"/>
              <a:gd name="T3" fmla="*/ 54 h 108"/>
              <a:gd name="T4" fmla="*/ 54 w 107"/>
              <a:gd name="T5" fmla="*/ 0 h 108"/>
              <a:gd name="T6" fmla="*/ 107 w 107"/>
              <a:gd name="T7" fmla="*/ 54 h 108"/>
              <a:gd name="T8" fmla="*/ 54 w 107"/>
              <a:gd name="T9" fmla="*/ 108 h 108"/>
              <a:gd name="T10" fmla="*/ 54 w 107"/>
              <a:gd name="T11" fmla="*/ 6 h 108"/>
              <a:gd name="T12" fmla="*/ 6 w 107"/>
              <a:gd name="T13" fmla="*/ 54 h 108"/>
              <a:gd name="T14" fmla="*/ 54 w 107"/>
              <a:gd name="T15" fmla="*/ 102 h 108"/>
              <a:gd name="T16" fmla="*/ 101 w 107"/>
              <a:gd name="T17" fmla="*/ 54 h 108"/>
              <a:gd name="T18" fmla="*/ 54 w 107"/>
              <a:gd name="T19"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8">
                <a:moveTo>
                  <a:pt x="54" y="108"/>
                </a:moveTo>
                <a:cubicBezTo>
                  <a:pt x="24" y="108"/>
                  <a:pt x="0" y="84"/>
                  <a:pt x="0" y="54"/>
                </a:cubicBezTo>
                <a:cubicBezTo>
                  <a:pt x="0" y="25"/>
                  <a:pt x="24" y="0"/>
                  <a:pt x="54" y="0"/>
                </a:cubicBezTo>
                <a:cubicBezTo>
                  <a:pt x="83" y="0"/>
                  <a:pt x="107" y="25"/>
                  <a:pt x="107" y="54"/>
                </a:cubicBezTo>
                <a:cubicBezTo>
                  <a:pt x="107" y="84"/>
                  <a:pt x="83" y="108"/>
                  <a:pt x="54" y="108"/>
                </a:cubicBezTo>
                <a:close/>
                <a:moveTo>
                  <a:pt x="54" y="6"/>
                </a:moveTo>
                <a:cubicBezTo>
                  <a:pt x="27" y="6"/>
                  <a:pt x="6" y="28"/>
                  <a:pt x="6" y="54"/>
                </a:cubicBezTo>
                <a:cubicBezTo>
                  <a:pt x="6" y="81"/>
                  <a:pt x="27" y="102"/>
                  <a:pt x="54" y="102"/>
                </a:cubicBezTo>
                <a:cubicBezTo>
                  <a:pt x="80" y="102"/>
                  <a:pt x="101" y="81"/>
                  <a:pt x="101" y="54"/>
                </a:cubicBezTo>
                <a:cubicBezTo>
                  <a:pt x="101" y="28"/>
                  <a:pt x="80" y="6"/>
                  <a:pt x="54" y="6"/>
                </a:cubicBezTo>
                <a:close/>
              </a:path>
            </a:pathLst>
          </a:custGeom>
          <a:solidFill>
            <a:srgbClr val="45A56A"/>
          </a:solidFill>
          <a:ln>
            <a:solidFill>
              <a:srgbClr val="043CAC"/>
            </a:solidFill>
          </a:ln>
        </p:spPr>
        <p:txBody>
          <a:bodyPr vert="horz" wrap="square" lIns="91440" tIns="45720" rIns="91440" bIns="45720" numCol="1" anchor="t" anchorCtr="0" compatLnSpc="1">
            <a:prstTxWarp prst="textNoShape">
              <a:avLst/>
            </a:prstTxWarp>
          </a:bodyPr>
          <a:lstStyle/>
          <a:p>
            <a:endParaRPr lang="pt-BR"/>
          </a:p>
        </p:txBody>
      </p:sp>
      <p:sp>
        <p:nvSpPr>
          <p:cNvPr id="199" name="Freeform 188"/>
          <p:cNvSpPr>
            <a:spLocks noEditPoints="1"/>
          </p:cNvSpPr>
          <p:nvPr/>
        </p:nvSpPr>
        <p:spPr bwMode="auto">
          <a:xfrm>
            <a:off x="7881938" y="5048250"/>
            <a:ext cx="303213" cy="304800"/>
          </a:xfrm>
          <a:custGeom>
            <a:avLst/>
            <a:gdLst>
              <a:gd name="T0" fmla="*/ 53 w 107"/>
              <a:gd name="T1" fmla="*/ 107 h 107"/>
              <a:gd name="T2" fmla="*/ 0 w 107"/>
              <a:gd name="T3" fmla="*/ 54 h 107"/>
              <a:gd name="T4" fmla="*/ 53 w 107"/>
              <a:gd name="T5" fmla="*/ 0 h 107"/>
              <a:gd name="T6" fmla="*/ 107 w 107"/>
              <a:gd name="T7" fmla="*/ 54 h 107"/>
              <a:gd name="T8" fmla="*/ 53 w 107"/>
              <a:gd name="T9" fmla="*/ 107 h 107"/>
              <a:gd name="T10" fmla="*/ 53 w 107"/>
              <a:gd name="T11" fmla="*/ 6 h 107"/>
              <a:gd name="T12" fmla="*/ 5 w 107"/>
              <a:gd name="T13" fmla="*/ 54 h 107"/>
              <a:gd name="T14" fmla="*/ 53 w 107"/>
              <a:gd name="T15" fmla="*/ 102 h 107"/>
              <a:gd name="T16" fmla="*/ 101 w 107"/>
              <a:gd name="T17" fmla="*/ 54 h 107"/>
              <a:gd name="T18" fmla="*/ 53 w 107"/>
              <a:gd name="T19"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3" y="107"/>
                </a:moveTo>
                <a:cubicBezTo>
                  <a:pt x="24" y="107"/>
                  <a:pt x="0" y="83"/>
                  <a:pt x="0" y="54"/>
                </a:cubicBezTo>
                <a:cubicBezTo>
                  <a:pt x="0" y="24"/>
                  <a:pt x="24" y="0"/>
                  <a:pt x="53" y="0"/>
                </a:cubicBezTo>
                <a:cubicBezTo>
                  <a:pt x="83" y="0"/>
                  <a:pt x="107" y="24"/>
                  <a:pt x="107" y="54"/>
                </a:cubicBezTo>
                <a:cubicBezTo>
                  <a:pt x="107" y="83"/>
                  <a:pt x="83" y="107"/>
                  <a:pt x="53" y="107"/>
                </a:cubicBezTo>
                <a:close/>
                <a:moveTo>
                  <a:pt x="53" y="6"/>
                </a:moveTo>
                <a:cubicBezTo>
                  <a:pt x="27" y="6"/>
                  <a:pt x="5" y="27"/>
                  <a:pt x="5" y="54"/>
                </a:cubicBezTo>
                <a:cubicBezTo>
                  <a:pt x="5" y="80"/>
                  <a:pt x="27" y="102"/>
                  <a:pt x="53" y="102"/>
                </a:cubicBezTo>
                <a:cubicBezTo>
                  <a:pt x="80" y="102"/>
                  <a:pt x="101" y="80"/>
                  <a:pt x="101" y="54"/>
                </a:cubicBezTo>
                <a:cubicBezTo>
                  <a:pt x="101" y="27"/>
                  <a:pt x="80" y="6"/>
                  <a:pt x="5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0" name="Oval 189"/>
          <p:cNvSpPr>
            <a:spLocks noChangeArrowheads="1"/>
          </p:cNvSpPr>
          <p:nvPr/>
        </p:nvSpPr>
        <p:spPr bwMode="auto">
          <a:xfrm>
            <a:off x="1689100" y="3290888"/>
            <a:ext cx="119063" cy="115888"/>
          </a:xfrm>
          <a:prstGeom prst="ellipse">
            <a:avLst/>
          </a:prstGeom>
          <a:solidFill>
            <a:srgbClr val="45A56A"/>
          </a:solidFill>
          <a:ln>
            <a:noFill/>
          </a:ln>
        </p:spPr>
        <p:txBody>
          <a:bodyPr vert="horz" wrap="square" lIns="91440" tIns="45720" rIns="91440" bIns="45720" numCol="1" anchor="t" anchorCtr="0" compatLnSpc="1">
            <a:prstTxWarp prst="textNoShape">
              <a:avLst/>
            </a:prstTxWarp>
          </a:bodyPr>
          <a:lstStyle/>
          <a:p>
            <a:endParaRPr lang="pt-BR"/>
          </a:p>
        </p:txBody>
      </p:sp>
      <p:sp>
        <p:nvSpPr>
          <p:cNvPr id="201" name="Oval 190"/>
          <p:cNvSpPr>
            <a:spLocks noChangeArrowheads="1"/>
          </p:cNvSpPr>
          <p:nvPr/>
        </p:nvSpPr>
        <p:spPr bwMode="auto">
          <a:xfrm>
            <a:off x="7875588" y="7586663"/>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2" name="Oval 191"/>
          <p:cNvSpPr>
            <a:spLocks noChangeArrowheads="1"/>
          </p:cNvSpPr>
          <p:nvPr/>
        </p:nvSpPr>
        <p:spPr bwMode="auto">
          <a:xfrm>
            <a:off x="2078038" y="7069138"/>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3" name="Oval 192"/>
          <p:cNvSpPr>
            <a:spLocks noChangeArrowheads="1"/>
          </p:cNvSpPr>
          <p:nvPr/>
        </p:nvSpPr>
        <p:spPr bwMode="auto">
          <a:xfrm>
            <a:off x="4046538" y="2044700"/>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4" name="Oval 193"/>
          <p:cNvSpPr>
            <a:spLocks noChangeArrowheads="1"/>
          </p:cNvSpPr>
          <p:nvPr/>
        </p:nvSpPr>
        <p:spPr bwMode="auto">
          <a:xfrm>
            <a:off x="4606925" y="5621338"/>
            <a:ext cx="82550" cy="82550"/>
          </a:xfrm>
          <a:prstGeom prst="ellipse">
            <a:avLst/>
          </a:prstGeom>
          <a:solidFill>
            <a:srgbClr val="45A56A"/>
          </a:solidFill>
          <a:ln>
            <a:noFill/>
          </a:ln>
        </p:spPr>
        <p:txBody>
          <a:bodyPr vert="horz" wrap="square" lIns="91440" tIns="45720" rIns="91440" bIns="45720" numCol="1" anchor="t" anchorCtr="0" compatLnSpc="1">
            <a:prstTxWarp prst="textNoShape">
              <a:avLst/>
            </a:prstTxWarp>
          </a:bodyPr>
          <a:lstStyle/>
          <a:p>
            <a:endParaRPr lang="pt-BR"/>
          </a:p>
        </p:txBody>
      </p:sp>
      <p:sp>
        <p:nvSpPr>
          <p:cNvPr id="205" name="Oval 194"/>
          <p:cNvSpPr>
            <a:spLocks noChangeArrowheads="1"/>
          </p:cNvSpPr>
          <p:nvPr/>
        </p:nvSpPr>
        <p:spPr bwMode="auto">
          <a:xfrm>
            <a:off x="8675688" y="3578225"/>
            <a:ext cx="80963"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6" name="Oval 195"/>
          <p:cNvSpPr>
            <a:spLocks noChangeArrowheads="1"/>
          </p:cNvSpPr>
          <p:nvPr/>
        </p:nvSpPr>
        <p:spPr bwMode="auto">
          <a:xfrm>
            <a:off x="0" y="5003800"/>
            <a:ext cx="85725" cy="841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7" name="Oval 196"/>
          <p:cNvSpPr>
            <a:spLocks noChangeArrowheads="1"/>
          </p:cNvSpPr>
          <p:nvPr/>
        </p:nvSpPr>
        <p:spPr bwMode="auto">
          <a:xfrm>
            <a:off x="10639425" y="-22225"/>
            <a:ext cx="117475" cy="1174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08" name="Oval 197"/>
          <p:cNvSpPr>
            <a:spLocks noChangeArrowheads="1"/>
          </p:cNvSpPr>
          <p:nvPr/>
        </p:nvSpPr>
        <p:spPr bwMode="auto">
          <a:xfrm>
            <a:off x="4635500" y="7000875"/>
            <a:ext cx="115888" cy="115888"/>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209" name="Oval 198"/>
          <p:cNvSpPr>
            <a:spLocks noChangeArrowheads="1"/>
          </p:cNvSpPr>
          <p:nvPr/>
        </p:nvSpPr>
        <p:spPr bwMode="auto">
          <a:xfrm>
            <a:off x="7899400" y="-708025"/>
            <a:ext cx="119063" cy="120650"/>
          </a:xfrm>
          <a:prstGeom prst="ellipse">
            <a:avLst/>
          </a:pr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210" name="Oval 199"/>
          <p:cNvSpPr>
            <a:spLocks noChangeArrowheads="1"/>
          </p:cNvSpPr>
          <p:nvPr/>
        </p:nvSpPr>
        <p:spPr bwMode="auto">
          <a:xfrm>
            <a:off x="10966450" y="5621338"/>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1" name="Oval 200"/>
          <p:cNvSpPr>
            <a:spLocks noChangeArrowheads="1"/>
          </p:cNvSpPr>
          <p:nvPr/>
        </p:nvSpPr>
        <p:spPr bwMode="auto">
          <a:xfrm>
            <a:off x="11882438" y="6975475"/>
            <a:ext cx="84138" cy="85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2" name="Oval 201"/>
          <p:cNvSpPr>
            <a:spLocks noChangeArrowheads="1"/>
          </p:cNvSpPr>
          <p:nvPr/>
        </p:nvSpPr>
        <p:spPr bwMode="auto">
          <a:xfrm>
            <a:off x="322263" y="635000"/>
            <a:ext cx="82550"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3" name="Oval 202"/>
          <p:cNvSpPr>
            <a:spLocks noChangeArrowheads="1"/>
          </p:cNvSpPr>
          <p:nvPr/>
        </p:nvSpPr>
        <p:spPr bwMode="auto">
          <a:xfrm>
            <a:off x="4646613" y="-1262063"/>
            <a:ext cx="84138" cy="825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4" name="Freeform 203"/>
          <p:cNvSpPr>
            <a:spLocks/>
          </p:cNvSpPr>
          <p:nvPr/>
        </p:nvSpPr>
        <p:spPr bwMode="auto">
          <a:xfrm>
            <a:off x="11966575" y="2462212"/>
            <a:ext cx="228600" cy="236538"/>
          </a:xfrm>
          <a:custGeom>
            <a:avLst/>
            <a:gdLst>
              <a:gd name="T0" fmla="*/ 144 w 144"/>
              <a:gd name="T1" fmla="*/ 70 h 149"/>
              <a:gd name="T2" fmla="*/ 76 w 144"/>
              <a:gd name="T3" fmla="*/ 70 h 149"/>
              <a:gd name="T4" fmla="*/ 76 w 144"/>
              <a:gd name="T5" fmla="*/ 0 h 149"/>
              <a:gd name="T6" fmla="*/ 67 w 144"/>
              <a:gd name="T7" fmla="*/ 0 h 149"/>
              <a:gd name="T8" fmla="*/ 67 w 144"/>
              <a:gd name="T9" fmla="*/ 70 h 149"/>
              <a:gd name="T10" fmla="*/ 0 w 144"/>
              <a:gd name="T11" fmla="*/ 70 h 149"/>
              <a:gd name="T12" fmla="*/ 0 w 144"/>
              <a:gd name="T13" fmla="*/ 77 h 149"/>
              <a:gd name="T14" fmla="*/ 67 w 144"/>
              <a:gd name="T15" fmla="*/ 77 h 149"/>
              <a:gd name="T16" fmla="*/ 67 w 144"/>
              <a:gd name="T17" fmla="*/ 149 h 149"/>
              <a:gd name="T18" fmla="*/ 76 w 144"/>
              <a:gd name="T19" fmla="*/ 149 h 149"/>
              <a:gd name="T20" fmla="*/ 76 w 144"/>
              <a:gd name="T21" fmla="*/ 77 h 149"/>
              <a:gd name="T22" fmla="*/ 144 w 144"/>
              <a:gd name="T23" fmla="*/ 77 h 149"/>
              <a:gd name="T24" fmla="*/ 144 w 144"/>
              <a:gd name="T25"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9">
                <a:moveTo>
                  <a:pt x="144" y="70"/>
                </a:moveTo>
                <a:lnTo>
                  <a:pt x="76" y="70"/>
                </a:lnTo>
                <a:lnTo>
                  <a:pt x="76" y="0"/>
                </a:lnTo>
                <a:lnTo>
                  <a:pt x="67" y="0"/>
                </a:lnTo>
                <a:lnTo>
                  <a:pt x="67" y="70"/>
                </a:lnTo>
                <a:lnTo>
                  <a:pt x="0" y="70"/>
                </a:lnTo>
                <a:lnTo>
                  <a:pt x="0" y="77"/>
                </a:lnTo>
                <a:lnTo>
                  <a:pt x="67" y="77"/>
                </a:lnTo>
                <a:lnTo>
                  <a:pt x="67" y="149"/>
                </a:lnTo>
                <a:lnTo>
                  <a:pt x="76" y="149"/>
                </a:lnTo>
                <a:lnTo>
                  <a:pt x="76" y="77"/>
                </a:lnTo>
                <a:lnTo>
                  <a:pt x="144" y="77"/>
                </a:lnTo>
                <a:lnTo>
                  <a:pt x="144"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5" name="Freeform 204"/>
          <p:cNvSpPr>
            <a:spLocks/>
          </p:cNvSpPr>
          <p:nvPr/>
        </p:nvSpPr>
        <p:spPr bwMode="auto">
          <a:xfrm>
            <a:off x="8715375" y="6196013"/>
            <a:ext cx="230188" cy="234950"/>
          </a:xfrm>
          <a:custGeom>
            <a:avLst/>
            <a:gdLst>
              <a:gd name="T0" fmla="*/ 145 w 145"/>
              <a:gd name="T1" fmla="*/ 70 h 148"/>
              <a:gd name="T2" fmla="*/ 77 w 145"/>
              <a:gd name="T3" fmla="*/ 70 h 148"/>
              <a:gd name="T4" fmla="*/ 77 w 145"/>
              <a:gd name="T5" fmla="*/ 0 h 148"/>
              <a:gd name="T6" fmla="*/ 68 w 145"/>
              <a:gd name="T7" fmla="*/ 0 h 148"/>
              <a:gd name="T8" fmla="*/ 68 w 145"/>
              <a:gd name="T9" fmla="*/ 70 h 148"/>
              <a:gd name="T10" fmla="*/ 0 w 145"/>
              <a:gd name="T11" fmla="*/ 70 h 148"/>
              <a:gd name="T12" fmla="*/ 0 w 145"/>
              <a:gd name="T13" fmla="*/ 79 h 148"/>
              <a:gd name="T14" fmla="*/ 68 w 145"/>
              <a:gd name="T15" fmla="*/ 79 h 148"/>
              <a:gd name="T16" fmla="*/ 68 w 145"/>
              <a:gd name="T17" fmla="*/ 148 h 148"/>
              <a:gd name="T18" fmla="*/ 77 w 145"/>
              <a:gd name="T19" fmla="*/ 148 h 148"/>
              <a:gd name="T20" fmla="*/ 77 w 145"/>
              <a:gd name="T21" fmla="*/ 79 h 148"/>
              <a:gd name="T22" fmla="*/ 145 w 145"/>
              <a:gd name="T23" fmla="*/ 79 h 148"/>
              <a:gd name="T24" fmla="*/ 145 w 145"/>
              <a:gd name="T25" fmla="*/ 7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8">
                <a:moveTo>
                  <a:pt x="145" y="70"/>
                </a:moveTo>
                <a:lnTo>
                  <a:pt x="77" y="70"/>
                </a:lnTo>
                <a:lnTo>
                  <a:pt x="77" y="0"/>
                </a:lnTo>
                <a:lnTo>
                  <a:pt x="68" y="0"/>
                </a:lnTo>
                <a:lnTo>
                  <a:pt x="68" y="70"/>
                </a:lnTo>
                <a:lnTo>
                  <a:pt x="0" y="70"/>
                </a:lnTo>
                <a:lnTo>
                  <a:pt x="0" y="79"/>
                </a:lnTo>
                <a:lnTo>
                  <a:pt x="68" y="79"/>
                </a:lnTo>
                <a:lnTo>
                  <a:pt x="68" y="148"/>
                </a:lnTo>
                <a:lnTo>
                  <a:pt x="77" y="148"/>
                </a:lnTo>
                <a:lnTo>
                  <a:pt x="77" y="79"/>
                </a:lnTo>
                <a:lnTo>
                  <a:pt x="145" y="79"/>
                </a:lnTo>
                <a:lnTo>
                  <a:pt x="145" y="70"/>
                </a:lnTo>
                <a:close/>
              </a:path>
            </a:pathLst>
          </a:custGeom>
          <a:solidFill>
            <a:srgbClr val="45A56A"/>
          </a:solidFill>
          <a:ln>
            <a:noFill/>
          </a:ln>
        </p:spPr>
        <p:txBody>
          <a:bodyPr vert="horz" wrap="square" lIns="91440" tIns="45720" rIns="91440" bIns="45720" numCol="1" anchor="t" anchorCtr="0" compatLnSpc="1">
            <a:prstTxWarp prst="textNoShape">
              <a:avLst/>
            </a:prstTxWarp>
          </a:bodyPr>
          <a:lstStyle/>
          <a:p>
            <a:endParaRPr lang="pt-BR"/>
          </a:p>
        </p:txBody>
      </p:sp>
      <p:sp>
        <p:nvSpPr>
          <p:cNvPr id="13" name="Freeform 206"/>
          <p:cNvSpPr>
            <a:spLocks/>
          </p:cNvSpPr>
          <p:nvPr/>
        </p:nvSpPr>
        <p:spPr bwMode="auto">
          <a:xfrm>
            <a:off x="3716338" y="2139950"/>
            <a:ext cx="227013" cy="236538"/>
          </a:xfrm>
          <a:custGeom>
            <a:avLst/>
            <a:gdLst>
              <a:gd name="T0" fmla="*/ 143 w 143"/>
              <a:gd name="T1" fmla="*/ 70 h 149"/>
              <a:gd name="T2" fmla="*/ 77 w 143"/>
              <a:gd name="T3" fmla="*/ 70 h 149"/>
              <a:gd name="T4" fmla="*/ 77 w 143"/>
              <a:gd name="T5" fmla="*/ 0 h 149"/>
              <a:gd name="T6" fmla="*/ 68 w 143"/>
              <a:gd name="T7" fmla="*/ 0 h 149"/>
              <a:gd name="T8" fmla="*/ 68 w 143"/>
              <a:gd name="T9" fmla="*/ 70 h 149"/>
              <a:gd name="T10" fmla="*/ 0 w 143"/>
              <a:gd name="T11" fmla="*/ 70 h 149"/>
              <a:gd name="T12" fmla="*/ 0 w 143"/>
              <a:gd name="T13" fmla="*/ 79 h 149"/>
              <a:gd name="T14" fmla="*/ 68 w 143"/>
              <a:gd name="T15" fmla="*/ 79 h 149"/>
              <a:gd name="T16" fmla="*/ 68 w 143"/>
              <a:gd name="T17" fmla="*/ 149 h 149"/>
              <a:gd name="T18" fmla="*/ 77 w 143"/>
              <a:gd name="T19" fmla="*/ 149 h 149"/>
              <a:gd name="T20" fmla="*/ 77 w 143"/>
              <a:gd name="T21" fmla="*/ 79 h 149"/>
              <a:gd name="T22" fmla="*/ 143 w 143"/>
              <a:gd name="T23" fmla="*/ 79 h 149"/>
              <a:gd name="T24" fmla="*/ 143 w 143"/>
              <a:gd name="T25"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49">
                <a:moveTo>
                  <a:pt x="143" y="70"/>
                </a:moveTo>
                <a:lnTo>
                  <a:pt x="77" y="70"/>
                </a:lnTo>
                <a:lnTo>
                  <a:pt x="77" y="0"/>
                </a:lnTo>
                <a:lnTo>
                  <a:pt x="68" y="0"/>
                </a:lnTo>
                <a:lnTo>
                  <a:pt x="68" y="70"/>
                </a:lnTo>
                <a:lnTo>
                  <a:pt x="0" y="70"/>
                </a:lnTo>
                <a:lnTo>
                  <a:pt x="0" y="79"/>
                </a:lnTo>
                <a:lnTo>
                  <a:pt x="68" y="79"/>
                </a:lnTo>
                <a:lnTo>
                  <a:pt x="68" y="149"/>
                </a:lnTo>
                <a:lnTo>
                  <a:pt x="77" y="149"/>
                </a:lnTo>
                <a:lnTo>
                  <a:pt x="77" y="79"/>
                </a:lnTo>
                <a:lnTo>
                  <a:pt x="143" y="79"/>
                </a:lnTo>
                <a:lnTo>
                  <a:pt x="143"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4" name="Freeform 207"/>
          <p:cNvSpPr>
            <a:spLocks/>
          </p:cNvSpPr>
          <p:nvPr/>
        </p:nvSpPr>
        <p:spPr bwMode="auto">
          <a:xfrm>
            <a:off x="773113" y="5154613"/>
            <a:ext cx="228600" cy="234950"/>
          </a:xfrm>
          <a:custGeom>
            <a:avLst/>
            <a:gdLst>
              <a:gd name="T0" fmla="*/ 144 w 144"/>
              <a:gd name="T1" fmla="*/ 70 h 148"/>
              <a:gd name="T2" fmla="*/ 76 w 144"/>
              <a:gd name="T3" fmla="*/ 70 h 148"/>
              <a:gd name="T4" fmla="*/ 76 w 144"/>
              <a:gd name="T5" fmla="*/ 0 h 148"/>
              <a:gd name="T6" fmla="*/ 67 w 144"/>
              <a:gd name="T7" fmla="*/ 0 h 148"/>
              <a:gd name="T8" fmla="*/ 67 w 144"/>
              <a:gd name="T9" fmla="*/ 70 h 148"/>
              <a:gd name="T10" fmla="*/ 0 w 144"/>
              <a:gd name="T11" fmla="*/ 70 h 148"/>
              <a:gd name="T12" fmla="*/ 0 w 144"/>
              <a:gd name="T13" fmla="*/ 77 h 148"/>
              <a:gd name="T14" fmla="*/ 67 w 144"/>
              <a:gd name="T15" fmla="*/ 77 h 148"/>
              <a:gd name="T16" fmla="*/ 67 w 144"/>
              <a:gd name="T17" fmla="*/ 148 h 148"/>
              <a:gd name="T18" fmla="*/ 76 w 144"/>
              <a:gd name="T19" fmla="*/ 148 h 148"/>
              <a:gd name="T20" fmla="*/ 76 w 144"/>
              <a:gd name="T21" fmla="*/ 77 h 148"/>
              <a:gd name="T22" fmla="*/ 144 w 144"/>
              <a:gd name="T23" fmla="*/ 77 h 148"/>
              <a:gd name="T24" fmla="*/ 144 w 144"/>
              <a:gd name="T25" fmla="*/ 7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8">
                <a:moveTo>
                  <a:pt x="144" y="70"/>
                </a:moveTo>
                <a:lnTo>
                  <a:pt x="76" y="70"/>
                </a:lnTo>
                <a:lnTo>
                  <a:pt x="76" y="0"/>
                </a:lnTo>
                <a:lnTo>
                  <a:pt x="67" y="0"/>
                </a:lnTo>
                <a:lnTo>
                  <a:pt x="67" y="70"/>
                </a:lnTo>
                <a:lnTo>
                  <a:pt x="0" y="70"/>
                </a:lnTo>
                <a:lnTo>
                  <a:pt x="0" y="77"/>
                </a:lnTo>
                <a:lnTo>
                  <a:pt x="67" y="77"/>
                </a:lnTo>
                <a:lnTo>
                  <a:pt x="67" y="148"/>
                </a:lnTo>
                <a:lnTo>
                  <a:pt x="76" y="148"/>
                </a:lnTo>
                <a:lnTo>
                  <a:pt x="76" y="77"/>
                </a:lnTo>
                <a:lnTo>
                  <a:pt x="144" y="77"/>
                </a:lnTo>
                <a:lnTo>
                  <a:pt x="144" y="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15" name="Oval 208"/>
          <p:cNvSpPr>
            <a:spLocks noChangeArrowheads="1"/>
          </p:cNvSpPr>
          <p:nvPr/>
        </p:nvSpPr>
        <p:spPr bwMode="auto">
          <a:xfrm>
            <a:off x="5103813" y="-647700"/>
            <a:ext cx="115888" cy="11588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sp>
        <p:nvSpPr>
          <p:cNvPr id="218" name="CaixaDeTexto 217"/>
          <p:cNvSpPr txBox="1"/>
          <p:nvPr/>
        </p:nvSpPr>
        <p:spPr>
          <a:xfrm>
            <a:off x="3998593" y="1846262"/>
            <a:ext cx="4385314" cy="2062103"/>
          </a:xfrm>
          <a:prstGeom prst="rect">
            <a:avLst/>
          </a:prstGeom>
          <a:noFill/>
        </p:spPr>
        <p:txBody>
          <a:bodyPr wrap="square" rtlCol="0">
            <a:spAutoFit/>
          </a:bodyPr>
          <a:lstStyle/>
          <a:p>
            <a:r>
              <a:rPr lang="en-US" sz="36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Digital transformation </a:t>
            </a:r>
            <a:r>
              <a:rPr lang="en-US" sz="28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has come to physical money</a:t>
            </a:r>
            <a:endParaRPr lang="pt-BR" spc="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19" name="CaixaDeTexto 218"/>
          <p:cNvSpPr txBox="1"/>
          <p:nvPr/>
        </p:nvSpPr>
        <p:spPr>
          <a:xfrm>
            <a:off x="3809526" y="3553569"/>
            <a:ext cx="4678653" cy="1569660"/>
          </a:xfrm>
          <a:prstGeom prst="rect">
            <a:avLst/>
          </a:prstGeom>
          <a:noFill/>
        </p:spPr>
        <p:txBody>
          <a:bodyPr wrap="none" rtlCol="0">
            <a:spAutoFit/>
          </a:bodyPr>
          <a:lstStyle/>
          <a:p>
            <a:r>
              <a:rPr lang="pt-BR" sz="9600" b="1" dirty="0">
                <a:solidFill>
                  <a:srgbClr val="45A56A"/>
                </a:solidFill>
                <a:latin typeface="Segoe UI" panose="020B0502040204020203" pitchFamily="34" charset="0"/>
                <a:ea typeface="Segoe UI" panose="020B0502040204020203" pitchFamily="34" charset="0"/>
                <a:cs typeface="Segoe UI" panose="020B0502040204020203" pitchFamily="34" charset="0"/>
              </a:rPr>
              <a:t>CIFRON</a:t>
            </a:r>
          </a:p>
        </p:txBody>
      </p:sp>
      <p:grpSp>
        <p:nvGrpSpPr>
          <p:cNvPr id="223" name="Agrupar 222"/>
          <p:cNvGrpSpPr/>
          <p:nvPr/>
        </p:nvGrpSpPr>
        <p:grpSpPr>
          <a:xfrm>
            <a:off x="7216904" y="1944603"/>
            <a:ext cx="896852" cy="788203"/>
            <a:chOff x="7408807" y="2120626"/>
            <a:chExt cx="896852" cy="788203"/>
          </a:xfrm>
          <a:solidFill>
            <a:srgbClr val="45A56A"/>
          </a:solidFill>
        </p:grpSpPr>
        <p:sp>
          <p:nvSpPr>
            <p:cNvPr id="220" name="CaixaDeTexto 219"/>
            <p:cNvSpPr txBox="1"/>
            <p:nvPr/>
          </p:nvSpPr>
          <p:spPr>
            <a:xfrm>
              <a:off x="7720443" y="2262498"/>
              <a:ext cx="585216" cy="646331"/>
            </a:xfrm>
            <a:prstGeom prst="rect">
              <a:avLst/>
            </a:prstGeom>
            <a:noFill/>
          </p:spPr>
          <p:txBody>
            <a:bodyPr wrap="square" rtlCol="0">
              <a:spAutoFit/>
            </a:bodyPr>
            <a:lstStyle/>
            <a:p>
              <a:pPr algn="ctr"/>
              <a:r>
                <a:rPr lang="pt-BR" sz="3600" dirty="0">
                  <a:solidFill>
                    <a:srgbClr val="45A56A"/>
                  </a:solidFill>
                </a:rPr>
                <a:t>+</a:t>
              </a:r>
            </a:p>
          </p:txBody>
        </p:sp>
        <p:sp>
          <p:nvSpPr>
            <p:cNvPr id="221" name="Retângulo 220"/>
            <p:cNvSpPr/>
            <p:nvPr/>
          </p:nvSpPr>
          <p:spPr>
            <a:xfrm rot="2700000">
              <a:off x="7408807" y="2411114"/>
              <a:ext cx="206695" cy="206695"/>
            </a:xfrm>
            <a:prstGeom prst="rect">
              <a:avLst/>
            </a:prstGeom>
            <a:noFill/>
            <a:ln w="25400">
              <a:solidFill>
                <a:srgbClr val="043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222" name="CaixaDeTexto 221"/>
            <p:cNvSpPr txBox="1"/>
            <p:nvPr/>
          </p:nvSpPr>
          <p:spPr>
            <a:xfrm>
              <a:off x="7530017" y="2120626"/>
              <a:ext cx="585216" cy="400110"/>
            </a:xfrm>
            <a:prstGeom prst="rect">
              <a:avLst/>
            </a:prstGeom>
            <a:noFill/>
          </p:spPr>
          <p:txBody>
            <a:bodyPr wrap="square" rtlCol="0">
              <a:spAutoFit/>
            </a:bodyPr>
            <a:lstStyle/>
            <a:p>
              <a:pPr algn="ctr"/>
              <a:r>
                <a:rPr lang="pt-BR" sz="2000" dirty="0">
                  <a:solidFill>
                    <a:srgbClr val="45A56A"/>
                  </a:solidFill>
                </a:rPr>
                <a:t>+</a:t>
              </a:r>
            </a:p>
          </p:txBody>
        </p:sp>
      </p:grpSp>
      <p:sp>
        <p:nvSpPr>
          <p:cNvPr id="216" name="CaixaDeTexto 217">
            <a:extLst>
              <a:ext uri="{FF2B5EF4-FFF2-40B4-BE49-F238E27FC236}">
                <a16:creationId xmlns:a16="http://schemas.microsoft.com/office/drawing/2014/main" id="{35CD12AB-E411-4909-9F8A-3DA4896179CB}"/>
              </a:ext>
            </a:extLst>
          </p:cNvPr>
          <p:cNvSpPr txBox="1"/>
          <p:nvPr/>
        </p:nvSpPr>
        <p:spPr>
          <a:xfrm>
            <a:off x="9170988" y="6552151"/>
            <a:ext cx="3074280" cy="307777"/>
          </a:xfrm>
          <a:prstGeom prst="rect">
            <a:avLst/>
          </a:prstGeom>
          <a:noFill/>
        </p:spPr>
        <p:txBody>
          <a:bodyPr wrap="square" rtlCol="0">
            <a:spAutoFit/>
          </a:bodyPr>
          <a:lstStyle/>
          <a:p>
            <a:r>
              <a:rPr lang="en-US" sz="14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All rights reserved</a:t>
            </a:r>
            <a:endParaRPr lang="pt-BR" sz="1050" spc="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66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3735918" y="1283520"/>
            <a:ext cx="7805216" cy="3931225"/>
          </a:xfrm>
          <a:prstGeom prst="rect">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0" y="0"/>
            <a:ext cx="3793792" cy="6858000"/>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9977392" y="603724"/>
            <a:ext cx="2165441" cy="523220"/>
          </a:xfrm>
          <a:prstGeom prst="rect">
            <a:avLst/>
          </a:prstGeom>
          <a:noFill/>
        </p:spPr>
        <p:txBody>
          <a:bodyPr wrap="square" rtlCol="0">
            <a:spAutoFit/>
          </a:bodyPr>
          <a:lstStyle/>
          <a:p>
            <a:pPr algn="ctr"/>
            <a:r>
              <a:rPr lang="pt-BR" sz="2800" dirty="0">
                <a:solidFill>
                  <a:schemeClr val="bg1"/>
                </a:solidFill>
              </a:rPr>
              <a:t>_  X</a:t>
            </a:r>
          </a:p>
        </p:txBody>
      </p:sp>
      <p:sp>
        <p:nvSpPr>
          <p:cNvPr id="14" name="Triângulo Retângulo 13"/>
          <p:cNvSpPr/>
          <p:nvPr/>
        </p:nvSpPr>
        <p:spPr>
          <a:xfrm flipH="1">
            <a:off x="2924303" y="2981528"/>
            <a:ext cx="317257" cy="31725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orma Livre: Forma 14"/>
          <p:cNvSpPr/>
          <p:nvPr/>
        </p:nvSpPr>
        <p:spPr>
          <a:xfrm>
            <a:off x="3155836" y="2409244"/>
            <a:ext cx="85725" cy="379095"/>
          </a:xfrm>
          <a:custGeom>
            <a:avLst/>
            <a:gdLst>
              <a:gd name="connsiteX0" fmla="*/ 80010 w 85725"/>
              <a:gd name="connsiteY0" fmla="*/ 0 h 379095"/>
              <a:gd name="connsiteX1" fmla="*/ 0 w 85725"/>
              <a:gd name="connsiteY1" fmla="*/ 55245 h 379095"/>
              <a:gd name="connsiteX2" fmla="*/ 83820 w 85725"/>
              <a:gd name="connsiteY2" fmla="*/ 112395 h 379095"/>
              <a:gd name="connsiteX3" fmla="*/ 5715 w 85725"/>
              <a:gd name="connsiteY3" fmla="*/ 169545 h 379095"/>
              <a:gd name="connsiteX4" fmla="*/ 85725 w 85725"/>
              <a:gd name="connsiteY4" fmla="*/ 219075 h 379095"/>
              <a:gd name="connsiteX5" fmla="*/ 3810 w 85725"/>
              <a:gd name="connsiteY5" fmla="*/ 274320 h 379095"/>
              <a:gd name="connsiteX6" fmla="*/ 81915 w 85725"/>
              <a:gd name="connsiteY6" fmla="*/ 321945 h 379095"/>
              <a:gd name="connsiteX7" fmla="*/ 5715 w 85725"/>
              <a:gd name="connsiteY7" fmla="*/ 37909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379095">
                <a:moveTo>
                  <a:pt x="80010" y="0"/>
                </a:moveTo>
                <a:lnTo>
                  <a:pt x="0" y="55245"/>
                </a:lnTo>
                <a:lnTo>
                  <a:pt x="83820" y="112395"/>
                </a:lnTo>
                <a:lnTo>
                  <a:pt x="5715" y="169545"/>
                </a:lnTo>
                <a:lnTo>
                  <a:pt x="85725" y="219075"/>
                </a:lnTo>
                <a:lnTo>
                  <a:pt x="3810" y="274320"/>
                </a:lnTo>
                <a:lnTo>
                  <a:pt x="81915" y="321945"/>
                </a:lnTo>
                <a:lnTo>
                  <a:pt x="5715" y="379095"/>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6" name="Agrupar 15"/>
          <p:cNvGrpSpPr/>
          <p:nvPr/>
        </p:nvGrpSpPr>
        <p:grpSpPr>
          <a:xfrm>
            <a:off x="3896472" y="1713168"/>
            <a:ext cx="7481862" cy="2364759"/>
            <a:chOff x="9879330" y="243840"/>
            <a:chExt cx="6393015" cy="2020612"/>
          </a:xfrm>
        </p:grpSpPr>
        <p:cxnSp>
          <p:nvCxnSpPr>
            <p:cNvPr id="17" name="Conector reto 16"/>
            <p:cNvCxnSpPr/>
            <p:nvPr/>
          </p:nvCxnSpPr>
          <p:spPr>
            <a:xfrm>
              <a:off x="9883140" y="243840"/>
              <a:ext cx="0" cy="44196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a:xfrm flipH="1" flipV="1">
              <a:off x="9879330" y="679031"/>
              <a:ext cx="164839" cy="16477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a:xfrm flipH="1">
              <a:off x="10039351" y="843280"/>
              <a:ext cx="26953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a:xfrm>
              <a:off x="12726016" y="843280"/>
              <a:ext cx="0" cy="12550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flipH="1" flipV="1">
              <a:off x="12725551" y="2099675"/>
              <a:ext cx="164839" cy="16477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flipH="1">
              <a:off x="12885570" y="2263925"/>
              <a:ext cx="338677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 name="Agrupar 20"/>
          <p:cNvGrpSpPr/>
          <p:nvPr/>
        </p:nvGrpSpPr>
        <p:grpSpPr>
          <a:xfrm>
            <a:off x="3761218" y="1513877"/>
            <a:ext cx="279425" cy="279425"/>
            <a:chOff x="8209280" y="942340"/>
            <a:chExt cx="238760" cy="238760"/>
          </a:xfrm>
        </p:grpSpPr>
        <p:sp>
          <p:nvSpPr>
            <p:cNvPr id="22" name="Elipse 21"/>
            <p:cNvSpPr/>
            <p:nvPr/>
          </p:nvSpPr>
          <p:spPr>
            <a:xfrm>
              <a:off x="8272780" y="1005840"/>
              <a:ext cx="111760" cy="111760"/>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Arco 22"/>
            <p:cNvSpPr/>
            <p:nvPr/>
          </p:nvSpPr>
          <p:spPr>
            <a:xfrm>
              <a:off x="8209280" y="942340"/>
              <a:ext cx="238760" cy="238760"/>
            </a:xfrm>
            <a:prstGeom prst="arc">
              <a:avLst>
                <a:gd name="adj1" fmla="val 11636471"/>
                <a:gd name="adj2" fmla="val 3923313"/>
              </a:avLst>
            </a:prstGeom>
            <a:ln w="38100">
              <a:solidFill>
                <a:srgbClr val="ECC52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sp>
        <p:nvSpPr>
          <p:cNvPr id="25" name="CaixaDeTexto 24"/>
          <p:cNvSpPr txBox="1"/>
          <p:nvPr/>
        </p:nvSpPr>
        <p:spPr>
          <a:xfrm>
            <a:off x="3865520" y="1754057"/>
            <a:ext cx="671979" cy="1198085"/>
          </a:xfrm>
          <a:prstGeom prst="rect">
            <a:avLst/>
          </a:prstGeom>
          <a:noFill/>
        </p:spPr>
        <p:txBody>
          <a:bodyPr wrap="none" rtlCol="0">
            <a:spAutoFit/>
          </a:bodyPr>
          <a:lstStyle/>
          <a:p>
            <a:pPr>
              <a:lnSpc>
                <a:spcPct val="120000"/>
              </a:lnSpc>
            </a:pPr>
            <a:r>
              <a:rPr lang="pt-BR" sz="6600" b="1" dirty="0">
                <a:solidFill>
                  <a:srgbClr val="043CAC"/>
                </a:solidFill>
                <a:latin typeface="Segoe UI" panose="020B0502040204020203" pitchFamily="34" charset="0"/>
                <a:ea typeface="Segoe UI" panose="020B0502040204020203" pitchFamily="34" charset="0"/>
                <a:cs typeface="Segoe UI" panose="020B0502040204020203" pitchFamily="34" charset="0"/>
              </a:rPr>
              <a:t>1</a:t>
            </a:r>
          </a:p>
        </p:txBody>
      </p:sp>
      <p:sp>
        <p:nvSpPr>
          <p:cNvPr id="26" name="CaixaDeTexto 25"/>
          <p:cNvSpPr txBox="1"/>
          <p:nvPr/>
        </p:nvSpPr>
        <p:spPr>
          <a:xfrm>
            <a:off x="6560812" y="1714617"/>
            <a:ext cx="671979" cy="1198085"/>
          </a:xfrm>
          <a:prstGeom prst="rect">
            <a:avLst/>
          </a:prstGeom>
          <a:noFill/>
        </p:spPr>
        <p:txBody>
          <a:bodyPr wrap="none" rtlCol="0">
            <a:spAutoFit/>
          </a:bodyPr>
          <a:lstStyle/>
          <a:p>
            <a:pPr>
              <a:lnSpc>
                <a:spcPct val="120000"/>
              </a:lnSpc>
            </a:pPr>
            <a:r>
              <a:rPr lang="pt-BR" sz="6600" b="1" dirty="0">
                <a:solidFill>
                  <a:srgbClr val="043CAC"/>
                </a:solidFill>
                <a:latin typeface="Segoe UI" panose="020B0502040204020203" pitchFamily="34" charset="0"/>
                <a:ea typeface="Segoe UI" panose="020B0502040204020203" pitchFamily="34" charset="0"/>
                <a:cs typeface="Segoe UI" panose="020B0502040204020203" pitchFamily="34" charset="0"/>
              </a:rPr>
              <a:t>2</a:t>
            </a:r>
          </a:p>
        </p:txBody>
      </p:sp>
      <p:sp>
        <p:nvSpPr>
          <p:cNvPr id="46" name="CaixaDeTexto 45"/>
          <p:cNvSpPr txBox="1"/>
          <p:nvPr/>
        </p:nvSpPr>
        <p:spPr>
          <a:xfrm>
            <a:off x="7496549" y="3407875"/>
            <a:ext cx="671979" cy="1198085"/>
          </a:xfrm>
          <a:prstGeom prst="rect">
            <a:avLst/>
          </a:prstGeom>
          <a:noFill/>
        </p:spPr>
        <p:txBody>
          <a:bodyPr wrap="none" rtlCol="0">
            <a:spAutoFit/>
          </a:bodyPr>
          <a:lstStyle/>
          <a:p>
            <a:pPr>
              <a:lnSpc>
                <a:spcPct val="120000"/>
              </a:lnSpc>
            </a:pPr>
            <a:r>
              <a:rPr lang="pt-BR" sz="6600" b="1" dirty="0">
                <a:solidFill>
                  <a:srgbClr val="043CAC"/>
                </a:solidFill>
                <a:latin typeface="Segoe UI" panose="020B0502040204020203" pitchFamily="34" charset="0"/>
                <a:ea typeface="Segoe UI" panose="020B0502040204020203" pitchFamily="34" charset="0"/>
                <a:cs typeface="Segoe UI" panose="020B0502040204020203" pitchFamily="34" charset="0"/>
              </a:rPr>
              <a:t>3</a:t>
            </a:r>
          </a:p>
        </p:txBody>
      </p:sp>
      <p:sp>
        <p:nvSpPr>
          <p:cNvPr id="47" name="Elipse 46"/>
          <p:cNvSpPr/>
          <p:nvPr/>
        </p:nvSpPr>
        <p:spPr>
          <a:xfrm rot="5400000">
            <a:off x="11344949" y="4007961"/>
            <a:ext cx="130795" cy="130795"/>
          </a:xfrm>
          <a:prstGeom prst="ellipse">
            <a:avLst/>
          </a:prstGeom>
          <a:solidFill>
            <a:srgbClr val="043CA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p:cNvSpPr txBox="1"/>
          <p:nvPr/>
        </p:nvSpPr>
        <p:spPr>
          <a:xfrm>
            <a:off x="4312644" y="2480024"/>
            <a:ext cx="1974831" cy="1200329"/>
          </a:xfrm>
          <a:prstGeom prst="rect">
            <a:avLst/>
          </a:prstGeom>
          <a:noFill/>
        </p:spPr>
        <p:txBody>
          <a:bodyPr wrap="square" rtlCol="0">
            <a:spAutoFit/>
          </a:bodyPr>
          <a:lstStyle/>
          <a:p>
            <a:pPr>
              <a:lnSpc>
                <a:spcPct val="90000"/>
              </a:lnSpc>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Through the app you can use QR code to verify availability of money digitally</a:t>
            </a:r>
          </a:p>
        </p:txBody>
      </p:sp>
      <p:grpSp>
        <p:nvGrpSpPr>
          <p:cNvPr id="104" name="Agrupar 103"/>
          <p:cNvGrpSpPr/>
          <p:nvPr/>
        </p:nvGrpSpPr>
        <p:grpSpPr>
          <a:xfrm>
            <a:off x="2058873" y="4547242"/>
            <a:ext cx="1096963" cy="1063626"/>
            <a:chOff x="4763" y="-1588"/>
            <a:chExt cx="1096963" cy="1063626"/>
          </a:xfrm>
          <a:solidFill>
            <a:schemeClr val="bg1"/>
          </a:solidFill>
        </p:grpSpPr>
        <p:sp>
          <p:nvSpPr>
            <p:cNvPr id="86" name="Freeform 35"/>
            <p:cNvSpPr>
              <a:spLocks noEditPoints="1"/>
            </p:cNvSpPr>
            <p:nvPr/>
          </p:nvSpPr>
          <p:spPr bwMode="auto">
            <a:xfrm>
              <a:off x="4763" y="923925"/>
              <a:ext cx="1096963" cy="138113"/>
            </a:xfrm>
            <a:custGeom>
              <a:avLst/>
              <a:gdLst>
                <a:gd name="T0" fmla="*/ 642 w 691"/>
                <a:gd name="T1" fmla="*/ 87 h 87"/>
                <a:gd name="T2" fmla="*/ 49 w 691"/>
                <a:gd name="T3" fmla="*/ 87 h 87"/>
                <a:gd name="T4" fmla="*/ 0 w 691"/>
                <a:gd name="T5" fmla="*/ 38 h 87"/>
                <a:gd name="T6" fmla="*/ 0 w 691"/>
                <a:gd name="T7" fmla="*/ 0 h 87"/>
                <a:gd name="T8" fmla="*/ 275 w 691"/>
                <a:gd name="T9" fmla="*/ 0 h 87"/>
                <a:gd name="T10" fmla="*/ 297 w 691"/>
                <a:gd name="T11" fmla="*/ 22 h 87"/>
                <a:gd name="T12" fmla="*/ 394 w 691"/>
                <a:gd name="T13" fmla="*/ 22 h 87"/>
                <a:gd name="T14" fmla="*/ 416 w 691"/>
                <a:gd name="T15" fmla="*/ 0 h 87"/>
                <a:gd name="T16" fmla="*/ 691 w 691"/>
                <a:gd name="T17" fmla="*/ 0 h 87"/>
                <a:gd name="T18" fmla="*/ 691 w 691"/>
                <a:gd name="T19" fmla="*/ 38 h 87"/>
                <a:gd name="T20" fmla="*/ 642 w 691"/>
                <a:gd name="T21" fmla="*/ 87 h 87"/>
                <a:gd name="T22" fmla="*/ 59 w 691"/>
                <a:gd name="T23" fmla="*/ 65 h 87"/>
                <a:gd name="T24" fmla="*/ 631 w 691"/>
                <a:gd name="T25" fmla="*/ 65 h 87"/>
                <a:gd name="T26" fmla="*/ 669 w 691"/>
                <a:gd name="T27" fmla="*/ 27 h 87"/>
                <a:gd name="T28" fmla="*/ 669 w 691"/>
                <a:gd name="T29" fmla="*/ 22 h 87"/>
                <a:gd name="T30" fmla="*/ 426 w 691"/>
                <a:gd name="T31" fmla="*/ 22 h 87"/>
                <a:gd name="T32" fmla="*/ 405 w 691"/>
                <a:gd name="T33" fmla="*/ 44 h 87"/>
                <a:gd name="T34" fmla="*/ 286 w 691"/>
                <a:gd name="T35" fmla="*/ 44 h 87"/>
                <a:gd name="T36" fmla="*/ 264 w 691"/>
                <a:gd name="T37" fmla="*/ 22 h 87"/>
                <a:gd name="T38" fmla="*/ 22 w 691"/>
                <a:gd name="T39" fmla="*/ 22 h 87"/>
                <a:gd name="T40" fmla="*/ 22 w 691"/>
                <a:gd name="T41" fmla="*/ 27 h 87"/>
                <a:gd name="T42" fmla="*/ 59 w 691"/>
                <a:gd name="T43" fmla="*/ 6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1" h="87">
                  <a:moveTo>
                    <a:pt x="642" y="87"/>
                  </a:moveTo>
                  <a:lnTo>
                    <a:pt x="49" y="87"/>
                  </a:lnTo>
                  <a:lnTo>
                    <a:pt x="0" y="38"/>
                  </a:lnTo>
                  <a:lnTo>
                    <a:pt x="0" y="0"/>
                  </a:lnTo>
                  <a:lnTo>
                    <a:pt x="275" y="0"/>
                  </a:lnTo>
                  <a:lnTo>
                    <a:pt x="297" y="22"/>
                  </a:lnTo>
                  <a:lnTo>
                    <a:pt x="394" y="22"/>
                  </a:lnTo>
                  <a:lnTo>
                    <a:pt x="416" y="0"/>
                  </a:lnTo>
                  <a:lnTo>
                    <a:pt x="691" y="0"/>
                  </a:lnTo>
                  <a:lnTo>
                    <a:pt x="691" y="38"/>
                  </a:lnTo>
                  <a:lnTo>
                    <a:pt x="642" y="87"/>
                  </a:lnTo>
                  <a:close/>
                  <a:moveTo>
                    <a:pt x="59" y="65"/>
                  </a:moveTo>
                  <a:lnTo>
                    <a:pt x="631" y="65"/>
                  </a:lnTo>
                  <a:lnTo>
                    <a:pt x="669" y="27"/>
                  </a:lnTo>
                  <a:lnTo>
                    <a:pt x="669" y="22"/>
                  </a:lnTo>
                  <a:lnTo>
                    <a:pt x="426" y="22"/>
                  </a:lnTo>
                  <a:lnTo>
                    <a:pt x="405" y="44"/>
                  </a:lnTo>
                  <a:lnTo>
                    <a:pt x="286" y="44"/>
                  </a:lnTo>
                  <a:lnTo>
                    <a:pt x="264" y="22"/>
                  </a:lnTo>
                  <a:lnTo>
                    <a:pt x="22" y="22"/>
                  </a:lnTo>
                  <a:lnTo>
                    <a:pt x="22" y="27"/>
                  </a:lnTo>
                  <a:lnTo>
                    <a:pt x="5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7" name="Rectangle 36"/>
            <p:cNvSpPr>
              <a:spLocks noChangeArrowheads="1"/>
            </p:cNvSpPr>
            <p:nvPr/>
          </p:nvSpPr>
          <p:spPr bwMode="auto">
            <a:xfrm>
              <a:off x="466726" y="8556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8" name="Rectangle 37"/>
            <p:cNvSpPr>
              <a:spLocks noChangeArrowheads="1"/>
            </p:cNvSpPr>
            <p:nvPr/>
          </p:nvSpPr>
          <p:spPr bwMode="auto">
            <a:xfrm>
              <a:off x="398463" y="8556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9" name="Rectangle 38"/>
            <p:cNvSpPr>
              <a:spLocks noChangeArrowheads="1"/>
            </p:cNvSpPr>
            <p:nvPr/>
          </p:nvSpPr>
          <p:spPr bwMode="auto">
            <a:xfrm>
              <a:off x="536576" y="855663"/>
              <a:ext cx="33338"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0" name="Rectangle 39"/>
            <p:cNvSpPr>
              <a:spLocks noChangeArrowheads="1"/>
            </p:cNvSpPr>
            <p:nvPr/>
          </p:nvSpPr>
          <p:spPr bwMode="auto">
            <a:xfrm>
              <a:off x="604838" y="855663"/>
              <a:ext cx="33338"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1" name="Rectangle 40"/>
            <p:cNvSpPr>
              <a:spLocks noChangeArrowheads="1"/>
            </p:cNvSpPr>
            <p:nvPr/>
          </p:nvSpPr>
          <p:spPr bwMode="auto">
            <a:xfrm>
              <a:off x="673101" y="8556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2" name="Freeform 41"/>
            <p:cNvSpPr>
              <a:spLocks/>
            </p:cNvSpPr>
            <p:nvPr/>
          </p:nvSpPr>
          <p:spPr bwMode="auto">
            <a:xfrm>
              <a:off x="536576" y="204788"/>
              <a:ext cx="393700" cy="617538"/>
            </a:xfrm>
            <a:custGeom>
              <a:avLst/>
              <a:gdLst>
                <a:gd name="T0" fmla="*/ 21 w 248"/>
                <a:gd name="T1" fmla="*/ 389 h 389"/>
                <a:gd name="T2" fmla="*/ 0 w 248"/>
                <a:gd name="T3" fmla="*/ 389 h 389"/>
                <a:gd name="T4" fmla="*/ 0 w 248"/>
                <a:gd name="T5" fmla="*/ 0 h 389"/>
                <a:gd name="T6" fmla="*/ 248 w 248"/>
                <a:gd name="T7" fmla="*/ 0 h 389"/>
                <a:gd name="T8" fmla="*/ 248 w 248"/>
                <a:gd name="T9" fmla="*/ 21 h 389"/>
                <a:gd name="T10" fmla="*/ 21 w 248"/>
                <a:gd name="T11" fmla="*/ 21 h 389"/>
                <a:gd name="T12" fmla="*/ 21 w 248"/>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248" h="389">
                  <a:moveTo>
                    <a:pt x="21" y="389"/>
                  </a:moveTo>
                  <a:lnTo>
                    <a:pt x="0" y="389"/>
                  </a:lnTo>
                  <a:lnTo>
                    <a:pt x="0" y="0"/>
                  </a:lnTo>
                  <a:lnTo>
                    <a:pt x="248" y="0"/>
                  </a:lnTo>
                  <a:lnTo>
                    <a:pt x="248" y="21"/>
                  </a:lnTo>
                  <a:lnTo>
                    <a:pt x="21" y="21"/>
                  </a:lnTo>
                  <a:lnTo>
                    <a:pt x="21" y="3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3" name="Freeform 42"/>
            <p:cNvSpPr>
              <a:spLocks/>
            </p:cNvSpPr>
            <p:nvPr/>
          </p:nvSpPr>
          <p:spPr bwMode="auto">
            <a:xfrm>
              <a:off x="466726" y="-1588"/>
              <a:ext cx="395288" cy="68263"/>
            </a:xfrm>
            <a:custGeom>
              <a:avLst/>
              <a:gdLst>
                <a:gd name="T0" fmla="*/ 22 w 249"/>
                <a:gd name="T1" fmla="*/ 43 h 43"/>
                <a:gd name="T2" fmla="*/ 0 w 249"/>
                <a:gd name="T3" fmla="*/ 43 h 43"/>
                <a:gd name="T4" fmla="*/ 0 w 249"/>
                <a:gd name="T5" fmla="*/ 0 h 43"/>
                <a:gd name="T6" fmla="*/ 249 w 249"/>
                <a:gd name="T7" fmla="*/ 0 h 43"/>
                <a:gd name="T8" fmla="*/ 249 w 249"/>
                <a:gd name="T9" fmla="*/ 22 h 43"/>
                <a:gd name="T10" fmla="*/ 22 w 249"/>
                <a:gd name="T11" fmla="*/ 22 h 43"/>
                <a:gd name="T12" fmla="*/ 22 w 249"/>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249" h="43">
                  <a:moveTo>
                    <a:pt x="22" y="43"/>
                  </a:moveTo>
                  <a:lnTo>
                    <a:pt x="0" y="43"/>
                  </a:lnTo>
                  <a:lnTo>
                    <a:pt x="0" y="0"/>
                  </a:lnTo>
                  <a:lnTo>
                    <a:pt x="249" y="0"/>
                  </a:lnTo>
                  <a:lnTo>
                    <a:pt x="249" y="22"/>
                  </a:lnTo>
                  <a:lnTo>
                    <a:pt x="22" y="22"/>
                  </a:lnTo>
                  <a:lnTo>
                    <a:pt x="2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4" name="Rectangle 43"/>
            <p:cNvSpPr>
              <a:spLocks noChangeArrowheads="1"/>
            </p:cNvSpPr>
            <p:nvPr/>
          </p:nvSpPr>
          <p:spPr bwMode="auto">
            <a:xfrm>
              <a:off x="466726" y="169863"/>
              <a:ext cx="34925" cy="65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5" name="Freeform 44"/>
            <p:cNvSpPr>
              <a:spLocks/>
            </p:cNvSpPr>
            <p:nvPr/>
          </p:nvSpPr>
          <p:spPr bwMode="auto">
            <a:xfrm>
              <a:off x="673101" y="547688"/>
              <a:ext cx="103188" cy="274638"/>
            </a:xfrm>
            <a:custGeom>
              <a:avLst/>
              <a:gdLst>
                <a:gd name="T0" fmla="*/ 22 w 65"/>
                <a:gd name="T1" fmla="*/ 173 h 173"/>
                <a:gd name="T2" fmla="*/ 0 w 65"/>
                <a:gd name="T3" fmla="*/ 173 h 173"/>
                <a:gd name="T4" fmla="*/ 0 w 65"/>
                <a:gd name="T5" fmla="*/ 0 h 173"/>
                <a:gd name="T6" fmla="*/ 65 w 65"/>
                <a:gd name="T7" fmla="*/ 0 h 173"/>
                <a:gd name="T8" fmla="*/ 65 w 65"/>
                <a:gd name="T9" fmla="*/ 21 h 173"/>
                <a:gd name="T10" fmla="*/ 22 w 65"/>
                <a:gd name="T11" fmla="*/ 21 h 173"/>
                <a:gd name="T12" fmla="*/ 22 w 65"/>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5" h="173">
                  <a:moveTo>
                    <a:pt x="22" y="173"/>
                  </a:moveTo>
                  <a:lnTo>
                    <a:pt x="0" y="173"/>
                  </a:lnTo>
                  <a:lnTo>
                    <a:pt x="0" y="0"/>
                  </a:lnTo>
                  <a:lnTo>
                    <a:pt x="65" y="0"/>
                  </a:lnTo>
                  <a:lnTo>
                    <a:pt x="65" y="21"/>
                  </a:lnTo>
                  <a:lnTo>
                    <a:pt x="22" y="21"/>
                  </a:lnTo>
                  <a:lnTo>
                    <a:pt x="22"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6" name="Freeform 45"/>
            <p:cNvSpPr>
              <a:spLocks/>
            </p:cNvSpPr>
            <p:nvPr/>
          </p:nvSpPr>
          <p:spPr bwMode="auto">
            <a:xfrm>
              <a:off x="244476" y="101600"/>
              <a:ext cx="393700" cy="68263"/>
            </a:xfrm>
            <a:custGeom>
              <a:avLst/>
              <a:gdLst>
                <a:gd name="T0" fmla="*/ 248 w 248"/>
                <a:gd name="T1" fmla="*/ 43 h 43"/>
                <a:gd name="T2" fmla="*/ 227 w 248"/>
                <a:gd name="T3" fmla="*/ 43 h 43"/>
                <a:gd name="T4" fmla="*/ 227 w 248"/>
                <a:gd name="T5" fmla="*/ 22 h 43"/>
                <a:gd name="T6" fmla="*/ 0 w 248"/>
                <a:gd name="T7" fmla="*/ 22 h 43"/>
                <a:gd name="T8" fmla="*/ 0 w 248"/>
                <a:gd name="T9" fmla="*/ 0 h 43"/>
                <a:gd name="T10" fmla="*/ 248 w 248"/>
                <a:gd name="T11" fmla="*/ 0 h 43"/>
                <a:gd name="T12" fmla="*/ 248 w 24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248" h="43">
                  <a:moveTo>
                    <a:pt x="248" y="43"/>
                  </a:moveTo>
                  <a:lnTo>
                    <a:pt x="227" y="43"/>
                  </a:lnTo>
                  <a:lnTo>
                    <a:pt x="227" y="22"/>
                  </a:lnTo>
                  <a:lnTo>
                    <a:pt x="0" y="22"/>
                  </a:lnTo>
                  <a:lnTo>
                    <a:pt x="0" y="0"/>
                  </a:lnTo>
                  <a:lnTo>
                    <a:pt x="248" y="0"/>
                  </a:lnTo>
                  <a:lnTo>
                    <a:pt x="248"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7" name="Rectangle 46"/>
            <p:cNvSpPr>
              <a:spLocks noChangeArrowheads="1"/>
            </p:cNvSpPr>
            <p:nvPr/>
          </p:nvSpPr>
          <p:spPr bwMode="auto">
            <a:xfrm>
              <a:off x="604838" y="273050"/>
              <a:ext cx="33338" cy="549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8" name="Freeform 47"/>
            <p:cNvSpPr>
              <a:spLocks/>
            </p:cNvSpPr>
            <p:nvPr/>
          </p:nvSpPr>
          <p:spPr bwMode="auto">
            <a:xfrm>
              <a:off x="211138" y="479425"/>
              <a:ext cx="222250" cy="342900"/>
            </a:xfrm>
            <a:custGeom>
              <a:avLst/>
              <a:gdLst>
                <a:gd name="T0" fmla="*/ 140 w 140"/>
                <a:gd name="T1" fmla="*/ 216 h 216"/>
                <a:gd name="T2" fmla="*/ 118 w 140"/>
                <a:gd name="T3" fmla="*/ 216 h 216"/>
                <a:gd name="T4" fmla="*/ 118 w 140"/>
                <a:gd name="T5" fmla="*/ 21 h 216"/>
                <a:gd name="T6" fmla="*/ 0 w 140"/>
                <a:gd name="T7" fmla="*/ 21 h 216"/>
                <a:gd name="T8" fmla="*/ 0 w 140"/>
                <a:gd name="T9" fmla="*/ 0 h 216"/>
                <a:gd name="T10" fmla="*/ 140 w 140"/>
                <a:gd name="T11" fmla="*/ 0 h 216"/>
                <a:gd name="T12" fmla="*/ 140 w 140"/>
                <a:gd name="T13" fmla="*/ 216 h 216"/>
              </a:gdLst>
              <a:ahLst/>
              <a:cxnLst>
                <a:cxn ang="0">
                  <a:pos x="T0" y="T1"/>
                </a:cxn>
                <a:cxn ang="0">
                  <a:pos x="T2" y="T3"/>
                </a:cxn>
                <a:cxn ang="0">
                  <a:pos x="T4" y="T5"/>
                </a:cxn>
                <a:cxn ang="0">
                  <a:pos x="T6" y="T7"/>
                </a:cxn>
                <a:cxn ang="0">
                  <a:pos x="T8" y="T9"/>
                </a:cxn>
                <a:cxn ang="0">
                  <a:pos x="T10" y="T11"/>
                </a:cxn>
                <a:cxn ang="0">
                  <a:pos x="T12" y="T13"/>
                </a:cxn>
              </a:cxnLst>
              <a:rect l="0" t="0" r="r" b="b"/>
              <a:pathLst>
                <a:path w="140" h="216">
                  <a:moveTo>
                    <a:pt x="140" y="216"/>
                  </a:moveTo>
                  <a:lnTo>
                    <a:pt x="118" y="216"/>
                  </a:lnTo>
                  <a:lnTo>
                    <a:pt x="118" y="21"/>
                  </a:lnTo>
                  <a:lnTo>
                    <a:pt x="0" y="21"/>
                  </a:lnTo>
                  <a:lnTo>
                    <a:pt x="0" y="0"/>
                  </a:lnTo>
                  <a:lnTo>
                    <a:pt x="140" y="0"/>
                  </a:lnTo>
                  <a:lnTo>
                    <a:pt x="140"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9" name="Rectangle 48"/>
            <p:cNvSpPr>
              <a:spLocks noChangeArrowheads="1"/>
            </p:cNvSpPr>
            <p:nvPr/>
          </p:nvSpPr>
          <p:spPr bwMode="auto">
            <a:xfrm>
              <a:off x="107951" y="101600"/>
              <a:ext cx="33338"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0" name="Rectangle 49"/>
            <p:cNvSpPr>
              <a:spLocks noChangeArrowheads="1"/>
            </p:cNvSpPr>
            <p:nvPr/>
          </p:nvSpPr>
          <p:spPr bwMode="auto">
            <a:xfrm>
              <a:off x="176213" y="1016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1" name="Rectangle 50"/>
            <p:cNvSpPr>
              <a:spLocks noChangeArrowheads="1"/>
            </p:cNvSpPr>
            <p:nvPr/>
          </p:nvSpPr>
          <p:spPr bwMode="auto">
            <a:xfrm>
              <a:off x="895351" y="-158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 name="Rectangle 51"/>
            <p:cNvSpPr>
              <a:spLocks noChangeArrowheads="1"/>
            </p:cNvSpPr>
            <p:nvPr/>
          </p:nvSpPr>
          <p:spPr bwMode="auto">
            <a:xfrm>
              <a:off x="963613" y="-158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3" name="Freeform 52"/>
            <p:cNvSpPr>
              <a:spLocks/>
            </p:cNvSpPr>
            <p:nvPr/>
          </p:nvSpPr>
          <p:spPr bwMode="auto">
            <a:xfrm>
              <a:off x="107951" y="341313"/>
              <a:ext cx="890588" cy="549275"/>
            </a:xfrm>
            <a:custGeom>
              <a:avLst/>
              <a:gdLst>
                <a:gd name="T0" fmla="*/ 208 w 208"/>
                <a:gd name="T1" fmla="*/ 128 h 128"/>
                <a:gd name="T2" fmla="*/ 148 w 208"/>
                <a:gd name="T3" fmla="*/ 128 h 128"/>
                <a:gd name="T4" fmla="*/ 148 w 208"/>
                <a:gd name="T5" fmla="*/ 120 h 128"/>
                <a:gd name="T6" fmla="*/ 200 w 208"/>
                <a:gd name="T7" fmla="*/ 120 h 128"/>
                <a:gd name="T8" fmla="*/ 200 w 208"/>
                <a:gd name="T9" fmla="*/ 16 h 128"/>
                <a:gd name="T10" fmla="*/ 192 w 208"/>
                <a:gd name="T11" fmla="*/ 8 h 128"/>
                <a:gd name="T12" fmla="*/ 16 w 208"/>
                <a:gd name="T13" fmla="*/ 8 h 128"/>
                <a:gd name="T14" fmla="*/ 8 w 208"/>
                <a:gd name="T15" fmla="*/ 16 h 128"/>
                <a:gd name="T16" fmla="*/ 8 w 208"/>
                <a:gd name="T17" fmla="*/ 120 h 128"/>
                <a:gd name="T18" fmla="*/ 60 w 208"/>
                <a:gd name="T19" fmla="*/ 120 h 128"/>
                <a:gd name="T20" fmla="*/ 60 w 208"/>
                <a:gd name="T21" fmla="*/ 128 h 128"/>
                <a:gd name="T22" fmla="*/ 0 w 208"/>
                <a:gd name="T23" fmla="*/ 128 h 128"/>
                <a:gd name="T24" fmla="*/ 0 w 208"/>
                <a:gd name="T25" fmla="*/ 16 h 128"/>
                <a:gd name="T26" fmla="*/ 16 w 208"/>
                <a:gd name="T27" fmla="*/ 0 h 128"/>
                <a:gd name="T28" fmla="*/ 192 w 208"/>
                <a:gd name="T29" fmla="*/ 0 h 128"/>
                <a:gd name="T30" fmla="*/ 208 w 208"/>
                <a:gd name="T31" fmla="*/ 16 h 128"/>
                <a:gd name="T32" fmla="*/ 208 w 208"/>
                <a:gd name="T3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128">
                  <a:moveTo>
                    <a:pt x="208" y="128"/>
                  </a:moveTo>
                  <a:cubicBezTo>
                    <a:pt x="148" y="128"/>
                    <a:pt x="148" y="128"/>
                    <a:pt x="148" y="128"/>
                  </a:cubicBezTo>
                  <a:cubicBezTo>
                    <a:pt x="148" y="120"/>
                    <a:pt x="148" y="120"/>
                    <a:pt x="148" y="120"/>
                  </a:cubicBezTo>
                  <a:cubicBezTo>
                    <a:pt x="200" y="120"/>
                    <a:pt x="200" y="120"/>
                    <a:pt x="200" y="120"/>
                  </a:cubicBezTo>
                  <a:cubicBezTo>
                    <a:pt x="200" y="16"/>
                    <a:pt x="200" y="16"/>
                    <a:pt x="200" y="16"/>
                  </a:cubicBezTo>
                  <a:cubicBezTo>
                    <a:pt x="200" y="12"/>
                    <a:pt x="196" y="8"/>
                    <a:pt x="192" y="8"/>
                  </a:cubicBezTo>
                  <a:cubicBezTo>
                    <a:pt x="16" y="8"/>
                    <a:pt x="16" y="8"/>
                    <a:pt x="16" y="8"/>
                  </a:cubicBezTo>
                  <a:cubicBezTo>
                    <a:pt x="12" y="8"/>
                    <a:pt x="8" y="12"/>
                    <a:pt x="8" y="16"/>
                  </a:cubicBezTo>
                  <a:cubicBezTo>
                    <a:pt x="8" y="120"/>
                    <a:pt x="8" y="120"/>
                    <a:pt x="8" y="120"/>
                  </a:cubicBezTo>
                  <a:cubicBezTo>
                    <a:pt x="60" y="120"/>
                    <a:pt x="60" y="120"/>
                    <a:pt x="60" y="120"/>
                  </a:cubicBezTo>
                  <a:cubicBezTo>
                    <a:pt x="60" y="128"/>
                    <a:pt x="60" y="128"/>
                    <a:pt x="60" y="128"/>
                  </a:cubicBezTo>
                  <a:cubicBezTo>
                    <a:pt x="0" y="128"/>
                    <a:pt x="0" y="128"/>
                    <a:pt x="0" y="128"/>
                  </a:cubicBezTo>
                  <a:cubicBezTo>
                    <a:pt x="0" y="16"/>
                    <a:pt x="0" y="16"/>
                    <a:pt x="0" y="16"/>
                  </a:cubicBezTo>
                  <a:cubicBezTo>
                    <a:pt x="0" y="7"/>
                    <a:pt x="7" y="0"/>
                    <a:pt x="16" y="0"/>
                  </a:cubicBezTo>
                  <a:cubicBezTo>
                    <a:pt x="192" y="0"/>
                    <a:pt x="192" y="0"/>
                    <a:pt x="192" y="0"/>
                  </a:cubicBezTo>
                  <a:cubicBezTo>
                    <a:pt x="201" y="0"/>
                    <a:pt x="208" y="7"/>
                    <a:pt x="208" y="16"/>
                  </a:cubicBezTo>
                  <a:lnTo>
                    <a:pt x="20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05" name="Agrupar 104"/>
          <p:cNvGrpSpPr/>
          <p:nvPr/>
        </p:nvGrpSpPr>
        <p:grpSpPr>
          <a:xfrm>
            <a:off x="1937828" y="4189674"/>
            <a:ext cx="198160" cy="196096"/>
            <a:chOff x="3417998" y="4751163"/>
            <a:chExt cx="198160" cy="196096"/>
          </a:xfrm>
        </p:grpSpPr>
        <p:sp>
          <p:nvSpPr>
            <p:cNvPr id="106" name="Freeform 41"/>
            <p:cNvSpPr>
              <a:spLocks/>
            </p:cNvSpPr>
            <p:nvPr/>
          </p:nvSpPr>
          <p:spPr bwMode="auto">
            <a:xfrm>
              <a:off x="3423159" y="4756323"/>
              <a:ext cx="72245"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4" y="0"/>
                    <a:pt x="8" y="0"/>
                    <a:pt x="11" y="2"/>
                  </a:cubicBezTo>
                  <a:cubicBezTo>
                    <a:pt x="23" y="15"/>
                    <a:pt x="23" y="15"/>
                    <a:pt x="23" y="15"/>
                  </a:cubicBezTo>
                  <a:cubicBezTo>
                    <a:pt x="26" y="17"/>
                    <a:pt x="26" y="21"/>
                    <a:pt x="23" y="23"/>
                  </a:cubicBezTo>
                  <a:cubicBezTo>
                    <a:pt x="22" y="24"/>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7" name="Freeform 42"/>
            <p:cNvSpPr>
              <a:spLocks/>
            </p:cNvSpPr>
            <p:nvPr/>
          </p:nvSpPr>
          <p:spPr bwMode="auto">
            <a:xfrm>
              <a:off x="3544944" y="4878109"/>
              <a:ext cx="71214"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5"/>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8" name="Freeform 43"/>
            <p:cNvSpPr>
              <a:spLocks/>
            </p:cNvSpPr>
            <p:nvPr/>
          </p:nvSpPr>
          <p:spPr bwMode="auto">
            <a:xfrm>
              <a:off x="3417998" y="4875012"/>
              <a:ext cx="71214" cy="69150"/>
            </a:xfrm>
            <a:custGeom>
              <a:avLst/>
              <a:gdLst>
                <a:gd name="T0" fmla="*/ 7 w 26"/>
                <a:gd name="T1" fmla="*/ 25 h 25"/>
                <a:gd name="T2" fmla="*/ 3 w 26"/>
                <a:gd name="T3" fmla="*/ 23 h 25"/>
                <a:gd name="T4" fmla="*/ 3 w 26"/>
                <a:gd name="T5" fmla="*/ 15 h 25"/>
                <a:gd name="T6" fmla="*/ 16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6" y="25"/>
                    <a:pt x="4" y="24"/>
                    <a:pt x="3" y="23"/>
                  </a:cubicBezTo>
                  <a:cubicBezTo>
                    <a:pt x="0" y="21"/>
                    <a:pt x="0" y="17"/>
                    <a:pt x="3" y="15"/>
                  </a:cubicBezTo>
                  <a:cubicBezTo>
                    <a:pt x="16" y="2"/>
                    <a:pt x="16" y="2"/>
                    <a:pt x="16" y="2"/>
                  </a:cubicBezTo>
                  <a:cubicBezTo>
                    <a:pt x="18" y="0"/>
                    <a:pt x="22" y="0"/>
                    <a:pt x="24" y="2"/>
                  </a:cubicBezTo>
                  <a:cubicBezTo>
                    <a:pt x="26" y="4"/>
                    <a:pt x="26" y="8"/>
                    <a:pt x="24" y="10"/>
                  </a:cubicBezTo>
                  <a:cubicBezTo>
                    <a:pt x="11" y="23"/>
                    <a:pt x="11" y="23"/>
                    <a:pt x="11" y="23"/>
                  </a:cubicBezTo>
                  <a:cubicBezTo>
                    <a:pt x="10" y="24"/>
                    <a:pt x="9"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9" name="Freeform 44"/>
            <p:cNvSpPr>
              <a:spLocks/>
            </p:cNvSpPr>
            <p:nvPr/>
          </p:nvSpPr>
          <p:spPr bwMode="auto">
            <a:xfrm>
              <a:off x="3541848" y="4751163"/>
              <a:ext cx="72245" cy="71214"/>
            </a:xfrm>
            <a:custGeom>
              <a:avLst/>
              <a:gdLst>
                <a:gd name="T0" fmla="*/ 6 w 26"/>
                <a:gd name="T1" fmla="*/ 26 h 26"/>
                <a:gd name="T2" fmla="*/ 2 w 26"/>
                <a:gd name="T3" fmla="*/ 24 h 26"/>
                <a:gd name="T4" fmla="*/ 2 w 26"/>
                <a:gd name="T5" fmla="*/ 16 h 26"/>
                <a:gd name="T6" fmla="*/ 15 w 26"/>
                <a:gd name="T7" fmla="*/ 3 h 26"/>
                <a:gd name="T8" fmla="*/ 23 w 26"/>
                <a:gd name="T9" fmla="*/ 3 h 26"/>
                <a:gd name="T10" fmla="*/ 23 w 26"/>
                <a:gd name="T11" fmla="*/ 11 h 26"/>
                <a:gd name="T12" fmla="*/ 10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2"/>
                    <a:pt x="0" y="18"/>
                    <a:pt x="2" y="16"/>
                  </a:cubicBezTo>
                  <a:cubicBezTo>
                    <a:pt x="15" y="3"/>
                    <a:pt x="15" y="3"/>
                    <a:pt x="15" y="3"/>
                  </a:cubicBezTo>
                  <a:cubicBezTo>
                    <a:pt x="17" y="0"/>
                    <a:pt x="21" y="0"/>
                    <a:pt x="23" y="3"/>
                  </a:cubicBezTo>
                  <a:cubicBezTo>
                    <a:pt x="26" y="5"/>
                    <a:pt x="26" y="9"/>
                    <a:pt x="23" y="11"/>
                  </a:cubicBezTo>
                  <a:cubicBezTo>
                    <a:pt x="10" y="24"/>
                    <a:pt x="10" y="24"/>
                    <a:pt x="10"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10" name="CaixaDeTexto 109"/>
          <p:cNvSpPr txBox="1"/>
          <p:nvPr/>
        </p:nvSpPr>
        <p:spPr>
          <a:xfrm>
            <a:off x="2487637" y="3443715"/>
            <a:ext cx="585216" cy="584775"/>
          </a:xfrm>
          <a:prstGeom prst="rect">
            <a:avLst/>
          </a:prstGeom>
          <a:noFill/>
        </p:spPr>
        <p:txBody>
          <a:bodyPr wrap="square" rtlCol="0">
            <a:spAutoFit/>
          </a:bodyPr>
          <a:lstStyle/>
          <a:p>
            <a:pPr algn="ctr"/>
            <a:r>
              <a:rPr lang="pt-BR" sz="3200" b="1" dirty="0">
                <a:solidFill>
                  <a:schemeClr val="bg1"/>
                </a:solidFill>
              </a:rPr>
              <a:t>+</a:t>
            </a:r>
          </a:p>
        </p:txBody>
      </p:sp>
      <p:sp>
        <p:nvSpPr>
          <p:cNvPr id="111" name="Retângulo 110"/>
          <p:cNvSpPr/>
          <p:nvPr/>
        </p:nvSpPr>
        <p:spPr>
          <a:xfrm rot="2700000">
            <a:off x="2126360" y="3662647"/>
            <a:ext cx="229616" cy="2296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2" name="Retângulo 111"/>
          <p:cNvSpPr/>
          <p:nvPr/>
        </p:nvSpPr>
        <p:spPr>
          <a:xfrm rot="2700000">
            <a:off x="2569486" y="4187003"/>
            <a:ext cx="111473" cy="1114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3" name="CaixaDeTexto 112"/>
          <p:cNvSpPr txBox="1"/>
          <p:nvPr/>
        </p:nvSpPr>
        <p:spPr>
          <a:xfrm>
            <a:off x="1818316" y="3249133"/>
            <a:ext cx="585216" cy="461665"/>
          </a:xfrm>
          <a:prstGeom prst="rect">
            <a:avLst/>
          </a:prstGeom>
          <a:noFill/>
        </p:spPr>
        <p:txBody>
          <a:bodyPr wrap="square" rtlCol="0">
            <a:spAutoFit/>
          </a:bodyPr>
          <a:lstStyle/>
          <a:p>
            <a:pPr algn="ctr"/>
            <a:r>
              <a:rPr lang="pt-BR" sz="2400" dirty="0">
                <a:solidFill>
                  <a:schemeClr val="bg1"/>
                </a:solidFill>
              </a:rPr>
              <a:t>+</a:t>
            </a:r>
          </a:p>
        </p:txBody>
      </p:sp>
      <p:sp>
        <p:nvSpPr>
          <p:cNvPr id="115" name="Forma Livre: Forma 114"/>
          <p:cNvSpPr/>
          <p:nvPr/>
        </p:nvSpPr>
        <p:spPr>
          <a:xfrm>
            <a:off x="3411375" y="1278952"/>
            <a:ext cx="393192" cy="3931920"/>
          </a:xfrm>
          <a:custGeom>
            <a:avLst/>
            <a:gdLst>
              <a:gd name="connsiteX0" fmla="*/ 384048 w 384048"/>
              <a:gd name="connsiteY0" fmla="*/ 0 h 3931920"/>
              <a:gd name="connsiteX1" fmla="*/ 0 w 384048"/>
              <a:gd name="connsiteY1" fmla="*/ 0 h 3931920"/>
              <a:gd name="connsiteX2" fmla="*/ 0 w 384048"/>
              <a:gd name="connsiteY2" fmla="*/ 3931920 h 3931920"/>
              <a:gd name="connsiteX3" fmla="*/ 377952 w 384048"/>
              <a:gd name="connsiteY3" fmla="*/ 3931920 h 3931920"/>
              <a:gd name="connsiteX0" fmla="*/ 384048 w 384048"/>
              <a:gd name="connsiteY0" fmla="*/ 0 h 3931920"/>
              <a:gd name="connsiteX1" fmla="*/ 0 w 384048"/>
              <a:gd name="connsiteY1" fmla="*/ 0 h 3931920"/>
              <a:gd name="connsiteX2" fmla="*/ 0 w 384048"/>
              <a:gd name="connsiteY2" fmla="*/ 3931920 h 3931920"/>
              <a:gd name="connsiteX3" fmla="*/ 383032 w 384048"/>
              <a:gd name="connsiteY3" fmla="*/ 3931920 h 3931920"/>
              <a:gd name="connsiteX0" fmla="*/ 38404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 name="connsiteX0" fmla="*/ 38658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 name="connsiteX0" fmla="*/ 391668 w 393192"/>
              <a:gd name="connsiteY0" fmla="*/ 0 h 3931920"/>
              <a:gd name="connsiteX1" fmla="*/ 0 w 393192"/>
              <a:gd name="connsiteY1" fmla="*/ 0 h 3931920"/>
              <a:gd name="connsiteX2" fmla="*/ 0 w 393192"/>
              <a:gd name="connsiteY2" fmla="*/ 3931920 h 3931920"/>
              <a:gd name="connsiteX3" fmla="*/ 393192 w 393192"/>
              <a:gd name="connsiteY3" fmla="*/ 3931920 h 3931920"/>
            </a:gdLst>
            <a:ahLst/>
            <a:cxnLst>
              <a:cxn ang="0">
                <a:pos x="connsiteX0" y="connsiteY0"/>
              </a:cxn>
              <a:cxn ang="0">
                <a:pos x="connsiteX1" y="connsiteY1"/>
              </a:cxn>
              <a:cxn ang="0">
                <a:pos x="connsiteX2" y="connsiteY2"/>
              </a:cxn>
              <a:cxn ang="0">
                <a:pos x="connsiteX3" y="connsiteY3"/>
              </a:cxn>
            </a:cxnLst>
            <a:rect l="l" t="t" r="r" b="b"/>
            <a:pathLst>
              <a:path w="393192" h="3931920">
                <a:moveTo>
                  <a:pt x="391668" y="0"/>
                </a:moveTo>
                <a:lnTo>
                  <a:pt x="0" y="0"/>
                </a:lnTo>
                <a:lnTo>
                  <a:pt x="0" y="3931920"/>
                </a:lnTo>
                <a:lnTo>
                  <a:pt x="393192" y="393192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CaixaDeTexto 115"/>
          <p:cNvSpPr txBox="1"/>
          <p:nvPr/>
        </p:nvSpPr>
        <p:spPr>
          <a:xfrm>
            <a:off x="7285666" y="1943073"/>
            <a:ext cx="3308364" cy="978729"/>
          </a:xfrm>
          <a:prstGeom prst="rect">
            <a:avLst/>
          </a:prstGeom>
          <a:noFill/>
        </p:spPr>
        <p:txBody>
          <a:bodyPr wrap="square" rtlCol="0">
            <a:spAutoFit/>
          </a:bodyPr>
          <a:lstStyle/>
          <a:p>
            <a:pPr>
              <a:lnSpc>
                <a:spcPct val="90000"/>
              </a:lnSpc>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Process to transfer money can only be executed by scraping the secret code, making the money out of circulation</a:t>
            </a:r>
          </a:p>
        </p:txBody>
      </p:sp>
      <p:sp>
        <p:nvSpPr>
          <p:cNvPr id="117" name="CaixaDeTexto 116"/>
          <p:cNvSpPr txBox="1"/>
          <p:nvPr/>
        </p:nvSpPr>
        <p:spPr>
          <a:xfrm>
            <a:off x="8039687" y="4174111"/>
            <a:ext cx="3211827" cy="978729"/>
          </a:xfrm>
          <a:prstGeom prst="rect">
            <a:avLst/>
          </a:prstGeom>
          <a:noFill/>
        </p:spPr>
        <p:txBody>
          <a:bodyPr wrap="square" rtlCol="0">
            <a:spAutoFit/>
          </a:bodyPr>
          <a:lstStyle/>
          <a:p>
            <a:pPr>
              <a:lnSpc>
                <a:spcPct val="90000"/>
              </a:lnSpc>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Alternatively, printed CRIFRON can be passed on as an traditional money as long as the secret code is not scraped and used</a:t>
            </a:r>
          </a:p>
        </p:txBody>
      </p:sp>
      <p:grpSp>
        <p:nvGrpSpPr>
          <p:cNvPr id="136" name="Agrupar 135"/>
          <p:cNvGrpSpPr/>
          <p:nvPr/>
        </p:nvGrpSpPr>
        <p:grpSpPr>
          <a:xfrm>
            <a:off x="10717221" y="5497282"/>
            <a:ext cx="823913" cy="792164"/>
            <a:chOff x="3175" y="-3175"/>
            <a:chExt cx="823913" cy="792164"/>
          </a:xfrm>
          <a:solidFill>
            <a:schemeClr val="bg1">
              <a:lumMod val="65000"/>
            </a:schemeClr>
          </a:solidFill>
        </p:grpSpPr>
        <p:sp>
          <p:nvSpPr>
            <p:cNvPr id="127" name="Freeform 56"/>
            <p:cNvSpPr>
              <a:spLocks/>
            </p:cNvSpPr>
            <p:nvPr/>
          </p:nvSpPr>
          <p:spPr bwMode="auto">
            <a:xfrm>
              <a:off x="552450" y="393701"/>
              <a:ext cx="138113" cy="395288"/>
            </a:xfrm>
            <a:custGeom>
              <a:avLst/>
              <a:gdLst>
                <a:gd name="T0" fmla="*/ 16 w 32"/>
                <a:gd name="T1" fmla="*/ 92 h 92"/>
                <a:gd name="T2" fmla="*/ 0 w 32"/>
                <a:gd name="T3" fmla="*/ 76 h 92"/>
                <a:gd name="T4" fmla="*/ 0 w 32"/>
                <a:gd name="T5" fmla="*/ 0 h 92"/>
                <a:gd name="T6" fmla="*/ 8 w 32"/>
                <a:gd name="T7" fmla="*/ 0 h 92"/>
                <a:gd name="T8" fmla="*/ 8 w 32"/>
                <a:gd name="T9" fmla="*/ 76 h 92"/>
                <a:gd name="T10" fmla="*/ 16 w 32"/>
                <a:gd name="T11" fmla="*/ 84 h 92"/>
                <a:gd name="T12" fmla="*/ 24 w 32"/>
                <a:gd name="T13" fmla="*/ 76 h 92"/>
                <a:gd name="T14" fmla="*/ 24 w 32"/>
                <a:gd name="T15" fmla="*/ 0 h 92"/>
                <a:gd name="T16" fmla="*/ 32 w 32"/>
                <a:gd name="T17" fmla="*/ 0 h 92"/>
                <a:gd name="T18" fmla="*/ 32 w 32"/>
                <a:gd name="T19" fmla="*/ 76 h 92"/>
                <a:gd name="T20" fmla="*/ 16 w 32"/>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92">
                  <a:moveTo>
                    <a:pt x="16" y="92"/>
                  </a:moveTo>
                  <a:cubicBezTo>
                    <a:pt x="7" y="92"/>
                    <a:pt x="0" y="85"/>
                    <a:pt x="0" y="76"/>
                  </a:cubicBezTo>
                  <a:cubicBezTo>
                    <a:pt x="0" y="0"/>
                    <a:pt x="0" y="0"/>
                    <a:pt x="0" y="0"/>
                  </a:cubicBezTo>
                  <a:cubicBezTo>
                    <a:pt x="8" y="0"/>
                    <a:pt x="8" y="0"/>
                    <a:pt x="8" y="0"/>
                  </a:cubicBezTo>
                  <a:cubicBezTo>
                    <a:pt x="8" y="76"/>
                    <a:pt x="8" y="76"/>
                    <a:pt x="8" y="76"/>
                  </a:cubicBezTo>
                  <a:cubicBezTo>
                    <a:pt x="8" y="80"/>
                    <a:pt x="12" y="84"/>
                    <a:pt x="16" y="84"/>
                  </a:cubicBezTo>
                  <a:cubicBezTo>
                    <a:pt x="20" y="84"/>
                    <a:pt x="24" y="80"/>
                    <a:pt x="24" y="76"/>
                  </a:cubicBezTo>
                  <a:cubicBezTo>
                    <a:pt x="24" y="0"/>
                    <a:pt x="24" y="0"/>
                    <a:pt x="24" y="0"/>
                  </a:cubicBezTo>
                  <a:cubicBezTo>
                    <a:pt x="32" y="0"/>
                    <a:pt x="32" y="0"/>
                    <a:pt x="32" y="0"/>
                  </a:cubicBezTo>
                  <a:cubicBezTo>
                    <a:pt x="32" y="76"/>
                    <a:pt x="32" y="76"/>
                    <a:pt x="32" y="76"/>
                  </a:cubicBezTo>
                  <a:cubicBezTo>
                    <a:pt x="32" y="85"/>
                    <a:pt x="25" y="92"/>
                    <a:pt x="16"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8" name="Freeform 57"/>
            <p:cNvSpPr>
              <a:spLocks noEditPoints="1"/>
            </p:cNvSpPr>
            <p:nvPr/>
          </p:nvSpPr>
          <p:spPr bwMode="auto">
            <a:xfrm>
              <a:off x="415925" y="-3175"/>
              <a:ext cx="411163" cy="412750"/>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8 h 96"/>
                <a:gd name="T12" fmla="*/ 8 w 96"/>
                <a:gd name="T13" fmla="*/ 48 h 96"/>
                <a:gd name="T14" fmla="*/ 48 w 96"/>
                <a:gd name="T15" fmla="*/ 88 h 96"/>
                <a:gd name="T16" fmla="*/ 88 w 96"/>
                <a:gd name="T17" fmla="*/ 48 h 96"/>
                <a:gd name="T18" fmla="*/ 48 w 96"/>
                <a:gd name="T1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8"/>
                  </a:moveTo>
                  <a:cubicBezTo>
                    <a:pt x="26" y="8"/>
                    <a:pt x="8" y="26"/>
                    <a:pt x="8" y="48"/>
                  </a:cubicBezTo>
                  <a:cubicBezTo>
                    <a:pt x="8" y="70"/>
                    <a:pt x="26" y="88"/>
                    <a:pt x="48" y="88"/>
                  </a:cubicBezTo>
                  <a:cubicBezTo>
                    <a:pt x="70" y="88"/>
                    <a:pt x="88" y="70"/>
                    <a:pt x="88" y="48"/>
                  </a:cubicBezTo>
                  <a:cubicBezTo>
                    <a:pt x="88" y="26"/>
                    <a:pt x="70" y="8"/>
                    <a:pt x="4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9" name="Rectangle 58"/>
            <p:cNvSpPr>
              <a:spLocks noChangeArrowheads="1"/>
            </p:cNvSpPr>
            <p:nvPr/>
          </p:nvSpPr>
          <p:spPr bwMode="auto">
            <a:xfrm>
              <a:off x="3175" y="376238"/>
              <a:ext cx="239713"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0" name="Rectangle 59"/>
            <p:cNvSpPr>
              <a:spLocks noChangeArrowheads="1"/>
            </p:cNvSpPr>
            <p:nvPr/>
          </p:nvSpPr>
          <p:spPr bwMode="auto">
            <a:xfrm>
              <a:off x="3175" y="444501"/>
              <a:ext cx="412750"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1" name="Rectangle 60"/>
            <p:cNvSpPr>
              <a:spLocks noChangeArrowheads="1"/>
            </p:cNvSpPr>
            <p:nvPr/>
          </p:nvSpPr>
          <p:spPr bwMode="auto">
            <a:xfrm>
              <a:off x="3175" y="514351"/>
              <a:ext cx="41275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2" name="Rectangle 61"/>
            <p:cNvSpPr>
              <a:spLocks noChangeArrowheads="1"/>
            </p:cNvSpPr>
            <p:nvPr/>
          </p:nvSpPr>
          <p:spPr bwMode="auto">
            <a:xfrm>
              <a:off x="723900" y="650876"/>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3" name="Rectangle 62"/>
            <p:cNvSpPr>
              <a:spLocks noChangeArrowheads="1"/>
            </p:cNvSpPr>
            <p:nvPr/>
          </p:nvSpPr>
          <p:spPr bwMode="auto">
            <a:xfrm>
              <a:off x="723900" y="58261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4" name="Rectangle 63"/>
            <p:cNvSpPr>
              <a:spLocks noChangeArrowheads="1"/>
            </p:cNvSpPr>
            <p:nvPr/>
          </p:nvSpPr>
          <p:spPr bwMode="auto">
            <a:xfrm>
              <a:off x="723900" y="514351"/>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5" name="Freeform 64"/>
            <p:cNvSpPr>
              <a:spLocks/>
            </p:cNvSpPr>
            <p:nvPr/>
          </p:nvSpPr>
          <p:spPr bwMode="auto">
            <a:xfrm>
              <a:off x="484188" y="66676"/>
              <a:ext cx="136525" cy="136525"/>
            </a:xfrm>
            <a:custGeom>
              <a:avLst/>
              <a:gdLst>
                <a:gd name="T0" fmla="*/ 8 w 32"/>
                <a:gd name="T1" fmla="*/ 32 h 32"/>
                <a:gd name="T2" fmla="*/ 0 w 32"/>
                <a:gd name="T3" fmla="*/ 32 h 32"/>
                <a:gd name="T4" fmla="*/ 32 w 32"/>
                <a:gd name="T5" fmla="*/ 0 h 32"/>
                <a:gd name="T6" fmla="*/ 32 w 32"/>
                <a:gd name="T7" fmla="*/ 8 h 32"/>
                <a:gd name="T8" fmla="*/ 8 w 32"/>
                <a:gd name="T9" fmla="*/ 32 h 32"/>
              </a:gdLst>
              <a:ahLst/>
              <a:cxnLst>
                <a:cxn ang="0">
                  <a:pos x="T0" y="T1"/>
                </a:cxn>
                <a:cxn ang="0">
                  <a:pos x="T2" y="T3"/>
                </a:cxn>
                <a:cxn ang="0">
                  <a:pos x="T4" y="T5"/>
                </a:cxn>
                <a:cxn ang="0">
                  <a:pos x="T6" y="T7"/>
                </a:cxn>
                <a:cxn ang="0">
                  <a:pos x="T8" y="T9"/>
                </a:cxn>
              </a:cxnLst>
              <a:rect l="0" t="0" r="r" b="b"/>
              <a:pathLst>
                <a:path w="32" h="32">
                  <a:moveTo>
                    <a:pt x="8" y="32"/>
                  </a:moveTo>
                  <a:cubicBezTo>
                    <a:pt x="0" y="32"/>
                    <a:pt x="0" y="32"/>
                    <a:pt x="0" y="32"/>
                  </a:cubicBezTo>
                  <a:cubicBezTo>
                    <a:pt x="0" y="14"/>
                    <a:pt x="14" y="0"/>
                    <a:pt x="32" y="0"/>
                  </a:cubicBezTo>
                  <a:cubicBezTo>
                    <a:pt x="32" y="8"/>
                    <a:pt x="32" y="8"/>
                    <a:pt x="32" y="8"/>
                  </a:cubicBezTo>
                  <a:cubicBezTo>
                    <a:pt x="19" y="8"/>
                    <a:pt x="8" y="19"/>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37" name="CaixaDeTexto 136"/>
          <p:cNvSpPr txBox="1"/>
          <p:nvPr/>
        </p:nvSpPr>
        <p:spPr>
          <a:xfrm>
            <a:off x="10115051" y="5617496"/>
            <a:ext cx="585216" cy="646331"/>
          </a:xfrm>
          <a:prstGeom prst="rect">
            <a:avLst/>
          </a:prstGeom>
          <a:noFill/>
        </p:spPr>
        <p:txBody>
          <a:bodyPr wrap="square" rtlCol="0">
            <a:spAutoFit/>
          </a:bodyPr>
          <a:lstStyle/>
          <a:p>
            <a:pPr algn="ctr"/>
            <a:r>
              <a:rPr lang="pt-BR" sz="3600" dirty="0">
                <a:solidFill>
                  <a:schemeClr val="bg1">
                    <a:lumMod val="65000"/>
                  </a:schemeClr>
                </a:solidFill>
              </a:rPr>
              <a:t>+</a:t>
            </a:r>
          </a:p>
        </p:txBody>
      </p:sp>
      <p:sp>
        <p:nvSpPr>
          <p:cNvPr id="138" name="Freeform 20"/>
          <p:cNvSpPr>
            <a:spLocks noEditPoints="1"/>
          </p:cNvSpPr>
          <p:nvPr/>
        </p:nvSpPr>
        <p:spPr bwMode="auto">
          <a:xfrm>
            <a:off x="4069156" y="4774252"/>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139" name="Agrupar 138"/>
          <p:cNvGrpSpPr/>
          <p:nvPr/>
        </p:nvGrpSpPr>
        <p:grpSpPr>
          <a:xfrm>
            <a:off x="4843021" y="5357983"/>
            <a:ext cx="199191" cy="196096"/>
            <a:chOff x="4529547" y="5295068"/>
            <a:chExt cx="199191" cy="196096"/>
          </a:xfrm>
          <a:solidFill>
            <a:schemeClr val="bg1">
              <a:lumMod val="65000"/>
            </a:schemeClr>
          </a:solidFill>
        </p:grpSpPr>
        <p:sp>
          <p:nvSpPr>
            <p:cNvPr id="140" name="Freeform 33"/>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1" name="Freeform 34"/>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2" name="Freeform 35"/>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3" name="Freeform 36"/>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50" name="CaixaDeTexto 149"/>
          <p:cNvSpPr txBox="1"/>
          <p:nvPr/>
        </p:nvSpPr>
        <p:spPr>
          <a:xfrm>
            <a:off x="10617525" y="167578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nvGrpSpPr>
          <p:cNvPr id="151" name="Agrupar 150"/>
          <p:cNvGrpSpPr/>
          <p:nvPr/>
        </p:nvGrpSpPr>
        <p:grpSpPr>
          <a:xfrm>
            <a:off x="11149854" y="1422194"/>
            <a:ext cx="199191" cy="196096"/>
            <a:chOff x="4529547" y="5295068"/>
            <a:chExt cx="199191" cy="196096"/>
          </a:xfrm>
          <a:solidFill>
            <a:schemeClr val="bg1">
              <a:lumMod val="65000"/>
            </a:schemeClr>
          </a:solidFill>
        </p:grpSpPr>
        <p:sp>
          <p:nvSpPr>
            <p:cNvPr id="152" name="Freeform 33"/>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3" name="Freeform 34"/>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4" name="Freeform 35"/>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5" name="Freeform 36"/>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85" name="CaixaDeTexto 11">
            <a:extLst>
              <a:ext uri="{FF2B5EF4-FFF2-40B4-BE49-F238E27FC236}">
                <a16:creationId xmlns:a16="http://schemas.microsoft.com/office/drawing/2014/main" id="{FD963138-FAB4-4EB4-B939-A65B4EF2BAB3}"/>
              </a:ext>
            </a:extLst>
          </p:cNvPr>
          <p:cNvSpPr txBox="1"/>
          <p:nvPr/>
        </p:nvSpPr>
        <p:spPr>
          <a:xfrm rot="5400000">
            <a:off x="-2128800" y="2835497"/>
            <a:ext cx="5426486" cy="1935210"/>
          </a:xfrm>
          <a:prstGeom prst="rect">
            <a:avLst/>
          </a:prstGeom>
          <a:noFill/>
        </p:spPr>
        <p:txBody>
          <a:bodyPr wrap="non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M</a:t>
            </a:r>
            <a:r>
              <a:rPr lang="pt-BR" sz="11000" b="1" dirty="0">
                <a:solidFill>
                  <a:schemeClr val="bg1"/>
                </a:solidFill>
                <a:latin typeface="Segoe UI" panose="020B0502040204020203" pitchFamily="34" charset="0"/>
                <a:ea typeface="Segoe UI" panose="020B0502040204020203" pitchFamily="34" charset="0"/>
                <a:cs typeface="Segoe UI" panose="020B0502040204020203" pitchFamily="34" charset="0"/>
              </a:rPr>
              <a:t>OBILE</a:t>
            </a:r>
            <a:endParaRPr lang="pt-BR" sz="11000" b="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sp>
        <p:nvSpPr>
          <p:cNvPr id="114" name="CaixaDeTexto 11">
            <a:extLst>
              <a:ext uri="{FF2B5EF4-FFF2-40B4-BE49-F238E27FC236}">
                <a16:creationId xmlns:a16="http://schemas.microsoft.com/office/drawing/2014/main" id="{5BBCBD0B-E6AE-4F42-B9B5-B2E8019BEAE5}"/>
              </a:ext>
            </a:extLst>
          </p:cNvPr>
          <p:cNvSpPr txBox="1"/>
          <p:nvPr/>
        </p:nvSpPr>
        <p:spPr>
          <a:xfrm>
            <a:off x="-91528" y="-259441"/>
            <a:ext cx="5944279" cy="1935210"/>
          </a:xfrm>
          <a:prstGeom prst="rect">
            <a:avLst/>
          </a:prstGeom>
          <a:noFill/>
        </p:spPr>
        <p:txBody>
          <a:bodyPr wrap="square" rtlCol="0">
            <a:spAutoFit/>
          </a:bodyPr>
          <a:lstStyle/>
          <a:p>
            <a:pPr>
              <a:lnSpc>
                <a:spcPct val="120000"/>
              </a:lnSpc>
            </a:pPr>
            <a:r>
              <a:rPr lang="pt-BR" sz="11000" b="1" dirty="0">
                <a:solidFill>
                  <a:srgbClr val="45A56A"/>
                </a:solidFill>
                <a:latin typeface="Segoe UI" panose="020B0502040204020203" pitchFamily="34" charset="0"/>
                <a:ea typeface="Segoe UI" panose="020B0502040204020203" pitchFamily="34" charset="0"/>
                <a:cs typeface="Segoe UI" panose="020B0502040204020203" pitchFamily="34" charset="0"/>
              </a:rPr>
              <a:t>APP</a:t>
            </a:r>
            <a:endParaRPr lang="pt-BR" sz="11000" b="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904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p:cNvGrpSpPr/>
          <p:nvPr/>
        </p:nvGrpSpPr>
        <p:grpSpPr>
          <a:xfrm>
            <a:off x="277792" y="6143590"/>
            <a:ext cx="11816780" cy="461665"/>
            <a:chOff x="277792" y="6102646"/>
            <a:chExt cx="11816780" cy="461665"/>
          </a:xfrm>
        </p:grpSpPr>
        <p:cxnSp>
          <p:nvCxnSpPr>
            <p:cNvPr id="107" name="Conector reto 39"/>
            <p:cNvCxnSpPr/>
            <p:nvPr/>
          </p:nvCxnSpPr>
          <p:spPr>
            <a:xfrm flipH="1">
              <a:off x="277792" y="6357582"/>
              <a:ext cx="11308465" cy="0"/>
            </a:xfrm>
            <a:prstGeom prst="line">
              <a:avLst/>
            </a:prstGeom>
            <a:ln w="38100"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09" name="CaixaDeTexto 41"/>
            <p:cNvSpPr txBox="1"/>
            <p:nvPr/>
          </p:nvSpPr>
          <p:spPr>
            <a:xfrm>
              <a:off x="11509356" y="6102646"/>
              <a:ext cx="585216" cy="461665"/>
            </a:xfrm>
            <a:prstGeom prst="rect">
              <a:avLst/>
            </a:prstGeom>
            <a:noFill/>
          </p:spPr>
          <p:txBody>
            <a:bodyPr wrap="square" rtlCol="0">
              <a:spAutoFit/>
            </a:bodyPr>
            <a:lstStyle/>
            <a:p>
              <a:pPr algn="ctr"/>
              <a:r>
                <a:rPr lang="pt-BR" sz="2400" dirty="0">
                  <a:solidFill>
                    <a:schemeClr val="bg1">
                      <a:lumMod val="65000"/>
                    </a:schemeClr>
                  </a:solidFill>
                </a:rPr>
                <a:t>+</a:t>
              </a:r>
            </a:p>
          </p:txBody>
        </p:sp>
      </p:grpSp>
      <p:sp>
        <p:nvSpPr>
          <p:cNvPr id="120" name="CaixaDeTexto 115"/>
          <p:cNvSpPr txBox="1"/>
          <p:nvPr/>
        </p:nvSpPr>
        <p:spPr>
          <a:xfrm>
            <a:off x="5795927" y="628553"/>
            <a:ext cx="2184571" cy="559127"/>
          </a:xfrm>
          <a:prstGeom prst="rect">
            <a:avLst/>
          </a:prstGeom>
          <a:noFill/>
        </p:spPr>
        <p:txBody>
          <a:bodyPr wrap="square" rtlCol="0">
            <a:spAutoFit/>
          </a:bodyPr>
          <a:lstStyle/>
          <a:p>
            <a:pPr>
              <a:lnSpc>
                <a:spcPct val="90000"/>
              </a:lnSpc>
              <a:spcBef>
                <a:spcPts val="200"/>
              </a:spcBef>
              <a:spcAft>
                <a:spcPts val="200"/>
              </a:spcAft>
            </a:pPr>
            <a:r>
              <a:rPr lang="pt-BR" sz="15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Sustainable</a:t>
            </a:r>
          </a:p>
          <a:p>
            <a:pPr>
              <a:lnSpc>
                <a:spcPct val="90000"/>
              </a:lnSpc>
              <a:spcBef>
                <a:spcPts val="200"/>
              </a:spcBef>
              <a:spcAft>
                <a:spcPts val="200"/>
              </a:spcAft>
            </a:pPr>
            <a:r>
              <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Recycled paper</a:t>
            </a:r>
          </a:p>
        </p:txBody>
      </p:sp>
      <p:sp>
        <p:nvSpPr>
          <p:cNvPr id="121" name="CaixaDeTexto 115"/>
          <p:cNvSpPr txBox="1"/>
          <p:nvPr/>
        </p:nvSpPr>
        <p:spPr>
          <a:xfrm>
            <a:off x="2037362" y="2679633"/>
            <a:ext cx="1955801" cy="1182375"/>
          </a:xfrm>
          <a:prstGeom prst="rect">
            <a:avLst/>
          </a:prstGeom>
          <a:noFill/>
        </p:spPr>
        <p:txBody>
          <a:bodyPr wrap="square" rtlCol="0">
            <a:spAutoFit/>
          </a:bodyPr>
          <a:lstStyle/>
          <a:p>
            <a:pPr>
              <a:lnSpc>
                <a:spcPct val="90000"/>
              </a:lnSpc>
              <a:spcBef>
                <a:spcPts val="200"/>
              </a:spcBef>
              <a:spcAft>
                <a:spcPts val="200"/>
              </a:spcAft>
            </a:pPr>
            <a:r>
              <a:rPr lang="pt-BR" sz="15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Printed money</a:t>
            </a:r>
          </a:p>
          <a:p>
            <a:pPr>
              <a:lnSpc>
                <a:spcPct val="90000"/>
              </a:lnSpc>
              <a:spcBef>
                <a:spcPts val="200"/>
              </a:spcBef>
              <a:spcAft>
                <a:spcPts val="200"/>
              </a:spcAft>
            </a:pPr>
            <a:r>
              <a:rPr lang="en-US"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Through our mobile printer you will be able to print physical money</a:t>
            </a:r>
            <a:endPar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2" name="CaixaDeTexto 115"/>
          <p:cNvSpPr txBox="1"/>
          <p:nvPr/>
        </p:nvSpPr>
        <p:spPr>
          <a:xfrm>
            <a:off x="8171290" y="1062084"/>
            <a:ext cx="2072351" cy="974626"/>
          </a:xfrm>
          <a:prstGeom prst="rect">
            <a:avLst/>
          </a:prstGeom>
          <a:noFill/>
        </p:spPr>
        <p:txBody>
          <a:bodyPr wrap="square" rtlCol="0">
            <a:spAutoFit/>
          </a:bodyPr>
          <a:lstStyle/>
          <a:p>
            <a:pPr>
              <a:lnSpc>
                <a:spcPct val="90000"/>
              </a:lnSpc>
              <a:spcBef>
                <a:spcPts val="200"/>
              </a:spcBef>
              <a:spcAft>
                <a:spcPts val="200"/>
              </a:spcAft>
            </a:pPr>
            <a:r>
              <a:rPr lang="en-US" sz="15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Secret code scraped</a:t>
            </a:r>
          </a:p>
          <a:p>
            <a:pPr>
              <a:lnSpc>
                <a:spcPct val="90000"/>
              </a:lnSpc>
              <a:spcBef>
                <a:spcPts val="200"/>
              </a:spcBef>
              <a:spcAft>
                <a:spcPts val="200"/>
              </a:spcAft>
            </a:pPr>
            <a:r>
              <a:rPr lang="en-US"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This code should be scraped to use the money</a:t>
            </a:r>
            <a:endPar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4" name="CaixaDeTexto 115"/>
          <p:cNvSpPr txBox="1"/>
          <p:nvPr/>
        </p:nvSpPr>
        <p:spPr>
          <a:xfrm>
            <a:off x="8973352" y="3270680"/>
            <a:ext cx="2072351" cy="1597873"/>
          </a:xfrm>
          <a:prstGeom prst="rect">
            <a:avLst/>
          </a:prstGeom>
          <a:noFill/>
        </p:spPr>
        <p:txBody>
          <a:bodyPr wrap="square" rtlCol="0">
            <a:spAutoFit/>
          </a:bodyPr>
          <a:lstStyle/>
          <a:p>
            <a:pPr>
              <a:lnSpc>
                <a:spcPct val="90000"/>
              </a:lnSpc>
              <a:spcBef>
                <a:spcPts val="200"/>
              </a:spcBef>
              <a:spcAft>
                <a:spcPts val="200"/>
              </a:spcAft>
            </a:pPr>
            <a:r>
              <a:rPr lang="en-US" sz="15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Any currency in the world</a:t>
            </a:r>
            <a:endParaRPr lang="pt-BR" sz="1500" b="1" i="1" dirty="0">
              <a:solidFill>
                <a:srgbClr val="043CAC"/>
              </a:soli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You have buying power in your hand, anywhere in the world, at any time and in any currency</a:t>
            </a:r>
            <a:endPar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5" name="CaixaDeTexto 115"/>
          <p:cNvSpPr txBox="1"/>
          <p:nvPr/>
        </p:nvSpPr>
        <p:spPr>
          <a:xfrm>
            <a:off x="5031508" y="5303813"/>
            <a:ext cx="2133288" cy="1016176"/>
          </a:xfrm>
          <a:prstGeom prst="rect">
            <a:avLst/>
          </a:prstGeom>
          <a:noFill/>
        </p:spPr>
        <p:txBody>
          <a:bodyPr wrap="square" rtlCol="0">
            <a:spAutoFit/>
          </a:bodyPr>
          <a:lstStyle/>
          <a:p>
            <a:pPr>
              <a:lnSpc>
                <a:spcPct val="90000"/>
              </a:lnSpc>
              <a:spcBef>
                <a:spcPts val="200"/>
              </a:spcBef>
              <a:spcAft>
                <a:spcPts val="200"/>
              </a:spcAft>
            </a:pPr>
            <a:r>
              <a:rPr lang="pt-BR" sz="15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QR Code</a:t>
            </a:r>
          </a:p>
          <a:p>
            <a:pPr>
              <a:lnSpc>
                <a:spcPct val="90000"/>
              </a:lnSpc>
              <a:spcBef>
                <a:spcPts val="200"/>
              </a:spcBef>
              <a:spcAft>
                <a:spcPts val="200"/>
              </a:spcAft>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available for online verification of the veracity of the money</a:t>
            </a:r>
            <a:endPar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98" name="Group 197"/>
          <p:cNvGrpSpPr/>
          <p:nvPr/>
        </p:nvGrpSpPr>
        <p:grpSpPr>
          <a:xfrm>
            <a:off x="718749" y="765719"/>
            <a:ext cx="676815" cy="780328"/>
            <a:chOff x="201613" y="5705475"/>
            <a:chExt cx="944563" cy="1089025"/>
          </a:xfrm>
          <a:solidFill>
            <a:srgbClr val="ECC520"/>
          </a:solidFill>
        </p:grpSpPr>
        <p:sp>
          <p:nvSpPr>
            <p:cNvPr id="199" name="Freeform 63"/>
            <p:cNvSpPr>
              <a:spLocks noEditPoints="1"/>
            </p:cNvSpPr>
            <p:nvPr/>
          </p:nvSpPr>
          <p:spPr bwMode="auto">
            <a:xfrm>
              <a:off x="201613" y="6086475"/>
              <a:ext cx="944563" cy="708025"/>
            </a:xfrm>
            <a:custGeom>
              <a:avLst/>
              <a:gdLst>
                <a:gd name="T0" fmla="*/ 203 w 223"/>
                <a:gd name="T1" fmla="*/ 0 h 167"/>
                <a:gd name="T2" fmla="*/ 194 w 223"/>
                <a:gd name="T3" fmla="*/ 0 h 167"/>
                <a:gd name="T4" fmla="*/ 188 w 223"/>
                <a:gd name="T5" fmla="*/ 14 h 167"/>
                <a:gd name="T6" fmla="*/ 203 w 223"/>
                <a:gd name="T7" fmla="*/ 14 h 167"/>
                <a:gd name="T8" fmla="*/ 209 w 223"/>
                <a:gd name="T9" fmla="*/ 20 h 167"/>
                <a:gd name="T10" fmla="*/ 209 w 223"/>
                <a:gd name="T11" fmla="*/ 49 h 167"/>
                <a:gd name="T12" fmla="*/ 179 w 223"/>
                <a:gd name="T13" fmla="*/ 49 h 167"/>
                <a:gd name="T14" fmla="*/ 179 w 223"/>
                <a:gd name="T15" fmla="*/ 49 h 167"/>
                <a:gd name="T16" fmla="*/ 179 w 223"/>
                <a:gd name="T17" fmla="*/ 49 h 167"/>
                <a:gd name="T18" fmla="*/ 172 w 223"/>
                <a:gd name="T19" fmla="*/ 56 h 167"/>
                <a:gd name="T20" fmla="*/ 172 w 223"/>
                <a:gd name="T21" fmla="*/ 84 h 167"/>
                <a:gd name="T22" fmla="*/ 148 w 223"/>
                <a:gd name="T23" fmla="*/ 84 h 167"/>
                <a:gd name="T24" fmla="*/ 148 w 223"/>
                <a:gd name="T25" fmla="*/ 98 h 167"/>
                <a:gd name="T26" fmla="*/ 172 w 223"/>
                <a:gd name="T27" fmla="*/ 98 h 167"/>
                <a:gd name="T28" fmla="*/ 172 w 223"/>
                <a:gd name="T29" fmla="*/ 153 h 167"/>
                <a:gd name="T30" fmla="*/ 110 w 223"/>
                <a:gd name="T31" fmla="*/ 153 h 167"/>
                <a:gd name="T32" fmla="*/ 110 w 223"/>
                <a:gd name="T33" fmla="*/ 81 h 167"/>
                <a:gd name="T34" fmla="*/ 125 w 223"/>
                <a:gd name="T35" fmla="*/ 67 h 167"/>
                <a:gd name="T36" fmla="*/ 118 w 223"/>
                <a:gd name="T37" fmla="*/ 54 h 167"/>
                <a:gd name="T38" fmla="*/ 98 w 223"/>
                <a:gd name="T39" fmla="*/ 73 h 167"/>
                <a:gd name="T40" fmla="*/ 96 w 223"/>
                <a:gd name="T41" fmla="*/ 79 h 167"/>
                <a:gd name="T42" fmla="*/ 96 w 223"/>
                <a:gd name="T43" fmla="*/ 112 h 167"/>
                <a:gd name="T44" fmla="*/ 60 w 223"/>
                <a:gd name="T45" fmla="*/ 112 h 167"/>
                <a:gd name="T46" fmla="*/ 60 w 223"/>
                <a:gd name="T47" fmla="*/ 50 h 167"/>
                <a:gd name="T48" fmla="*/ 86 w 223"/>
                <a:gd name="T49" fmla="*/ 51 h 167"/>
                <a:gd name="T50" fmla="*/ 86 w 223"/>
                <a:gd name="T51" fmla="*/ 37 h 167"/>
                <a:gd name="T52" fmla="*/ 60 w 223"/>
                <a:gd name="T53" fmla="*/ 36 h 167"/>
                <a:gd name="T54" fmla="*/ 60 w 223"/>
                <a:gd name="T55" fmla="*/ 15 h 167"/>
                <a:gd name="T56" fmla="*/ 60 w 223"/>
                <a:gd name="T57" fmla="*/ 14 h 167"/>
                <a:gd name="T58" fmla="*/ 97 w 223"/>
                <a:gd name="T59" fmla="*/ 14 h 167"/>
                <a:gd name="T60" fmla="*/ 91 w 223"/>
                <a:gd name="T61" fmla="*/ 0 h 167"/>
                <a:gd name="T62" fmla="*/ 20 w 223"/>
                <a:gd name="T63" fmla="*/ 0 h 167"/>
                <a:gd name="T64" fmla="*/ 0 w 223"/>
                <a:gd name="T65" fmla="*/ 20 h 167"/>
                <a:gd name="T66" fmla="*/ 0 w 223"/>
                <a:gd name="T67" fmla="*/ 147 h 167"/>
                <a:gd name="T68" fmla="*/ 20 w 223"/>
                <a:gd name="T69" fmla="*/ 167 h 167"/>
                <a:gd name="T70" fmla="*/ 203 w 223"/>
                <a:gd name="T71" fmla="*/ 167 h 167"/>
                <a:gd name="T72" fmla="*/ 223 w 223"/>
                <a:gd name="T73" fmla="*/ 147 h 167"/>
                <a:gd name="T74" fmla="*/ 223 w 223"/>
                <a:gd name="T75" fmla="*/ 20 h 167"/>
                <a:gd name="T76" fmla="*/ 203 w 223"/>
                <a:gd name="T77" fmla="*/ 0 h 167"/>
                <a:gd name="T78" fmla="*/ 96 w 223"/>
                <a:gd name="T79" fmla="*/ 126 h 167"/>
                <a:gd name="T80" fmla="*/ 96 w 223"/>
                <a:gd name="T81" fmla="*/ 153 h 167"/>
                <a:gd name="T82" fmla="*/ 60 w 223"/>
                <a:gd name="T83" fmla="*/ 153 h 167"/>
                <a:gd name="T84" fmla="*/ 60 w 223"/>
                <a:gd name="T85" fmla="*/ 126 h 167"/>
                <a:gd name="T86" fmla="*/ 96 w 223"/>
                <a:gd name="T87" fmla="*/ 126 h 167"/>
                <a:gd name="T88" fmla="*/ 20 w 223"/>
                <a:gd name="T89" fmla="*/ 14 h 167"/>
                <a:gd name="T90" fmla="*/ 46 w 223"/>
                <a:gd name="T91" fmla="*/ 14 h 167"/>
                <a:gd name="T92" fmla="*/ 46 w 223"/>
                <a:gd name="T93" fmla="*/ 15 h 167"/>
                <a:gd name="T94" fmla="*/ 46 w 223"/>
                <a:gd name="T95" fmla="*/ 36 h 167"/>
                <a:gd name="T96" fmla="*/ 14 w 223"/>
                <a:gd name="T97" fmla="*/ 36 h 167"/>
                <a:gd name="T98" fmla="*/ 14 w 223"/>
                <a:gd name="T99" fmla="*/ 20 h 167"/>
                <a:gd name="T100" fmla="*/ 20 w 223"/>
                <a:gd name="T101" fmla="*/ 14 h 167"/>
                <a:gd name="T102" fmla="*/ 14 w 223"/>
                <a:gd name="T103" fmla="*/ 147 h 167"/>
                <a:gd name="T104" fmla="*/ 14 w 223"/>
                <a:gd name="T105" fmla="*/ 50 h 167"/>
                <a:gd name="T106" fmla="*/ 46 w 223"/>
                <a:gd name="T107" fmla="*/ 50 h 167"/>
                <a:gd name="T108" fmla="*/ 46 w 223"/>
                <a:gd name="T109" fmla="*/ 153 h 167"/>
                <a:gd name="T110" fmla="*/ 20 w 223"/>
                <a:gd name="T111" fmla="*/ 153 h 167"/>
                <a:gd name="T112" fmla="*/ 14 w 223"/>
                <a:gd name="T113" fmla="*/ 147 h 167"/>
                <a:gd name="T114" fmla="*/ 203 w 223"/>
                <a:gd name="T115" fmla="*/ 153 h 167"/>
                <a:gd name="T116" fmla="*/ 186 w 223"/>
                <a:gd name="T117" fmla="*/ 153 h 167"/>
                <a:gd name="T118" fmla="*/ 186 w 223"/>
                <a:gd name="T119" fmla="*/ 63 h 167"/>
                <a:gd name="T120" fmla="*/ 209 w 223"/>
                <a:gd name="T121" fmla="*/ 63 h 167"/>
                <a:gd name="T122" fmla="*/ 209 w 223"/>
                <a:gd name="T123" fmla="*/ 147 h 167"/>
                <a:gd name="T124" fmla="*/ 203 w 223"/>
                <a:gd name="T125" fmla="*/ 15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3" h="167">
                  <a:moveTo>
                    <a:pt x="203" y="0"/>
                  </a:moveTo>
                  <a:cubicBezTo>
                    <a:pt x="194" y="0"/>
                    <a:pt x="194" y="0"/>
                    <a:pt x="194" y="0"/>
                  </a:cubicBezTo>
                  <a:cubicBezTo>
                    <a:pt x="192" y="5"/>
                    <a:pt x="190" y="10"/>
                    <a:pt x="188" y="14"/>
                  </a:cubicBezTo>
                  <a:cubicBezTo>
                    <a:pt x="203" y="14"/>
                    <a:pt x="203" y="14"/>
                    <a:pt x="203" y="14"/>
                  </a:cubicBezTo>
                  <a:cubicBezTo>
                    <a:pt x="207" y="14"/>
                    <a:pt x="209" y="17"/>
                    <a:pt x="209" y="20"/>
                  </a:cubicBezTo>
                  <a:cubicBezTo>
                    <a:pt x="209" y="49"/>
                    <a:pt x="209" y="49"/>
                    <a:pt x="209" y="49"/>
                  </a:cubicBezTo>
                  <a:cubicBezTo>
                    <a:pt x="179" y="49"/>
                    <a:pt x="179" y="49"/>
                    <a:pt x="179" y="49"/>
                  </a:cubicBezTo>
                  <a:cubicBezTo>
                    <a:pt x="179" y="49"/>
                    <a:pt x="179" y="49"/>
                    <a:pt x="179" y="49"/>
                  </a:cubicBezTo>
                  <a:cubicBezTo>
                    <a:pt x="179" y="49"/>
                    <a:pt x="179" y="49"/>
                    <a:pt x="179" y="49"/>
                  </a:cubicBezTo>
                  <a:cubicBezTo>
                    <a:pt x="175" y="49"/>
                    <a:pt x="172" y="52"/>
                    <a:pt x="172" y="56"/>
                  </a:cubicBezTo>
                  <a:cubicBezTo>
                    <a:pt x="172" y="84"/>
                    <a:pt x="172" y="84"/>
                    <a:pt x="172" y="84"/>
                  </a:cubicBezTo>
                  <a:cubicBezTo>
                    <a:pt x="148" y="84"/>
                    <a:pt x="148" y="84"/>
                    <a:pt x="148" y="84"/>
                  </a:cubicBezTo>
                  <a:cubicBezTo>
                    <a:pt x="148" y="98"/>
                    <a:pt x="148" y="98"/>
                    <a:pt x="148" y="98"/>
                  </a:cubicBezTo>
                  <a:cubicBezTo>
                    <a:pt x="172" y="98"/>
                    <a:pt x="172" y="98"/>
                    <a:pt x="172" y="98"/>
                  </a:cubicBezTo>
                  <a:cubicBezTo>
                    <a:pt x="172" y="153"/>
                    <a:pt x="172" y="153"/>
                    <a:pt x="172" y="153"/>
                  </a:cubicBezTo>
                  <a:cubicBezTo>
                    <a:pt x="110" y="153"/>
                    <a:pt x="110" y="153"/>
                    <a:pt x="110" y="153"/>
                  </a:cubicBezTo>
                  <a:cubicBezTo>
                    <a:pt x="110" y="81"/>
                    <a:pt x="110" y="81"/>
                    <a:pt x="110" y="81"/>
                  </a:cubicBezTo>
                  <a:cubicBezTo>
                    <a:pt x="125" y="67"/>
                    <a:pt x="125" y="67"/>
                    <a:pt x="125" y="67"/>
                  </a:cubicBezTo>
                  <a:cubicBezTo>
                    <a:pt x="123" y="64"/>
                    <a:pt x="121" y="59"/>
                    <a:pt x="118" y="54"/>
                  </a:cubicBezTo>
                  <a:cubicBezTo>
                    <a:pt x="98" y="73"/>
                    <a:pt x="98" y="73"/>
                    <a:pt x="98" y="73"/>
                  </a:cubicBezTo>
                  <a:cubicBezTo>
                    <a:pt x="97" y="75"/>
                    <a:pt x="96" y="77"/>
                    <a:pt x="96" y="79"/>
                  </a:cubicBezTo>
                  <a:cubicBezTo>
                    <a:pt x="96" y="112"/>
                    <a:pt x="96" y="112"/>
                    <a:pt x="96" y="112"/>
                  </a:cubicBezTo>
                  <a:cubicBezTo>
                    <a:pt x="60" y="112"/>
                    <a:pt x="60" y="112"/>
                    <a:pt x="60" y="112"/>
                  </a:cubicBezTo>
                  <a:cubicBezTo>
                    <a:pt x="60" y="50"/>
                    <a:pt x="60" y="50"/>
                    <a:pt x="60" y="50"/>
                  </a:cubicBezTo>
                  <a:cubicBezTo>
                    <a:pt x="86" y="51"/>
                    <a:pt x="86" y="51"/>
                    <a:pt x="86" y="51"/>
                  </a:cubicBezTo>
                  <a:cubicBezTo>
                    <a:pt x="86" y="37"/>
                    <a:pt x="86" y="37"/>
                    <a:pt x="86" y="37"/>
                  </a:cubicBezTo>
                  <a:cubicBezTo>
                    <a:pt x="60" y="36"/>
                    <a:pt x="60" y="36"/>
                    <a:pt x="60" y="36"/>
                  </a:cubicBezTo>
                  <a:cubicBezTo>
                    <a:pt x="60" y="15"/>
                    <a:pt x="60" y="15"/>
                    <a:pt x="60" y="15"/>
                  </a:cubicBezTo>
                  <a:cubicBezTo>
                    <a:pt x="60" y="15"/>
                    <a:pt x="60" y="14"/>
                    <a:pt x="60" y="14"/>
                  </a:cubicBezTo>
                  <a:cubicBezTo>
                    <a:pt x="97" y="14"/>
                    <a:pt x="97" y="14"/>
                    <a:pt x="97" y="14"/>
                  </a:cubicBezTo>
                  <a:cubicBezTo>
                    <a:pt x="95" y="10"/>
                    <a:pt x="93" y="5"/>
                    <a:pt x="91" y="0"/>
                  </a:cubicBezTo>
                  <a:cubicBezTo>
                    <a:pt x="20" y="0"/>
                    <a:pt x="20" y="0"/>
                    <a:pt x="20" y="0"/>
                  </a:cubicBezTo>
                  <a:cubicBezTo>
                    <a:pt x="9" y="0"/>
                    <a:pt x="0" y="9"/>
                    <a:pt x="0" y="20"/>
                  </a:cubicBezTo>
                  <a:cubicBezTo>
                    <a:pt x="0" y="147"/>
                    <a:pt x="0" y="147"/>
                    <a:pt x="0" y="147"/>
                  </a:cubicBezTo>
                  <a:cubicBezTo>
                    <a:pt x="0" y="158"/>
                    <a:pt x="9" y="167"/>
                    <a:pt x="20" y="167"/>
                  </a:cubicBezTo>
                  <a:cubicBezTo>
                    <a:pt x="203" y="167"/>
                    <a:pt x="203" y="167"/>
                    <a:pt x="203" y="167"/>
                  </a:cubicBezTo>
                  <a:cubicBezTo>
                    <a:pt x="214" y="167"/>
                    <a:pt x="223" y="158"/>
                    <a:pt x="223" y="147"/>
                  </a:cubicBezTo>
                  <a:cubicBezTo>
                    <a:pt x="223" y="20"/>
                    <a:pt x="223" y="20"/>
                    <a:pt x="223" y="20"/>
                  </a:cubicBezTo>
                  <a:cubicBezTo>
                    <a:pt x="223" y="9"/>
                    <a:pt x="214" y="0"/>
                    <a:pt x="203" y="0"/>
                  </a:cubicBezTo>
                  <a:close/>
                  <a:moveTo>
                    <a:pt x="96" y="126"/>
                  </a:moveTo>
                  <a:cubicBezTo>
                    <a:pt x="96" y="153"/>
                    <a:pt x="96" y="153"/>
                    <a:pt x="96" y="153"/>
                  </a:cubicBezTo>
                  <a:cubicBezTo>
                    <a:pt x="60" y="153"/>
                    <a:pt x="60" y="153"/>
                    <a:pt x="60" y="153"/>
                  </a:cubicBezTo>
                  <a:cubicBezTo>
                    <a:pt x="60" y="126"/>
                    <a:pt x="60" y="126"/>
                    <a:pt x="60" y="126"/>
                  </a:cubicBezTo>
                  <a:lnTo>
                    <a:pt x="96" y="126"/>
                  </a:lnTo>
                  <a:close/>
                  <a:moveTo>
                    <a:pt x="20" y="14"/>
                  </a:moveTo>
                  <a:cubicBezTo>
                    <a:pt x="46" y="14"/>
                    <a:pt x="46" y="14"/>
                    <a:pt x="46" y="14"/>
                  </a:cubicBezTo>
                  <a:cubicBezTo>
                    <a:pt x="46" y="14"/>
                    <a:pt x="46" y="15"/>
                    <a:pt x="46" y="15"/>
                  </a:cubicBezTo>
                  <a:cubicBezTo>
                    <a:pt x="46" y="36"/>
                    <a:pt x="46" y="36"/>
                    <a:pt x="46" y="36"/>
                  </a:cubicBezTo>
                  <a:cubicBezTo>
                    <a:pt x="14" y="36"/>
                    <a:pt x="14" y="36"/>
                    <a:pt x="14" y="36"/>
                  </a:cubicBezTo>
                  <a:cubicBezTo>
                    <a:pt x="14" y="20"/>
                    <a:pt x="14" y="20"/>
                    <a:pt x="14" y="20"/>
                  </a:cubicBezTo>
                  <a:cubicBezTo>
                    <a:pt x="14" y="17"/>
                    <a:pt x="17" y="14"/>
                    <a:pt x="20" y="14"/>
                  </a:cubicBezTo>
                  <a:close/>
                  <a:moveTo>
                    <a:pt x="14" y="147"/>
                  </a:moveTo>
                  <a:cubicBezTo>
                    <a:pt x="14" y="50"/>
                    <a:pt x="14" y="50"/>
                    <a:pt x="14" y="50"/>
                  </a:cubicBezTo>
                  <a:cubicBezTo>
                    <a:pt x="46" y="50"/>
                    <a:pt x="46" y="50"/>
                    <a:pt x="46" y="50"/>
                  </a:cubicBezTo>
                  <a:cubicBezTo>
                    <a:pt x="46" y="153"/>
                    <a:pt x="46" y="153"/>
                    <a:pt x="46" y="153"/>
                  </a:cubicBezTo>
                  <a:cubicBezTo>
                    <a:pt x="20" y="153"/>
                    <a:pt x="20" y="153"/>
                    <a:pt x="20" y="153"/>
                  </a:cubicBezTo>
                  <a:cubicBezTo>
                    <a:pt x="17" y="153"/>
                    <a:pt x="14" y="150"/>
                    <a:pt x="14" y="147"/>
                  </a:cubicBezTo>
                  <a:close/>
                  <a:moveTo>
                    <a:pt x="203" y="153"/>
                  </a:moveTo>
                  <a:cubicBezTo>
                    <a:pt x="186" y="153"/>
                    <a:pt x="186" y="153"/>
                    <a:pt x="186" y="153"/>
                  </a:cubicBezTo>
                  <a:cubicBezTo>
                    <a:pt x="186" y="63"/>
                    <a:pt x="186" y="63"/>
                    <a:pt x="186" y="63"/>
                  </a:cubicBezTo>
                  <a:cubicBezTo>
                    <a:pt x="209" y="63"/>
                    <a:pt x="209" y="63"/>
                    <a:pt x="209" y="63"/>
                  </a:cubicBezTo>
                  <a:cubicBezTo>
                    <a:pt x="209" y="147"/>
                    <a:pt x="209" y="147"/>
                    <a:pt x="209" y="147"/>
                  </a:cubicBezTo>
                  <a:cubicBezTo>
                    <a:pt x="209" y="150"/>
                    <a:pt x="207" y="153"/>
                    <a:pt x="203"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0" name="Freeform 64"/>
            <p:cNvSpPr>
              <a:spLocks noEditPoints="1"/>
            </p:cNvSpPr>
            <p:nvPr/>
          </p:nvSpPr>
          <p:spPr bwMode="auto">
            <a:xfrm>
              <a:off x="587375" y="5705475"/>
              <a:ext cx="436563" cy="665163"/>
            </a:xfrm>
            <a:custGeom>
              <a:avLst/>
              <a:gdLst>
                <a:gd name="T0" fmla="*/ 51 w 103"/>
                <a:gd name="T1" fmla="*/ 157 h 157"/>
                <a:gd name="T2" fmla="*/ 58 w 103"/>
                <a:gd name="T3" fmla="*/ 154 h 157"/>
                <a:gd name="T4" fmla="*/ 103 w 103"/>
                <a:gd name="T5" fmla="*/ 51 h 157"/>
                <a:gd name="T6" fmla="*/ 51 w 103"/>
                <a:gd name="T7" fmla="*/ 0 h 157"/>
                <a:gd name="T8" fmla="*/ 0 w 103"/>
                <a:gd name="T9" fmla="*/ 51 h 157"/>
                <a:gd name="T10" fmla="*/ 45 w 103"/>
                <a:gd name="T11" fmla="*/ 154 h 157"/>
                <a:gd name="T12" fmla="*/ 51 w 103"/>
                <a:gd name="T13" fmla="*/ 157 h 157"/>
                <a:gd name="T14" fmla="*/ 51 w 103"/>
                <a:gd name="T15" fmla="*/ 14 h 157"/>
                <a:gd name="T16" fmla="*/ 89 w 103"/>
                <a:gd name="T17" fmla="*/ 51 h 157"/>
                <a:gd name="T18" fmla="*/ 51 w 103"/>
                <a:gd name="T19" fmla="*/ 136 h 157"/>
                <a:gd name="T20" fmla="*/ 14 w 103"/>
                <a:gd name="T21" fmla="*/ 51 h 157"/>
                <a:gd name="T22" fmla="*/ 51 w 103"/>
                <a:gd name="T23" fmla="*/ 1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57">
                  <a:moveTo>
                    <a:pt x="51" y="157"/>
                  </a:moveTo>
                  <a:cubicBezTo>
                    <a:pt x="54" y="157"/>
                    <a:pt x="56" y="156"/>
                    <a:pt x="58" y="154"/>
                  </a:cubicBezTo>
                  <a:cubicBezTo>
                    <a:pt x="62" y="146"/>
                    <a:pt x="103" y="77"/>
                    <a:pt x="103" y="51"/>
                  </a:cubicBezTo>
                  <a:cubicBezTo>
                    <a:pt x="103" y="23"/>
                    <a:pt x="80" y="0"/>
                    <a:pt x="51" y="0"/>
                  </a:cubicBezTo>
                  <a:cubicBezTo>
                    <a:pt x="23" y="0"/>
                    <a:pt x="0" y="23"/>
                    <a:pt x="0" y="51"/>
                  </a:cubicBezTo>
                  <a:cubicBezTo>
                    <a:pt x="0" y="77"/>
                    <a:pt x="41" y="146"/>
                    <a:pt x="45" y="154"/>
                  </a:cubicBezTo>
                  <a:cubicBezTo>
                    <a:pt x="47" y="156"/>
                    <a:pt x="49" y="157"/>
                    <a:pt x="51" y="157"/>
                  </a:cubicBezTo>
                  <a:close/>
                  <a:moveTo>
                    <a:pt x="51" y="14"/>
                  </a:moveTo>
                  <a:cubicBezTo>
                    <a:pt x="72" y="14"/>
                    <a:pt x="89" y="30"/>
                    <a:pt x="89" y="51"/>
                  </a:cubicBezTo>
                  <a:cubicBezTo>
                    <a:pt x="89" y="67"/>
                    <a:pt x="66" y="111"/>
                    <a:pt x="51" y="136"/>
                  </a:cubicBezTo>
                  <a:cubicBezTo>
                    <a:pt x="37" y="111"/>
                    <a:pt x="14" y="67"/>
                    <a:pt x="14" y="51"/>
                  </a:cubicBezTo>
                  <a:cubicBezTo>
                    <a:pt x="14" y="30"/>
                    <a:pt x="31" y="14"/>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1" name="Freeform 65"/>
            <p:cNvSpPr>
              <a:spLocks noEditPoints="1"/>
            </p:cNvSpPr>
            <p:nvPr/>
          </p:nvSpPr>
          <p:spPr bwMode="auto">
            <a:xfrm>
              <a:off x="696913" y="5811838"/>
              <a:ext cx="215900" cy="220663"/>
            </a:xfrm>
            <a:custGeom>
              <a:avLst/>
              <a:gdLst>
                <a:gd name="T0" fmla="*/ 51 w 51"/>
                <a:gd name="T1" fmla="*/ 26 h 52"/>
                <a:gd name="T2" fmla="*/ 25 w 51"/>
                <a:gd name="T3" fmla="*/ 0 h 52"/>
                <a:gd name="T4" fmla="*/ 0 w 51"/>
                <a:gd name="T5" fmla="*/ 26 h 52"/>
                <a:gd name="T6" fmla="*/ 25 w 51"/>
                <a:gd name="T7" fmla="*/ 52 h 52"/>
                <a:gd name="T8" fmla="*/ 51 w 51"/>
                <a:gd name="T9" fmla="*/ 26 h 52"/>
                <a:gd name="T10" fmla="*/ 14 w 51"/>
                <a:gd name="T11" fmla="*/ 26 h 52"/>
                <a:gd name="T12" fmla="*/ 25 w 51"/>
                <a:gd name="T13" fmla="*/ 14 h 52"/>
                <a:gd name="T14" fmla="*/ 37 w 51"/>
                <a:gd name="T15" fmla="*/ 26 h 52"/>
                <a:gd name="T16" fmla="*/ 25 w 51"/>
                <a:gd name="T17" fmla="*/ 38 h 52"/>
                <a:gd name="T18" fmla="*/ 14 w 51"/>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2">
                  <a:moveTo>
                    <a:pt x="51" y="26"/>
                  </a:moveTo>
                  <a:cubicBezTo>
                    <a:pt x="51" y="12"/>
                    <a:pt x="40" y="0"/>
                    <a:pt x="25" y="0"/>
                  </a:cubicBezTo>
                  <a:cubicBezTo>
                    <a:pt x="11" y="0"/>
                    <a:pt x="0" y="12"/>
                    <a:pt x="0" y="26"/>
                  </a:cubicBezTo>
                  <a:cubicBezTo>
                    <a:pt x="0" y="40"/>
                    <a:pt x="11" y="52"/>
                    <a:pt x="25" y="52"/>
                  </a:cubicBezTo>
                  <a:cubicBezTo>
                    <a:pt x="40" y="52"/>
                    <a:pt x="51" y="40"/>
                    <a:pt x="51" y="26"/>
                  </a:cubicBezTo>
                  <a:close/>
                  <a:moveTo>
                    <a:pt x="14" y="26"/>
                  </a:moveTo>
                  <a:cubicBezTo>
                    <a:pt x="14" y="19"/>
                    <a:pt x="19" y="14"/>
                    <a:pt x="25" y="14"/>
                  </a:cubicBezTo>
                  <a:cubicBezTo>
                    <a:pt x="32" y="14"/>
                    <a:pt x="37" y="19"/>
                    <a:pt x="37" y="26"/>
                  </a:cubicBezTo>
                  <a:cubicBezTo>
                    <a:pt x="37" y="32"/>
                    <a:pt x="32" y="38"/>
                    <a:pt x="25" y="38"/>
                  </a:cubicBezTo>
                  <a:cubicBezTo>
                    <a:pt x="19" y="38"/>
                    <a:pt x="14" y="32"/>
                    <a:pt x="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202" name="Group 201"/>
          <p:cNvGrpSpPr/>
          <p:nvPr/>
        </p:nvGrpSpPr>
        <p:grpSpPr>
          <a:xfrm>
            <a:off x="4983360" y="742675"/>
            <a:ext cx="793555" cy="637639"/>
            <a:chOff x="4433888" y="5776913"/>
            <a:chExt cx="1171575" cy="941387"/>
          </a:xfrm>
          <a:solidFill>
            <a:srgbClr val="00B0F0"/>
          </a:solidFill>
        </p:grpSpPr>
        <p:sp>
          <p:nvSpPr>
            <p:cNvPr id="203" name="Oval 47"/>
            <p:cNvSpPr>
              <a:spLocks noChangeArrowheads="1"/>
            </p:cNvSpPr>
            <p:nvPr/>
          </p:nvSpPr>
          <p:spPr bwMode="auto">
            <a:xfrm>
              <a:off x="4527550" y="6134100"/>
              <a:ext cx="73025" cy="68263"/>
            </a:xfrm>
            <a:prstGeom prst="ellipse">
              <a:avLst/>
            </a:prstGeom>
            <a:solidFill>
              <a:srgbClr val="043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4" name="Freeform 48"/>
            <p:cNvSpPr>
              <a:spLocks noEditPoints="1"/>
            </p:cNvSpPr>
            <p:nvPr/>
          </p:nvSpPr>
          <p:spPr bwMode="auto">
            <a:xfrm>
              <a:off x="4433888" y="5776913"/>
              <a:ext cx="1044575" cy="781050"/>
            </a:xfrm>
            <a:custGeom>
              <a:avLst/>
              <a:gdLst>
                <a:gd name="T0" fmla="*/ 62 w 246"/>
                <a:gd name="T1" fmla="*/ 170 h 184"/>
                <a:gd name="T2" fmla="*/ 62 w 246"/>
                <a:gd name="T3" fmla="*/ 14 h 184"/>
                <a:gd name="T4" fmla="*/ 226 w 246"/>
                <a:gd name="T5" fmla="*/ 14 h 184"/>
                <a:gd name="T6" fmla="*/ 232 w 246"/>
                <a:gd name="T7" fmla="*/ 20 h 184"/>
                <a:gd name="T8" fmla="*/ 232 w 246"/>
                <a:gd name="T9" fmla="*/ 114 h 184"/>
                <a:gd name="T10" fmla="*/ 246 w 246"/>
                <a:gd name="T11" fmla="*/ 116 h 184"/>
                <a:gd name="T12" fmla="*/ 246 w 246"/>
                <a:gd name="T13" fmla="*/ 20 h 184"/>
                <a:gd name="T14" fmla="*/ 226 w 246"/>
                <a:gd name="T15" fmla="*/ 0 h 184"/>
                <a:gd name="T16" fmla="*/ 20 w 246"/>
                <a:gd name="T17" fmla="*/ 0 h 184"/>
                <a:gd name="T18" fmla="*/ 0 w 246"/>
                <a:gd name="T19" fmla="*/ 20 h 184"/>
                <a:gd name="T20" fmla="*/ 0 w 246"/>
                <a:gd name="T21" fmla="*/ 164 h 184"/>
                <a:gd name="T22" fmla="*/ 20 w 246"/>
                <a:gd name="T23" fmla="*/ 184 h 184"/>
                <a:gd name="T24" fmla="*/ 135 w 246"/>
                <a:gd name="T25" fmla="*/ 184 h 184"/>
                <a:gd name="T26" fmla="*/ 124 w 246"/>
                <a:gd name="T27" fmla="*/ 170 h 184"/>
                <a:gd name="T28" fmla="*/ 62 w 246"/>
                <a:gd name="T29" fmla="*/ 170 h 184"/>
                <a:gd name="T30" fmla="*/ 14 w 246"/>
                <a:gd name="T31" fmla="*/ 164 h 184"/>
                <a:gd name="T32" fmla="*/ 14 w 246"/>
                <a:gd name="T33" fmla="*/ 20 h 184"/>
                <a:gd name="T34" fmla="*/ 20 w 246"/>
                <a:gd name="T35" fmla="*/ 14 h 184"/>
                <a:gd name="T36" fmla="*/ 48 w 246"/>
                <a:gd name="T37" fmla="*/ 14 h 184"/>
                <a:gd name="T38" fmla="*/ 48 w 246"/>
                <a:gd name="T39" fmla="*/ 170 h 184"/>
                <a:gd name="T40" fmla="*/ 20 w 246"/>
                <a:gd name="T41" fmla="*/ 170 h 184"/>
                <a:gd name="T42" fmla="*/ 14 w 246"/>
                <a:gd name="T43" fmla="*/ 16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184">
                  <a:moveTo>
                    <a:pt x="62" y="170"/>
                  </a:moveTo>
                  <a:cubicBezTo>
                    <a:pt x="62" y="14"/>
                    <a:pt x="62" y="14"/>
                    <a:pt x="62" y="14"/>
                  </a:cubicBezTo>
                  <a:cubicBezTo>
                    <a:pt x="226" y="14"/>
                    <a:pt x="226" y="14"/>
                    <a:pt x="226" y="14"/>
                  </a:cubicBezTo>
                  <a:cubicBezTo>
                    <a:pt x="229" y="14"/>
                    <a:pt x="232" y="17"/>
                    <a:pt x="232" y="20"/>
                  </a:cubicBezTo>
                  <a:cubicBezTo>
                    <a:pt x="232" y="114"/>
                    <a:pt x="232" y="114"/>
                    <a:pt x="232" y="114"/>
                  </a:cubicBezTo>
                  <a:cubicBezTo>
                    <a:pt x="246" y="116"/>
                    <a:pt x="246" y="116"/>
                    <a:pt x="246" y="116"/>
                  </a:cubicBezTo>
                  <a:cubicBezTo>
                    <a:pt x="246" y="20"/>
                    <a:pt x="246" y="20"/>
                    <a:pt x="246" y="20"/>
                  </a:cubicBezTo>
                  <a:cubicBezTo>
                    <a:pt x="246" y="9"/>
                    <a:pt x="237" y="0"/>
                    <a:pt x="226" y="0"/>
                  </a:cubicBezTo>
                  <a:cubicBezTo>
                    <a:pt x="20" y="0"/>
                    <a:pt x="20" y="0"/>
                    <a:pt x="20" y="0"/>
                  </a:cubicBezTo>
                  <a:cubicBezTo>
                    <a:pt x="9" y="0"/>
                    <a:pt x="0" y="9"/>
                    <a:pt x="0" y="20"/>
                  </a:cubicBezTo>
                  <a:cubicBezTo>
                    <a:pt x="0" y="164"/>
                    <a:pt x="0" y="164"/>
                    <a:pt x="0" y="164"/>
                  </a:cubicBezTo>
                  <a:cubicBezTo>
                    <a:pt x="0" y="175"/>
                    <a:pt x="9" y="184"/>
                    <a:pt x="20" y="184"/>
                  </a:cubicBezTo>
                  <a:cubicBezTo>
                    <a:pt x="135" y="184"/>
                    <a:pt x="135" y="184"/>
                    <a:pt x="135" y="184"/>
                  </a:cubicBezTo>
                  <a:cubicBezTo>
                    <a:pt x="124" y="170"/>
                    <a:pt x="124" y="170"/>
                    <a:pt x="124" y="170"/>
                  </a:cubicBezTo>
                  <a:lnTo>
                    <a:pt x="62" y="170"/>
                  </a:lnTo>
                  <a:close/>
                  <a:moveTo>
                    <a:pt x="14" y="164"/>
                  </a:moveTo>
                  <a:cubicBezTo>
                    <a:pt x="14" y="20"/>
                    <a:pt x="14" y="20"/>
                    <a:pt x="14" y="20"/>
                  </a:cubicBezTo>
                  <a:cubicBezTo>
                    <a:pt x="14" y="17"/>
                    <a:pt x="17" y="14"/>
                    <a:pt x="20" y="14"/>
                  </a:cubicBezTo>
                  <a:cubicBezTo>
                    <a:pt x="48" y="14"/>
                    <a:pt x="48" y="14"/>
                    <a:pt x="48" y="14"/>
                  </a:cubicBezTo>
                  <a:cubicBezTo>
                    <a:pt x="48" y="170"/>
                    <a:pt x="48" y="170"/>
                    <a:pt x="48" y="170"/>
                  </a:cubicBezTo>
                  <a:cubicBezTo>
                    <a:pt x="20" y="170"/>
                    <a:pt x="20" y="170"/>
                    <a:pt x="20" y="170"/>
                  </a:cubicBezTo>
                  <a:cubicBezTo>
                    <a:pt x="17" y="170"/>
                    <a:pt x="14" y="167"/>
                    <a:pt x="14" y="164"/>
                  </a:cubicBezTo>
                  <a:close/>
                </a:path>
              </a:pathLst>
            </a:custGeom>
            <a:solidFill>
              <a:srgbClr val="043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dirty="0"/>
            </a:p>
          </p:txBody>
        </p:sp>
        <p:sp>
          <p:nvSpPr>
            <p:cNvPr id="205" name="Freeform 49"/>
            <p:cNvSpPr>
              <a:spLocks/>
            </p:cNvSpPr>
            <p:nvPr/>
          </p:nvSpPr>
          <p:spPr bwMode="auto">
            <a:xfrm>
              <a:off x="4986338" y="6048375"/>
              <a:ext cx="619125" cy="669925"/>
            </a:xfrm>
            <a:custGeom>
              <a:avLst/>
              <a:gdLst>
                <a:gd name="T0" fmla="*/ 125 w 146"/>
                <a:gd name="T1" fmla="*/ 65 h 158"/>
                <a:gd name="T2" fmla="*/ 85 w 146"/>
                <a:gd name="T3" fmla="*/ 58 h 158"/>
                <a:gd name="T4" fmla="*/ 85 w 146"/>
                <a:gd name="T5" fmla="*/ 19 h 158"/>
                <a:gd name="T6" fmla="*/ 66 w 146"/>
                <a:gd name="T7" fmla="*/ 0 h 158"/>
                <a:gd name="T8" fmla="*/ 65 w 146"/>
                <a:gd name="T9" fmla="*/ 0 h 158"/>
                <a:gd name="T10" fmla="*/ 46 w 146"/>
                <a:gd name="T11" fmla="*/ 19 h 158"/>
                <a:gd name="T12" fmla="*/ 46 w 146"/>
                <a:gd name="T13" fmla="*/ 90 h 158"/>
                <a:gd name="T14" fmla="*/ 36 w 146"/>
                <a:gd name="T15" fmla="*/ 80 h 158"/>
                <a:gd name="T16" fmla="*/ 23 w 146"/>
                <a:gd name="T17" fmla="*/ 74 h 158"/>
                <a:gd name="T18" fmla="*/ 9 w 146"/>
                <a:gd name="T19" fmla="*/ 79 h 158"/>
                <a:gd name="T20" fmla="*/ 8 w 146"/>
                <a:gd name="T21" fmla="*/ 81 h 158"/>
                <a:gd name="T22" fmla="*/ 8 w 146"/>
                <a:gd name="T23" fmla="*/ 108 h 158"/>
                <a:gd name="T24" fmla="*/ 56 w 146"/>
                <a:gd name="T25" fmla="*/ 156 h 158"/>
                <a:gd name="T26" fmla="*/ 61 w 146"/>
                <a:gd name="T27" fmla="*/ 158 h 158"/>
                <a:gd name="T28" fmla="*/ 66 w 146"/>
                <a:gd name="T29" fmla="*/ 156 h 158"/>
                <a:gd name="T30" fmla="*/ 66 w 146"/>
                <a:gd name="T31" fmla="*/ 146 h 158"/>
                <a:gd name="T32" fmla="*/ 18 w 146"/>
                <a:gd name="T33" fmla="*/ 98 h 158"/>
                <a:gd name="T34" fmla="*/ 18 w 146"/>
                <a:gd name="T35" fmla="*/ 91 h 158"/>
                <a:gd name="T36" fmla="*/ 19 w 146"/>
                <a:gd name="T37" fmla="*/ 89 h 158"/>
                <a:gd name="T38" fmla="*/ 23 w 146"/>
                <a:gd name="T39" fmla="*/ 88 h 158"/>
                <a:gd name="T40" fmla="*/ 26 w 146"/>
                <a:gd name="T41" fmla="*/ 89 h 158"/>
                <a:gd name="T42" fmla="*/ 43 w 146"/>
                <a:gd name="T43" fmla="*/ 106 h 158"/>
                <a:gd name="T44" fmla="*/ 46 w 146"/>
                <a:gd name="T45" fmla="*/ 108 h 158"/>
                <a:gd name="T46" fmla="*/ 52 w 146"/>
                <a:gd name="T47" fmla="*/ 108 h 158"/>
                <a:gd name="T48" fmla="*/ 59 w 146"/>
                <a:gd name="T49" fmla="*/ 102 h 158"/>
                <a:gd name="T50" fmla="*/ 60 w 146"/>
                <a:gd name="T51" fmla="*/ 96 h 158"/>
                <a:gd name="T52" fmla="*/ 60 w 146"/>
                <a:gd name="T53" fmla="*/ 94 h 158"/>
                <a:gd name="T54" fmla="*/ 60 w 146"/>
                <a:gd name="T55" fmla="*/ 94 h 158"/>
                <a:gd name="T56" fmla="*/ 60 w 146"/>
                <a:gd name="T57" fmla="*/ 94 h 158"/>
                <a:gd name="T58" fmla="*/ 60 w 146"/>
                <a:gd name="T59" fmla="*/ 19 h 158"/>
                <a:gd name="T60" fmla="*/ 65 w 146"/>
                <a:gd name="T61" fmla="*/ 14 h 158"/>
                <a:gd name="T62" fmla="*/ 66 w 146"/>
                <a:gd name="T63" fmla="*/ 14 h 158"/>
                <a:gd name="T64" fmla="*/ 71 w 146"/>
                <a:gd name="T65" fmla="*/ 19 h 158"/>
                <a:gd name="T66" fmla="*/ 71 w 146"/>
                <a:gd name="T67" fmla="*/ 70 h 158"/>
                <a:gd name="T68" fmla="*/ 123 w 146"/>
                <a:gd name="T69" fmla="*/ 78 h 158"/>
                <a:gd name="T70" fmla="*/ 132 w 146"/>
                <a:gd name="T71" fmla="*/ 94 h 158"/>
                <a:gd name="T72" fmla="*/ 128 w 146"/>
                <a:gd name="T73" fmla="*/ 149 h 158"/>
                <a:gd name="T74" fmla="*/ 134 w 146"/>
                <a:gd name="T75" fmla="*/ 156 h 158"/>
                <a:gd name="T76" fmla="*/ 135 w 146"/>
                <a:gd name="T77" fmla="*/ 156 h 158"/>
                <a:gd name="T78" fmla="*/ 142 w 146"/>
                <a:gd name="T79" fmla="*/ 150 h 158"/>
                <a:gd name="T80" fmla="*/ 146 w 146"/>
                <a:gd name="T81" fmla="*/ 95 h 158"/>
                <a:gd name="T82" fmla="*/ 146 w 146"/>
                <a:gd name="T83" fmla="*/ 94 h 158"/>
                <a:gd name="T84" fmla="*/ 125 w 146"/>
                <a:gd name="T85" fmla="*/ 6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58">
                  <a:moveTo>
                    <a:pt x="125" y="65"/>
                  </a:moveTo>
                  <a:cubicBezTo>
                    <a:pt x="85" y="58"/>
                    <a:pt x="85" y="58"/>
                    <a:pt x="85" y="58"/>
                  </a:cubicBezTo>
                  <a:cubicBezTo>
                    <a:pt x="85" y="19"/>
                    <a:pt x="85" y="19"/>
                    <a:pt x="85" y="19"/>
                  </a:cubicBezTo>
                  <a:cubicBezTo>
                    <a:pt x="85" y="8"/>
                    <a:pt x="77" y="0"/>
                    <a:pt x="66" y="0"/>
                  </a:cubicBezTo>
                  <a:cubicBezTo>
                    <a:pt x="65" y="0"/>
                    <a:pt x="65" y="0"/>
                    <a:pt x="65" y="0"/>
                  </a:cubicBezTo>
                  <a:cubicBezTo>
                    <a:pt x="55" y="0"/>
                    <a:pt x="46" y="8"/>
                    <a:pt x="46" y="19"/>
                  </a:cubicBezTo>
                  <a:cubicBezTo>
                    <a:pt x="46" y="90"/>
                    <a:pt x="46" y="90"/>
                    <a:pt x="46" y="90"/>
                  </a:cubicBezTo>
                  <a:cubicBezTo>
                    <a:pt x="36" y="80"/>
                    <a:pt x="36" y="80"/>
                    <a:pt x="36" y="80"/>
                  </a:cubicBezTo>
                  <a:cubicBezTo>
                    <a:pt x="33" y="76"/>
                    <a:pt x="28" y="74"/>
                    <a:pt x="23" y="74"/>
                  </a:cubicBezTo>
                  <a:cubicBezTo>
                    <a:pt x="18" y="74"/>
                    <a:pt x="13" y="76"/>
                    <a:pt x="9" y="79"/>
                  </a:cubicBezTo>
                  <a:cubicBezTo>
                    <a:pt x="8" y="81"/>
                    <a:pt x="8" y="81"/>
                    <a:pt x="8" y="81"/>
                  </a:cubicBezTo>
                  <a:cubicBezTo>
                    <a:pt x="0" y="88"/>
                    <a:pt x="0" y="100"/>
                    <a:pt x="8" y="108"/>
                  </a:cubicBezTo>
                  <a:cubicBezTo>
                    <a:pt x="56" y="156"/>
                    <a:pt x="56" y="156"/>
                    <a:pt x="56" y="156"/>
                  </a:cubicBezTo>
                  <a:cubicBezTo>
                    <a:pt x="57" y="157"/>
                    <a:pt x="59" y="158"/>
                    <a:pt x="61" y="158"/>
                  </a:cubicBezTo>
                  <a:cubicBezTo>
                    <a:pt x="63" y="158"/>
                    <a:pt x="65" y="157"/>
                    <a:pt x="66" y="156"/>
                  </a:cubicBezTo>
                  <a:cubicBezTo>
                    <a:pt x="69" y="153"/>
                    <a:pt x="69" y="149"/>
                    <a:pt x="66" y="146"/>
                  </a:cubicBezTo>
                  <a:cubicBezTo>
                    <a:pt x="18" y="98"/>
                    <a:pt x="18" y="98"/>
                    <a:pt x="18" y="98"/>
                  </a:cubicBezTo>
                  <a:cubicBezTo>
                    <a:pt x="16" y="96"/>
                    <a:pt x="16" y="93"/>
                    <a:pt x="18" y="91"/>
                  </a:cubicBezTo>
                  <a:cubicBezTo>
                    <a:pt x="19" y="89"/>
                    <a:pt x="19" y="89"/>
                    <a:pt x="19" y="89"/>
                  </a:cubicBezTo>
                  <a:cubicBezTo>
                    <a:pt x="20" y="88"/>
                    <a:pt x="21" y="88"/>
                    <a:pt x="23" y="88"/>
                  </a:cubicBezTo>
                  <a:cubicBezTo>
                    <a:pt x="24" y="88"/>
                    <a:pt x="25" y="88"/>
                    <a:pt x="26" y="89"/>
                  </a:cubicBezTo>
                  <a:cubicBezTo>
                    <a:pt x="43" y="106"/>
                    <a:pt x="43" y="106"/>
                    <a:pt x="43" y="106"/>
                  </a:cubicBezTo>
                  <a:cubicBezTo>
                    <a:pt x="44" y="107"/>
                    <a:pt x="45" y="108"/>
                    <a:pt x="46" y="108"/>
                  </a:cubicBezTo>
                  <a:cubicBezTo>
                    <a:pt x="49" y="109"/>
                    <a:pt x="52" y="108"/>
                    <a:pt x="52" y="108"/>
                  </a:cubicBezTo>
                  <a:cubicBezTo>
                    <a:pt x="56" y="108"/>
                    <a:pt x="57" y="105"/>
                    <a:pt x="59" y="102"/>
                  </a:cubicBezTo>
                  <a:cubicBezTo>
                    <a:pt x="59" y="100"/>
                    <a:pt x="60" y="98"/>
                    <a:pt x="60" y="96"/>
                  </a:cubicBezTo>
                  <a:cubicBezTo>
                    <a:pt x="60" y="95"/>
                    <a:pt x="60" y="94"/>
                    <a:pt x="60" y="94"/>
                  </a:cubicBezTo>
                  <a:cubicBezTo>
                    <a:pt x="60" y="94"/>
                    <a:pt x="60" y="94"/>
                    <a:pt x="60" y="94"/>
                  </a:cubicBezTo>
                  <a:cubicBezTo>
                    <a:pt x="60" y="94"/>
                    <a:pt x="60" y="94"/>
                    <a:pt x="60" y="94"/>
                  </a:cubicBezTo>
                  <a:cubicBezTo>
                    <a:pt x="60" y="19"/>
                    <a:pt x="60" y="19"/>
                    <a:pt x="60" y="19"/>
                  </a:cubicBezTo>
                  <a:cubicBezTo>
                    <a:pt x="60" y="16"/>
                    <a:pt x="62" y="14"/>
                    <a:pt x="65" y="14"/>
                  </a:cubicBezTo>
                  <a:cubicBezTo>
                    <a:pt x="66" y="14"/>
                    <a:pt x="66" y="14"/>
                    <a:pt x="66" y="14"/>
                  </a:cubicBezTo>
                  <a:cubicBezTo>
                    <a:pt x="69" y="14"/>
                    <a:pt x="71" y="16"/>
                    <a:pt x="71" y="19"/>
                  </a:cubicBezTo>
                  <a:cubicBezTo>
                    <a:pt x="71" y="70"/>
                    <a:pt x="71" y="70"/>
                    <a:pt x="71" y="70"/>
                  </a:cubicBezTo>
                  <a:cubicBezTo>
                    <a:pt x="123" y="78"/>
                    <a:pt x="123" y="78"/>
                    <a:pt x="123" y="78"/>
                  </a:cubicBezTo>
                  <a:cubicBezTo>
                    <a:pt x="123" y="78"/>
                    <a:pt x="132" y="80"/>
                    <a:pt x="132" y="94"/>
                  </a:cubicBezTo>
                  <a:cubicBezTo>
                    <a:pt x="128" y="149"/>
                    <a:pt x="128" y="149"/>
                    <a:pt x="128" y="149"/>
                  </a:cubicBezTo>
                  <a:cubicBezTo>
                    <a:pt x="127" y="152"/>
                    <a:pt x="130" y="156"/>
                    <a:pt x="134" y="156"/>
                  </a:cubicBezTo>
                  <a:cubicBezTo>
                    <a:pt x="134" y="156"/>
                    <a:pt x="134" y="156"/>
                    <a:pt x="135" y="156"/>
                  </a:cubicBezTo>
                  <a:cubicBezTo>
                    <a:pt x="138" y="156"/>
                    <a:pt x="141" y="153"/>
                    <a:pt x="142" y="150"/>
                  </a:cubicBezTo>
                  <a:cubicBezTo>
                    <a:pt x="146" y="95"/>
                    <a:pt x="146" y="95"/>
                    <a:pt x="146" y="95"/>
                  </a:cubicBezTo>
                  <a:cubicBezTo>
                    <a:pt x="146" y="94"/>
                    <a:pt x="146" y="94"/>
                    <a:pt x="146" y="94"/>
                  </a:cubicBezTo>
                  <a:cubicBezTo>
                    <a:pt x="146" y="74"/>
                    <a:pt x="133" y="66"/>
                    <a:pt x="125" y="65"/>
                  </a:cubicBezTo>
                  <a:close/>
                </a:path>
              </a:pathLst>
            </a:custGeom>
            <a:solidFill>
              <a:srgbClr val="043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dirty="0"/>
            </a:p>
          </p:txBody>
        </p:sp>
        <p:sp>
          <p:nvSpPr>
            <p:cNvPr id="206" name="Freeform 50"/>
            <p:cNvSpPr>
              <a:spLocks/>
            </p:cNvSpPr>
            <p:nvPr/>
          </p:nvSpPr>
          <p:spPr bwMode="auto">
            <a:xfrm>
              <a:off x="4773613" y="5913438"/>
              <a:ext cx="560388" cy="50800"/>
            </a:xfrm>
            <a:custGeom>
              <a:avLst/>
              <a:gdLst>
                <a:gd name="T0" fmla="*/ 132 w 132"/>
                <a:gd name="T1" fmla="*/ 6 h 12"/>
                <a:gd name="T2" fmla="*/ 126 w 132"/>
                <a:gd name="T3" fmla="*/ 0 h 12"/>
                <a:gd name="T4" fmla="*/ 6 w 132"/>
                <a:gd name="T5" fmla="*/ 0 h 12"/>
                <a:gd name="T6" fmla="*/ 0 w 132"/>
                <a:gd name="T7" fmla="*/ 6 h 12"/>
                <a:gd name="T8" fmla="*/ 6 w 132"/>
                <a:gd name="T9" fmla="*/ 12 h 12"/>
                <a:gd name="T10" fmla="*/ 126 w 132"/>
                <a:gd name="T11" fmla="*/ 12 h 12"/>
                <a:gd name="T12" fmla="*/ 132 w 13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32" y="6"/>
                  </a:moveTo>
                  <a:cubicBezTo>
                    <a:pt x="132" y="3"/>
                    <a:pt x="129" y="0"/>
                    <a:pt x="126" y="0"/>
                  </a:cubicBezTo>
                  <a:cubicBezTo>
                    <a:pt x="6" y="0"/>
                    <a:pt x="6" y="0"/>
                    <a:pt x="6" y="0"/>
                  </a:cubicBezTo>
                  <a:cubicBezTo>
                    <a:pt x="2" y="0"/>
                    <a:pt x="0" y="3"/>
                    <a:pt x="0" y="6"/>
                  </a:cubicBezTo>
                  <a:cubicBezTo>
                    <a:pt x="0" y="9"/>
                    <a:pt x="2" y="12"/>
                    <a:pt x="6" y="12"/>
                  </a:cubicBezTo>
                  <a:cubicBezTo>
                    <a:pt x="126" y="12"/>
                    <a:pt x="126" y="12"/>
                    <a:pt x="126" y="12"/>
                  </a:cubicBezTo>
                  <a:cubicBezTo>
                    <a:pt x="129" y="12"/>
                    <a:pt x="132" y="9"/>
                    <a:pt x="132" y="6"/>
                  </a:cubicBezTo>
                  <a:close/>
                </a:path>
              </a:pathLst>
            </a:custGeom>
            <a:solidFill>
              <a:srgbClr val="24A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7" name="Freeform 51"/>
            <p:cNvSpPr>
              <a:spLocks/>
            </p:cNvSpPr>
            <p:nvPr/>
          </p:nvSpPr>
          <p:spPr bwMode="auto">
            <a:xfrm>
              <a:off x="4773613" y="6027738"/>
              <a:ext cx="403225" cy="50800"/>
            </a:xfrm>
            <a:custGeom>
              <a:avLst/>
              <a:gdLst>
                <a:gd name="T0" fmla="*/ 95 w 95"/>
                <a:gd name="T1" fmla="*/ 0 h 12"/>
                <a:gd name="T2" fmla="*/ 94 w 95"/>
                <a:gd name="T3" fmla="*/ 0 h 12"/>
                <a:gd name="T4" fmla="*/ 6 w 95"/>
                <a:gd name="T5" fmla="*/ 0 h 12"/>
                <a:gd name="T6" fmla="*/ 0 w 95"/>
                <a:gd name="T7" fmla="*/ 6 h 12"/>
                <a:gd name="T8" fmla="*/ 6 w 95"/>
                <a:gd name="T9" fmla="*/ 12 h 12"/>
                <a:gd name="T10" fmla="*/ 86 w 95"/>
                <a:gd name="T11" fmla="*/ 12 h 12"/>
                <a:gd name="T12" fmla="*/ 95 w 9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5" h="12">
                  <a:moveTo>
                    <a:pt x="95" y="0"/>
                  </a:moveTo>
                  <a:cubicBezTo>
                    <a:pt x="95" y="0"/>
                    <a:pt x="95" y="0"/>
                    <a:pt x="94" y="0"/>
                  </a:cubicBezTo>
                  <a:cubicBezTo>
                    <a:pt x="6" y="0"/>
                    <a:pt x="6" y="0"/>
                    <a:pt x="6" y="0"/>
                  </a:cubicBezTo>
                  <a:cubicBezTo>
                    <a:pt x="2" y="0"/>
                    <a:pt x="0" y="3"/>
                    <a:pt x="0" y="6"/>
                  </a:cubicBezTo>
                  <a:cubicBezTo>
                    <a:pt x="0" y="9"/>
                    <a:pt x="2" y="12"/>
                    <a:pt x="6" y="12"/>
                  </a:cubicBezTo>
                  <a:cubicBezTo>
                    <a:pt x="86" y="12"/>
                    <a:pt x="86" y="12"/>
                    <a:pt x="86" y="12"/>
                  </a:cubicBezTo>
                  <a:cubicBezTo>
                    <a:pt x="88" y="7"/>
                    <a:pt x="92" y="3"/>
                    <a:pt x="95" y="0"/>
                  </a:cubicBezTo>
                  <a:close/>
                </a:path>
              </a:pathLst>
            </a:custGeom>
            <a:solidFill>
              <a:srgbClr val="ECC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dirty="0"/>
            </a:p>
          </p:txBody>
        </p:sp>
        <p:sp>
          <p:nvSpPr>
            <p:cNvPr id="208" name="Freeform 52"/>
            <p:cNvSpPr>
              <a:spLocks/>
            </p:cNvSpPr>
            <p:nvPr/>
          </p:nvSpPr>
          <p:spPr bwMode="auto">
            <a:xfrm>
              <a:off x="4773613" y="6370638"/>
              <a:ext cx="200025" cy="50800"/>
            </a:xfrm>
            <a:custGeom>
              <a:avLst/>
              <a:gdLst>
                <a:gd name="T0" fmla="*/ 0 w 47"/>
                <a:gd name="T1" fmla="*/ 6 h 12"/>
                <a:gd name="T2" fmla="*/ 6 w 47"/>
                <a:gd name="T3" fmla="*/ 12 h 12"/>
                <a:gd name="T4" fmla="*/ 41 w 47"/>
                <a:gd name="T5" fmla="*/ 12 h 12"/>
                <a:gd name="T6" fmla="*/ 47 w 47"/>
                <a:gd name="T7" fmla="*/ 0 h 12"/>
                <a:gd name="T8" fmla="*/ 6 w 47"/>
                <a:gd name="T9" fmla="*/ 0 h 12"/>
                <a:gd name="T10" fmla="*/ 0 w 47"/>
                <a:gd name="T11" fmla="*/ 6 h 12"/>
              </a:gdLst>
              <a:ahLst/>
              <a:cxnLst>
                <a:cxn ang="0">
                  <a:pos x="T0" y="T1"/>
                </a:cxn>
                <a:cxn ang="0">
                  <a:pos x="T2" y="T3"/>
                </a:cxn>
                <a:cxn ang="0">
                  <a:pos x="T4" y="T5"/>
                </a:cxn>
                <a:cxn ang="0">
                  <a:pos x="T6" y="T7"/>
                </a:cxn>
                <a:cxn ang="0">
                  <a:pos x="T8" y="T9"/>
                </a:cxn>
                <a:cxn ang="0">
                  <a:pos x="T10" y="T11"/>
                </a:cxn>
              </a:cxnLst>
              <a:rect l="0" t="0" r="r" b="b"/>
              <a:pathLst>
                <a:path w="47" h="12">
                  <a:moveTo>
                    <a:pt x="0" y="6"/>
                  </a:moveTo>
                  <a:cubicBezTo>
                    <a:pt x="0" y="10"/>
                    <a:pt x="2" y="12"/>
                    <a:pt x="6" y="12"/>
                  </a:cubicBezTo>
                  <a:cubicBezTo>
                    <a:pt x="41" y="12"/>
                    <a:pt x="41" y="12"/>
                    <a:pt x="41" y="12"/>
                  </a:cubicBezTo>
                  <a:cubicBezTo>
                    <a:pt x="42" y="8"/>
                    <a:pt x="44" y="4"/>
                    <a:pt x="47" y="0"/>
                  </a:cubicBezTo>
                  <a:cubicBezTo>
                    <a:pt x="6" y="0"/>
                    <a:pt x="6" y="0"/>
                    <a:pt x="6" y="0"/>
                  </a:cubicBezTo>
                  <a:cubicBezTo>
                    <a:pt x="2" y="0"/>
                    <a:pt x="0" y="3"/>
                    <a:pt x="0" y="6"/>
                  </a:cubicBezTo>
                  <a:close/>
                </a:path>
              </a:pathLst>
            </a:custGeom>
            <a:solidFill>
              <a:srgbClr val="24A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dirty="0"/>
            </a:p>
          </p:txBody>
        </p:sp>
        <p:sp>
          <p:nvSpPr>
            <p:cNvPr id="209" name="Freeform 53"/>
            <p:cNvSpPr>
              <a:spLocks/>
            </p:cNvSpPr>
            <p:nvPr/>
          </p:nvSpPr>
          <p:spPr bwMode="auto">
            <a:xfrm>
              <a:off x="4773613" y="6142038"/>
              <a:ext cx="352425" cy="50800"/>
            </a:xfrm>
            <a:custGeom>
              <a:avLst/>
              <a:gdLst>
                <a:gd name="T0" fmla="*/ 83 w 83"/>
                <a:gd name="T1" fmla="*/ 0 h 12"/>
                <a:gd name="T2" fmla="*/ 6 w 83"/>
                <a:gd name="T3" fmla="*/ 0 h 12"/>
                <a:gd name="T4" fmla="*/ 0 w 83"/>
                <a:gd name="T5" fmla="*/ 6 h 12"/>
                <a:gd name="T6" fmla="*/ 6 w 83"/>
                <a:gd name="T7" fmla="*/ 12 h 12"/>
                <a:gd name="T8" fmla="*/ 83 w 83"/>
                <a:gd name="T9" fmla="*/ 12 h 12"/>
                <a:gd name="T10" fmla="*/ 83 w 83"/>
                <a:gd name="T11" fmla="*/ 0 h 12"/>
              </a:gdLst>
              <a:ahLst/>
              <a:cxnLst>
                <a:cxn ang="0">
                  <a:pos x="T0" y="T1"/>
                </a:cxn>
                <a:cxn ang="0">
                  <a:pos x="T2" y="T3"/>
                </a:cxn>
                <a:cxn ang="0">
                  <a:pos x="T4" y="T5"/>
                </a:cxn>
                <a:cxn ang="0">
                  <a:pos x="T6" y="T7"/>
                </a:cxn>
                <a:cxn ang="0">
                  <a:pos x="T8" y="T9"/>
                </a:cxn>
                <a:cxn ang="0">
                  <a:pos x="T10" y="T11"/>
                </a:cxn>
              </a:cxnLst>
              <a:rect l="0" t="0" r="r" b="b"/>
              <a:pathLst>
                <a:path w="83" h="12">
                  <a:moveTo>
                    <a:pt x="83" y="0"/>
                  </a:moveTo>
                  <a:cubicBezTo>
                    <a:pt x="6" y="0"/>
                    <a:pt x="6" y="0"/>
                    <a:pt x="6" y="0"/>
                  </a:cubicBezTo>
                  <a:cubicBezTo>
                    <a:pt x="2" y="0"/>
                    <a:pt x="0" y="3"/>
                    <a:pt x="0" y="6"/>
                  </a:cubicBezTo>
                  <a:cubicBezTo>
                    <a:pt x="0" y="9"/>
                    <a:pt x="2" y="12"/>
                    <a:pt x="6" y="12"/>
                  </a:cubicBezTo>
                  <a:cubicBezTo>
                    <a:pt x="83" y="12"/>
                    <a:pt x="83" y="12"/>
                    <a:pt x="83" y="12"/>
                  </a:cubicBezTo>
                  <a:lnTo>
                    <a:pt x="83" y="0"/>
                  </a:lnTo>
                  <a:close/>
                </a:path>
              </a:pathLst>
            </a:custGeom>
            <a:solidFill>
              <a:srgbClr val="24A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0" name="Freeform 54"/>
            <p:cNvSpPr>
              <a:spLocks/>
            </p:cNvSpPr>
            <p:nvPr/>
          </p:nvSpPr>
          <p:spPr bwMode="auto">
            <a:xfrm>
              <a:off x="4773613" y="6256338"/>
              <a:ext cx="352425" cy="50800"/>
            </a:xfrm>
            <a:custGeom>
              <a:avLst/>
              <a:gdLst>
                <a:gd name="T0" fmla="*/ 83 w 83"/>
                <a:gd name="T1" fmla="*/ 0 h 12"/>
                <a:gd name="T2" fmla="*/ 6 w 83"/>
                <a:gd name="T3" fmla="*/ 0 h 12"/>
                <a:gd name="T4" fmla="*/ 0 w 83"/>
                <a:gd name="T5" fmla="*/ 6 h 12"/>
                <a:gd name="T6" fmla="*/ 6 w 83"/>
                <a:gd name="T7" fmla="*/ 12 h 12"/>
                <a:gd name="T8" fmla="*/ 83 w 83"/>
                <a:gd name="T9" fmla="*/ 12 h 12"/>
                <a:gd name="T10" fmla="*/ 83 w 83"/>
                <a:gd name="T11" fmla="*/ 0 h 12"/>
              </a:gdLst>
              <a:ahLst/>
              <a:cxnLst>
                <a:cxn ang="0">
                  <a:pos x="T0" y="T1"/>
                </a:cxn>
                <a:cxn ang="0">
                  <a:pos x="T2" y="T3"/>
                </a:cxn>
                <a:cxn ang="0">
                  <a:pos x="T4" y="T5"/>
                </a:cxn>
                <a:cxn ang="0">
                  <a:pos x="T6" y="T7"/>
                </a:cxn>
                <a:cxn ang="0">
                  <a:pos x="T8" y="T9"/>
                </a:cxn>
                <a:cxn ang="0">
                  <a:pos x="T10" y="T11"/>
                </a:cxn>
              </a:cxnLst>
              <a:rect l="0" t="0" r="r" b="b"/>
              <a:pathLst>
                <a:path w="83" h="12">
                  <a:moveTo>
                    <a:pt x="83" y="0"/>
                  </a:moveTo>
                  <a:cubicBezTo>
                    <a:pt x="6" y="0"/>
                    <a:pt x="6" y="0"/>
                    <a:pt x="6" y="0"/>
                  </a:cubicBezTo>
                  <a:cubicBezTo>
                    <a:pt x="2" y="0"/>
                    <a:pt x="0" y="3"/>
                    <a:pt x="0" y="6"/>
                  </a:cubicBezTo>
                  <a:cubicBezTo>
                    <a:pt x="0" y="10"/>
                    <a:pt x="2" y="12"/>
                    <a:pt x="6" y="12"/>
                  </a:cubicBezTo>
                  <a:cubicBezTo>
                    <a:pt x="83" y="12"/>
                    <a:pt x="83" y="12"/>
                    <a:pt x="83" y="12"/>
                  </a:cubicBezTo>
                  <a:lnTo>
                    <a:pt x="83" y="0"/>
                  </a:lnTo>
                  <a:close/>
                </a:path>
              </a:pathLst>
            </a:custGeom>
            <a:solidFill>
              <a:srgbClr val="ECC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218" name="Group 217"/>
          <p:cNvGrpSpPr/>
          <p:nvPr/>
        </p:nvGrpSpPr>
        <p:grpSpPr>
          <a:xfrm>
            <a:off x="10403263" y="1194619"/>
            <a:ext cx="705084" cy="713774"/>
            <a:chOff x="141288" y="3800476"/>
            <a:chExt cx="1030288" cy="1042987"/>
          </a:xfrm>
          <a:solidFill>
            <a:srgbClr val="24A87C"/>
          </a:solidFill>
        </p:grpSpPr>
        <p:sp>
          <p:nvSpPr>
            <p:cNvPr id="219" name="Oval 28"/>
            <p:cNvSpPr>
              <a:spLocks noChangeArrowheads="1"/>
            </p:cNvSpPr>
            <p:nvPr/>
          </p:nvSpPr>
          <p:spPr bwMode="auto">
            <a:xfrm>
              <a:off x="285751" y="3935413"/>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0" name="Oval 29"/>
            <p:cNvSpPr>
              <a:spLocks noChangeArrowheads="1"/>
            </p:cNvSpPr>
            <p:nvPr/>
          </p:nvSpPr>
          <p:spPr bwMode="auto">
            <a:xfrm>
              <a:off x="417513" y="3935413"/>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1" name="Oval 30"/>
            <p:cNvSpPr>
              <a:spLocks noChangeArrowheads="1"/>
            </p:cNvSpPr>
            <p:nvPr/>
          </p:nvSpPr>
          <p:spPr bwMode="auto">
            <a:xfrm>
              <a:off x="285751" y="4219576"/>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2" name="Oval 31"/>
            <p:cNvSpPr>
              <a:spLocks noChangeArrowheads="1"/>
            </p:cNvSpPr>
            <p:nvPr/>
          </p:nvSpPr>
          <p:spPr bwMode="auto">
            <a:xfrm>
              <a:off x="417513" y="4219576"/>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3" name="Oval 32"/>
            <p:cNvSpPr>
              <a:spLocks noChangeArrowheads="1"/>
            </p:cNvSpPr>
            <p:nvPr/>
          </p:nvSpPr>
          <p:spPr bwMode="auto">
            <a:xfrm>
              <a:off x="285751" y="4503738"/>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4" name="Oval 33"/>
            <p:cNvSpPr>
              <a:spLocks noChangeArrowheads="1"/>
            </p:cNvSpPr>
            <p:nvPr/>
          </p:nvSpPr>
          <p:spPr bwMode="auto">
            <a:xfrm>
              <a:off x="417513" y="4503738"/>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5" name="Freeform 34"/>
            <p:cNvSpPr>
              <a:spLocks noEditPoints="1"/>
            </p:cNvSpPr>
            <p:nvPr/>
          </p:nvSpPr>
          <p:spPr bwMode="auto">
            <a:xfrm>
              <a:off x="141288" y="3800476"/>
              <a:ext cx="822325" cy="911225"/>
            </a:xfrm>
            <a:custGeom>
              <a:avLst/>
              <a:gdLst>
                <a:gd name="T0" fmla="*/ 135 w 194"/>
                <a:gd name="T1" fmla="*/ 142 h 215"/>
                <a:gd name="T2" fmla="*/ 136 w 194"/>
                <a:gd name="T3" fmla="*/ 134 h 215"/>
                <a:gd name="T4" fmla="*/ 14 w 194"/>
                <a:gd name="T5" fmla="*/ 134 h 215"/>
                <a:gd name="T6" fmla="*/ 14 w 194"/>
                <a:gd name="T7" fmla="*/ 81 h 215"/>
                <a:gd name="T8" fmla="*/ 180 w 194"/>
                <a:gd name="T9" fmla="*/ 81 h 215"/>
                <a:gd name="T10" fmla="*/ 180 w 194"/>
                <a:gd name="T11" fmla="*/ 98 h 215"/>
                <a:gd name="T12" fmla="*/ 180 w 194"/>
                <a:gd name="T13" fmla="*/ 98 h 215"/>
                <a:gd name="T14" fmla="*/ 194 w 194"/>
                <a:gd name="T15" fmla="*/ 98 h 215"/>
                <a:gd name="T16" fmla="*/ 194 w 194"/>
                <a:gd name="T17" fmla="*/ 28 h 215"/>
                <a:gd name="T18" fmla="*/ 166 w 194"/>
                <a:gd name="T19" fmla="*/ 0 h 215"/>
                <a:gd name="T20" fmla="*/ 28 w 194"/>
                <a:gd name="T21" fmla="*/ 0 h 215"/>
                <a:gd name="T22" fmla="*/ 0 w 194"/>
                <a:gd name="T23" fmla="*/ 28 h 215"/>
                <a:gd name="T24" fmla="*/ 0 w 194"/>
                <a:gd name="T25" fmla="*/ 187 h 215"/>
                <a:gd name="T26" fmla="*/ 28 w 194"/>
                <a:gd name="T27" fmla="*/ 215 h 215"/>
                <a:gd name="T28" fmla="*/ 120 w 194"/>
                <a:gd name="T29" fmla="*/ 215 h 215"/>
                <a:gd name="T30" fmla="*/ 120 w 194"/>
                <a:gd name="T31" fmla="*/ 201 h 215"/>
                <a:gd name="T32" fmla="*/ 28 w 194"/>
                <a:gd name="T33" fmla="*/ 201 h 215"/>
                <a:gd name="T34" fmla="*/ 14 w 194"/>
                <a:gd name="T35" fmla="*/ 187 h 215"/>
                <a:gd name="T36" fmla="*/ 14 w 194"/>
                <a:gd name="T37" fmla="*/ 148 h 215"/>
                <a:gd name="T38" fmla="*/ 127 w 194"/>
                <a:gd name="T39" fmla="*/ 148 h 215"/>
                <a:gd name="T40" fmla="*/ 135 w 194"/>
                <a:gd name="T41" fmla="*/ 142 h 215"/>
                <a:gd name="T42" fmla="*/ 28 w 194"/>
                <a:gd name="T43" fmla="*/ 14 h 215"/>
                <a:gd name="T44" fmla="*/ 166 w 194"/>
                <a:gd name="T45" fmla="*/ 14 h 215"/>
                <a:gd name="T46" fmla="*/ 180 w 194"/>
                <a:gd name="T47" fmla="*/ 28 h 215"/>
                <a:gd name="T48" fmla="*/ 180 w 194"/>
                <a:gd name="T49" fmla="*/ 67 h 215"/>
                <a:gd name="T50" fmla="*/ 14 w 194"/>
                <a:gd name="T51" fmla="*/ 67 h 215"/>
                <a:gd name="T52" fmla="*/ 14 w 194"/>
                <a:gd name="T53" fmla="*/ 28 h 215"/>
                <a:gd name="T54" fmla="*/ 28 w 194"/>
                <a:gd name="T55"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 h="215">
                  <a:moveTo>
                    <a:pt x="135" y="142"/>
                  </a:moveTo>
                  <a:cubicBezTo>
                    <a:pt x="136" y="139"/>
                    <a:pt x="136" y="137"/>
                    <a:pt x="136" y="134"/>
                  </a:cubicBezTo>
                  <a:cubicBezTo>
                    <a:pt x="14" y="134"/>
                    <a:pt x="14" y="134"/>
                    <a:pt x="14" y="134"/>
                  </a:cubicBezTo>
                  <a:cubicBezTo>
                    <a:pt x="14" y="81"/>
                    <a:pt x="14" y="81"/>
                    <a:pt x="14" y="81"/>
                  </a:cubicBezTo>
                  <a:cubicBezTo>
                    <a:pt x="180" y="81"/>
                    <a:pt x="180" y="81"/>
                    <a:pt x="180" y="81"/>
                  </a:cubicBezTo>
                  <a:cubicBezTo>
                    <a:pt x="180" y="98"/>
                    <a:pt x="180" y="98"/>
                    <a:pt x="180" y="98"/>
                  </a:cubicBezTo>
                  <a:cubicBezTo>
                    <a:pt x="180" y="98"/>
                    <a:pt x="180" y="98"/>
                    <a:pt x="180" y="98"/>
                  </a:cubicBezTo>
                  <a:cubicBezTo>
                    <a:pt x="194" y="98"/>
                    <a:pt x="194" y="98"/>
                    <a:pt x="194" y="98"/>
                  </a:cubicBezTo>
                  <a:cubicBezTo>
                    <a:pt x="194" y="28"/>
                    <a:pt x="194" y="28"/>
                    <a:pt x="194" y="28"/>
                  </a:cubicBezTo>
                  <a:cubicBezTo>
                    <a:pt x="194" y="13"/>
                    <a:pt x="181" y="0"/>
                    <a:pt x="166" y="0"/>
                  </a:cubicBezTo>
                  <a:cubicBezTo>
                    <a:pt x="28" y="0"/>
                    <a:pt x="28" y="0"/>
                    <a:pt x="28" y="0"/>
                  </a:cubicBezTo>
                  <a:cubicBezTo>
                    <a:pt x="13" y="0"/>
                    <a:pt x="0" y="13"/>
                    <a:pt x="0" y="28"/>
                  </a:cubicBezTo>
                  <a:cubicBezTo>
                    <a:pt x="0" y="187"/>
                    <a:pt x="0" y="187"/>
                    <a:pt x="0" y="187"/>
                  </a:cubicBezTo>
                  <a:cubicBezTo>
                    <a:pt x="0" y="203"/>
                    <a:pt x="13" y="215"/>
                    <a:pt x="28" y="215"/>
                  </a:cubicBezTo>
                  <a:cubicBezTo>
                    <a:pt x="120" y="215"/>
                    <a:pt x="120" y="215"/>
                    <a:pt x="120" y="215"/>
                  </a:cubicBezTo>
                  <a:cubicBezTo>
                    <a:pt x="120" y="201"/>
                    <a:pt x="120" y="201"/>
                    <a:pt x="120" y="201"/>
                  </a:cubicBezTo>
                  <a:cubicBezTo>
                    <a:pt x="28" y="201"/>
                    <a:pt x="28" y="201"/>
                    <a:pt x="28" y="201"/>
                  </a:cubicBezTo>
                  <a:cubicBezTo>
                    <a:pt x="21" y="201"/>
                    <a:pt x="14" y="195"/>
                    <a:pt x="14" y="187"/>
                  </a:cubicBezTo>
                  <a:cubicBezTo>
                    <a:pt x="14" y="148"/>
                    <a:pt x="14" y="148"/>
                    <a:pt x="14" y="148"/>
                  </a:cubicBezTo>
                  <a:cubicBezTo>
                    <a:pt x="127" y="148"/>
                    <a:pt x="127" y="148"/>
                    <a:pt x="127" y="148"/>
                  </a:cubicBezTo>
                  <a:cubicBezTo>
                    <a:pt x="129" y="146"/>
                    <a:pt x="132" y="144"/>
                    <a:pt x="135" y="142"/>
                  </a:cubicBezTo>
                  <a:close/>
                  <a:moveTo>
                    <a:pt x="28" y="14"/>
                  </a:moveTo>
                  <a:cubicBezTo>
                    <a:pt x="166" y="14"/>
                    <a:pt x="166" y="14"/>
                    <a:pt x="166" y="14"/>
                  </a:cubicBezTo>
                  <a:cubicBezTo>
                    <a:pt x="174" y="14"/>
                    <a:pt x="180" y="21"/>
                    <a:pt x="180" y="28"/>
                  </a:cubicBezTo>
                  <a:cubicBezTo>
                    <a:pt x="180" y="67"/>
                    <a:pt x="180" y="67"/>
                    <a:pt x="180" y="67"/>
                  </a:cubicBezTo>
                  <a:cubicBezTo>
                    <a:pt x="14" y="67"/>
                    <a:pt x="14" y="67"/>
                    <a:pt x="14" y="67"/>
                  </a:cubicBezTo>
                  <a:cubicBezTo>
                    <a:pt x="14" y="28"/>
                    <a:pt x="14" y="28"/>
                    <a:pt x="14" y="28"/>
                  </a:cubicBezTo>
                  <a:cubicBezTo>
                    <a:pt x="14" y="21"/>
                    <a:pt x="21" y="14"/>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6" name="Freeform 35"/>
            <p:cNvSpPr>
              <a:spLocks/>
            </p:cNvSpPr>
            <p:nvPr/>
          </p:nvSpPr>
          <p:spPr bwMode="auto">
            <a:xfrm>
              <a:off x="896938" y="4562476"/>
              <a:ext cx="88900" cy="161925"/>
            </a:xfrm>
            <a:custGeom>
              <a:avLst/>
              <a:gdLst>
                <a:gd name="T0" fmla="*/ 10 w 21"/>
                <a:gd name="T1" fmla="*/ 0 h 38"/>
                <a:gd name="T2" fmla="*/ 0 w 21"/>
                <a:gd name="T3" fmla="*/ 10 h 38"/>
                <a:gd name="T4" fmla="*/ 5 w 21"/>
                <a:gd name="T5" fmla="*/ 19 h 38"/>
                <a:gd name="T6" fmla="*/ 5 w 21"/>
                <a:gd name="T7" fmla="*/ 20 h 38"/>
                <a:gd name="T8" fmla="*/ 5 w 21"/>
                <a:gd name="T9" fmla="*/ 32 h 38"/>
                <a:gd name="T10" fmla="*/ 11 w 21"/>
                <a:gd name="T11" fmla="*/ 38 h 38"/>
                <a:gd name="T12" fmla="*/ 17 w 21"/>
                <a:gd name="T13" fmla="*/ 32 h 38"/>
                <a:gd name="T14" fmla="*/ 17 w 21"/>
                <a:gd name="T15" fmla="*/ 20 h 38"/>
                <a:gd name="T16" fmla="*/ 17 w 21"/>
                <a:gd name="T17" fmla="*/ 19 h 38"/>
                <a:gd name="T18" fmla="*/ 21 w 21"/>
                <a:gd name="T19" fmla="*/ 10 h 38"/>
                <a:gd name="T20" fmla="*/ 10 w 21"/>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8">
                  <a:moveTo>
                    <a:pt x="10" y="0"/>
                  </a:moveTo>
                  <a:cubicBezTo>
                    <a:pt x="5" y="0"/>
                    <a:pt x="0" y="5"/>
                    <a:pt x="0" y="10"/>
                  </a:cubicBezTo>
                  <a:cubicBezTo>
                    <a:pt x="0" y="14"/>
                    <a:pt x="2" y="17"/>
                    <a:pt x="5" y="19"/>
                  </a:cubicBezTo>
                  <a:cubicBezTo>
                    <a:pt x="5" y="19"/>
                    <a:pt x="5" y="19"/>
                    <a:pt x="5" y="20"/>
                  </a:cubicBezTo>
                  <a:cubicBezTo>
                    <a:pt x="5" y="32"/>
                    <a:pt x="5" y="32"/>
                    <a:pt x="5" y="32"/>
                  </a:cubicBezTo>
                  <a:cubicBezTo>
                    <a:pt x="5" y="35"/>
                    <a:pt x="7" y="38"/>
                    <a:pt x="11" y="38"/>
                  </a:cubicBezTo>
                  <a:cubicBezTo>
                    <a:pt x="14" y="38"/>
                    <a:pt x="17" y="35"/>
                    <a:pt x="17" y="32"/>
                  </a:cubicBezTo>
                  <a:cubicBezTo>
                    <a:pt x="17" y="20"/>
                    <a:pt x="17" y="20"/>
                    <a:pt x="17" y="20"/>
                  </a:cubicBezTo>
                  <a:cubicBezTo>
                    <a:pt x="17" y="19"/>
                    <a:pt x="17" y="19"/>
                    <a:pt x="17" y="19"/>
                  </a:cubicBezTo>
                  <a:cubicBezTo>
                    <a:pt x="19" y="17"/>
                    <a:pt x="21" y="14"/>
                    <a:pt x="21" y="10"/>
                  </a:cubicBezTo>
                  <a:cubicBezTo>
                    <a:pt x="21" y="5"/>
                    <a:pt x="16"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7" name="Freeform 36"/>
            <p:cNvSpPr>
              <a:spLocks noEditPoints="1"/>
            </p:cNvSpPr>
            <p:nvPr/>
          </p:nvSpPr>
          <p:spPr bwMode="auto">
            <a:xfrm>
              <a:off x="709613" y="4275138"/>
              <a:ext cx="461963" cy="568325"/>
            </a:xfrm>
            <a:custGeom>
              <a:avLst/>
              <a:gdLst>
                <a:gd name="T0" fmla="*/ 94 w 109"/>
                <a:gd name="T1" fmla="*/ 41 h 134"/>
                <a:gd name="T2" fmla="*/ 92 w 109"/>
                <a:gd name="T3" fmla="*/ 41 h 134"/>
                <a:gd name="T4" fmla="*/ 92 w 109"/>
                <a:gd name="T5" fmla="*/ 31 h 134"/>
                <a:gd name="T6" fmla="*/ 61 w 109"/>
                <a:gd name="T7" fmla="*/ 0 h 134"/>
                <a:gd name="T8" fmla="*/ 46 w 109"/>
                <a:gd name="T9" fmla="*/ 0 h 134"/>
                <a:gd name="T10" fmla="*/ 15 w 109"/>
                <a:gd name="T11" fmla="*/ 31 h 134"/>
                <a:gd name="T12" fmla="*/ 15 w 109"/>
                <a:gd name="T13" fmla="*/ 41 h 134"/>
                <a:gd name="T14" fmla="*/ 15 w 109"/>
                <a:gd name="T15" fmla="*/ 41 h 134"/>
                <a:gd name="T16" fmla="*/ 0 w 109"/>
                <a:gd name="T17" fmla="*/ 56 h 134"/>
                <a:gd name="T18" fmla="*/ 0 w 109"/>
                <a:gd name="T19" fmla="*/ 119 h 134"/>
                <a:gd name="T20" fmla="*/ 15 w 109"/>
                <a:gd name="T21" fmla="*/ 134 h 134"/>
                <a:gd name="T22" fmla="*/ 94 w 109"/>
                <a:gd name="T23" fmla="*/ 134 h 134"/>
                <a:gd name="T24" fmla="*/ 109 w 109"/>
                <a:gd name="T25" fmla="*/ 119 h 134"/>
                <a:gd name="T26" fmla="*/ 109 w 109"/>
                <a:gd name="T27" fmla="*/ 56 h 134"/>
                <a:gd name="T28" fmla="*/ 94 w 109"/>
                <a:gd name="T29" fmla="*/ 41 h 134"/>
                <a:gd name="T30" fmla="*/ 29 w 109"/>
                <a:gd name="T31" fmla="*/ 31 h 134"/>
                <a:gd name="T32" fmla="*/ 46 w 109"/>
                <a:gd name="T33" fmla="*/ 14 h 134"/>
                <a:gd name="T34" fmla="*/ 61 w 109"/>
                <a:gd name="T35" fmla="*/ 14 h 134"/>
                <a:gd name="T36" fmla="*/ 78 w 109"/>
                <a:gd name="T37" fmla="*/ 31 h 134"/>
                <a:gd name="T38" fmla="*/ 78 w 109"/>
                <a:gd name="T39" fmla="*/ 41 h 134"/>
                <a:gd name="T40" fmla="*/ 29 w 109"/>
                <a:gd name="T41" fmla="*/ 41 h 134"/>
                <a:gd name="T42" fmla="*/ 29 w 109"/>
                <a:gd name="T43" fmla="*/ 31 h 134"/>
                <a:gd name="T44" fmla="*/ 95 w 109"/>
                <a:gd name="T45" fmla="*/ 119 h 134"/>
                <a:gd name="T46" fmla="*/ 94 w 109"/>
                <a:gd name="T47" fmla="*/ 120 h 134"/>
                <a:gd name="T48" fmla="*/ 15 w 109"/>
                <a:gd name="T49" fmla="*/ 120 h 134"/>
                <a:gd name="T50" fmla="*/ 14 w 109"/>
                <a:gd name="T51" fmla="*/ 119 h 134"/>
                <a:gd name="T52" fmla="*/ 14 w 109"/>
                <a:gd name="T53" fmla="*/ 56 h 134"/>
                <a:gd name="T54" fmla="*/ 15 w 109"/>
                <a:gd name="T55" fmla="*/ 55 h 134"/>
                <a:gd name="T56" fmla="*/ 16 w 109"/>
                <a:gd name="T57" fmla="*/ 55 h 134"/>
                <a:gd name="T58" fmla="*/ 31 w 109"/>
                <a:gd name="T59" fmla="*/ 55 h 134"/>
                <a:gd name="T60" fmla="*/ 76 w 109"/>
                <a:gd name="T61" fmla="*/ 55 h 134"/>
                <a:gd name="T62" fmla="*/ 91 w 109"/>
                <a:gd name="T63" fmla="*/ 55 h 134"/>
                <a:gd name="T64" fmla="*/ 94 w 109"/>
                <a:gd name="T65" fmla="*/ 55 h 134"/>
                <a:gd name="T66" fmla="*/ 95 w 109"/>
                <a:gd name="T67" fmla="*/ 56 h 134"/>
                <a:gd name="T68" fmla="*/ 95 w 109"/>
                <a:gd name="T69" fmla="*/ 1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34">
                  <a:moveTo>
                    <a:pt x="94" y="41"/>
                  </a:moveTo>
                  <a:cubicBezTo>
                    <a:pt x="92" y="41"/>
                    <a:pt x="92" y="41"/>
                    <a:pt x="92" y="41"/>
                  </a:cubicBezTo>
                  <a:cubicBezTo>
                    <a:pt x="92" y="31"/>
                    <a:pt x="92" y="31"/>
                    <a:pt x="92" y="31"/>
                  </a:cubicBezTo>
                  <a:cubicBezTo>
                    <a:pt x="92" y="14"/>
                    <a:pt x="78" y="0"/>
                    <a:pt x="61" y="0"/>
                  </a:cubicBezTo>
                  <a:cubicBezTo>
                    <a:pt x="46" y="0"/>
                    <a:pt x="46" y="0"/>
                    <a:pt x="46" y="0"/>
                  </a:cubicBezTo>
                  <a:cubicBezTo>
                    <a:pt x="29" y="0"/>
                    <a:pt x="15" y="14"/>
                    <a:pt x="15" y="31"/>
                  </a:cubicBezTo>
                  <a:cubicBezTo>
                    <a:pt x="15" y="41"/>
                    <a:pt x="15" y="41"/>
                    <a:pt x="15" y="41"/>
                  </a:cubicBezTo>
                  <a:cubicBezTo>
                    <a:pt x="15" y="41"/>
                    <a:pt x="15" y="41"/>
                    <a:pt x="15" y="41"/>
                  </a:cubicBezTo>
                  <a:cubicBezTo>
                    <a:pt x="7" y="41"/>
                    <a:pt x="0" y="47"/>
                    <a:pt x="0" y="56"/>
                  </a:cubicBezTo>
                  <a:cubicBezTo>
                    <a:pt x="0" y="119"/>
                    <a:pt x="0" y="119"/>
                    <a:pt x="0" y="119"/>
                  </a:cubicBezTo>
                  <a:cubicBezTo>
                    <a:pt x="0" y="127"/>
                    <a:pt x="7" y="134"/>
                    <a:pt x="15" y="134"/>
                  </a:cubicBezTo>
                  <a:cubicBezTo>
                    <a:pt x="94" y="134"/>
                    <a:pt x="94" y="134"/>
                    <a:pt x="94" y="134"/>
                  </a:cubicBezTo>
                  <a:cubicBezTo>
                    <a:pt x="103" y="134"/>
                    <a:pt x="109" y="127"/>
                    <a:pt x="109" y="119"/>
                  </a:cubicBezTo>
                  <a:cubicBezTo>
                    <a:pt x="109" y="56"/>
                    <a:pt x="109" y="56"/>
                    <a:pt x="109" y="56"/>
                  </a:cubicBezTo>
                  <a:cubicBezTo>
                    <a:pt x="109" y="47"/>
                    <a:pt x="103" y="41"/>
                    <a:pt x="94" y="41"/>
                  </a:cubicBezTo>
                  <a:close/>
                  <a:moveTo>
                    <a:pt x="29" y="31"/>
                  </a:moveTo>
                  <a:cubicBezTo>
                    <a:pt x="29" y="21"/>
                    <a:pt x="37" y="14"/>
                    <a:pt x="46" y="14"/>
                  </a:cubicBezTo>
                  <a:cubicBezTo>
                    <a:pt x="61" y="14"/>
                    <a:pt x="61" y="14"/>
                    <a:pt x="61" y="14"/>
                  </a:cubicBezTo>
                  <a:cubicBezTo>
                    <a:pt x="70" y="14"/>
                    <a:pt x="78" y="21"/>
                    <a:pt x="78" y="31"/>
                  </a:cubicBezTo>
                  <a:cubicBezTo>
                    <a:pt x="78" y="41"/>
                    <a:pt x="78" y="41"/>
                    <a:pt x="78" y="41"/>
                  </a:cubicBezTo>
                  <a:cubicBezTo>
                    <a:pt x="29" y="41"/>
                    <a:pt x="29" y="41"/>
                    <a:pt x="29" y="41"/>
                  </a:cubicBezTo>
                  <a:lnTo>
                    <a:pt x="29" y="31"/>
                  </a:lnTo>
                  <a:close/>
                  <a:moveTo>
                    <a:pt x="95" y="119"/>
                  </a:moveTo>
                  <a:cubicBezTo>
                    <a:pt x="95" y="119"/>
                    <a:pt x="95" y="120"/>
                    <a:pt x="94" y="120"/>
                  </a:cubicBezTo>
                  <a:cubicBezTo>
                    <a:pt x="15" y="120"/>
                    <a:pt x="15" y="120"/>
                    <a:pt x="15" y="120"/>
                  </a:cubicBezTo>
                  <a:cubicBezTo>
                    <a:pt x="14" y="120"/>
                    <a:pt x="14" y="119"/>
                    <a:pt x="14" y="119"/>
                  </a:cubicBezTo>
                  <a:cubicBezTo>
                    <a:pt x="14" y="56"/>
                    <a:pt x="14" y="56"/>
                    <a:pt x="14" y="56"/>
                  </a:cubicBezTo>
                  <a:cubicBezTo>
                    <a:pt x="14" y="55"/>
                    <a:pt x="14" y="55"/>
                    <a:pt x="15" y="55"/>
                  </a:cubicBezTo>
                  <a:cubicBezTo>
                    <a:pt x="16" y="55"/>
                    <a:pt x="16" y="55"/>
                    <a:pt x="16" y="55"/>
                  </a:cubicBezTo>
                  <a:cubicBezTo>
                    <a:pt x="31" y="55"/>
                    <a:pt x="31" y="55"/>
                    <a:pt x="31" y="55"/>
                  </a:cubicBezTo>
                  <a:cubicBezTo>
                    <a:pt x="76" y="55"/>
                    <a:pt x="76" y="55"/>
                    <a:pt x="76" y="55"/>
                  </a:cubicBezTo>
                  <a:cubicBezTo>
                    <a:pt x="91" y="55"/>
                    <a:pt x="91" y="55"/>
                    <a:pt x="91" y="55"/>
                  </a:cubicBezTo>
                  <a:cubicBezTo>
                    <a:pt x="94" y="55"/>
                    <a:pt x="94" y="55"/>
                    <a:pt x="94" y="55"/>
                  </a:cubicBezTo>
                  <a:cubicBezTo>
                    <a:pt x="95" y="55"/>
                    <a:pt x="95" y="55"/>
                    <a:pt x="95" y="56"/>
                  </a:cubicBezTo>
                  <a:lnTo>
                    <a:pt x="95"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pic>
        <p:nvPicPr>
          <p:cNvPr id="3" name="Picture 2">
            <a:extLst>
              <a:ext uri="{FF2B5EF4-FFF2-40B4-BE49-F238E27FC236}">
                <a16:creationId xmlns:a16="http://schemas.microsoft.com/office/drawing/2014/main" id="{4A6D8B1B-D040-4115-8DF9-29221DC903BA}"/>
              </a:ext>
            </a:extLst>
          </p:cNvPr>
          <p:cNvPicPr>
            <a:picLocks noChangeAspect="1"/>
          </p:cNvPicPr>
          <p:nvPr/>
        </p:nvPicPr>
        <p:blipFill>
          <a:blip r:embed="rId2"/>
          <a:stretch>
            <a:fillRect/>
          </a:stretch>
        </p:blipFill>
        <p:spPr>
          <a:xfrm>
            <a:off x="5318811" y="1772043"/>
            <a:ext cx="1569402" cy="2851925"/>
          </a:xfrm>
          <a:prstGeom prst="rect">
            <a:avLst/>
          </a:prstGeom>
        </p:spPr>
      </p:pic>
      <p:grpSp>
        <p:nvGrpSpPr>
          <p:cNvPr id="150" name="Group 149">
            <a:extLst>
              <a:ext uri="{FF2B5EF4-FFF2-40B4-BE49-F238E27FC236}">
                <a16:creationId xmlns:a16="http://schemas.microsoft.com/office/drawing/2014/main" id="{D0414939-6633-4011-8800-7F2F8FDF24FF}"/>
              </a:ext>
            </a:extLst>
          </p:cNvPr>
          <p:cNvGrpSpPr/>
          <p:nvPr/>
        </p:nvGrpSpPr>
        <p:grpSpPr>
          <a:xfrm>
            <a:off x="4319895" y="5421159"/>
            <a:ext cx="707311" cy="583479"/>
            <a:chOff x="11583988" y="4087813"/>
            <a:chExt cx="1069975" cy="882650"/>
          </a:xfrm>
          <a:solidFill>
            <a:srgbClr val="043CAC"/>
          </a:solidFill>
        </p:grpSpPr>
        <p:sp>
          <p:nvSpPr>
            <p:cNvPr id="151" name="Rectangle 143">
              <a:extLst>
                <a:ext uri="{FF2B5EF4-FFF2-40B4-BE49-F238E27FC236}">
                  <a16:creationId xmlns:a16="http://schemas.microsoft.com/office/drawing/2014/main" id="{14228FBC-C232-47BE-948C-BEEF96C28637}"/>
                </a:ext>
              </a:extLst>
            </p:cNvPr>
            <p:cNvSpPr>
              <a:spLocks noChangeArrowheads="1"/>
            </p:cNvSpPr>
            <p:nvPr/>
          </p:nvSpPr>
          <p:spPr bwMode="auto">
            <a:xfrm>
              <a:off x="11583988" y="4911725"/>
              <a:ext cx="1069975"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2" name="Freeform 144">
              <a:extLst>
                <a:ext uri="{FF2B5EF4-FFF2-40B4-BE49-F238E27FC236}">
                  <a16:creationId xmlns:a16="http://schemas.microsoft.com/office/drawing/2014/main" id="{FCC5D389-4CD1-4BD7-915B-BB4812DDB2B5}"/>
                </a:ext>
              </a:extLst>
            </p:cNvPr>
            <p:cNvSpPr>
              <a:spLocks noEditPoints="1"/>
            </p:cNvSpPr>
            <p:nvPr/>
          </p:nvSpPr>
          <p:spPr bwMode="auto">
            <a:xfrm>
              <a:off x="11583988" y="4087813"/>
              <a:ext cx="1069975" cy="755650"/>
            </a:xfrm>
            <a:custGeom>
              <a:avLst/>
              <a:gdLst>
                <a:gd name="T0" fmla="*/ 224 w 252"/>
                <a:gd name="T1" fmla="*/ 0 h 178"/>
                <a:gd name="T2" fmla="*/ 28 w 252"/>
                <a:gd name="T3" fmla="*/ 0 h 178"/>
                <a:gd name="T4" fmla="*/ 0 w 252"/>
                <a:gd name="T5" fmla="*/ 28 h 178"/>
                <a:gd name="T6" fmla="*/ 0 w 252"/>
                <a:gd name="T7" fmla="*/ 150 h 178"/>
                <a:gd name="T8" fmla="*/ 28 w 252"/>
                <a:gd name="T9" fmla="*/ 178 h 178"/>
                <a:gd name="T10" fmla="*/ 224 w 252"/>
                <a:gd name="T11" fmla="*/ 178 h 178"/>
                <a:gd name="T12" fmla="*/ 252 w 252"/>
                <a:gd name="T13" fmla="*/ 150 h 178"/>
                <a:gd name="T14" fmla="*/ 252 w 252"/>
                <a:gd name="T15" fmla="*/ 28 h 178"/>
                <a:gd name="T16" fmla="*/ 224 w 252"/>
                <a:gd name="T17" fmla="*/ 0 h 178"/>
                <a:gd name="T18" fmla="*/ 238 w 252"/>
                <a:gd name="T19" fmla="*/ 150 h 178"/>
                <a:gd name="T20" fmla="*/ 224 w 252"/>
                <a:gd name="T21" fmla="*/ 164 h 178"/>
                <a:gd name="T22" fmla="*/ 28 w 252"/>
                <a:gd name="T23" fmla="*/ 164 h 178"/>
                <a:gd name="T24" fmla="*/ 14 w 252"/>
                <a:gd name="T25" fmla="*/ 150 h 178"/>
                <a:gd name="T26" fmla="*/ 14 w 252"/>
                <a:gd name="T27" fmla="*/ 28 h 178"/>
                <a:gd name="T28" fmla="*/ 28 w 252"/>
                <a:gd name="T29" fmla="*/ 14 h 178"/>
                <a:gd name="T30" fmla="*/ 224 w 252"/>
                <a:gd name="T31" fmla="*/ 14 h 178"/>
                <a:gd name="T32" fmla="*/ 238 w 252"/>
                <a:gd name="T33" fmla="*/ 28 h 178"/>
                <a:gd name="T34" fmla="*/ 238 w 252"/>
                <a:gd name="T35" fmla="*/ 1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78">
                  <a:moveTo>
                    <a:pt x="224" y="0"/>
                  </a:moveTo>
                  <a:cubicBezTo>
                    <a:pt x="28" y="0"/>
                    <a:pt x="28" y="0"/>
                    <a:pt x="28" y="0"/>
                  </a:cubicBezTo>
                  <a:cubicBezTo>
                    <a:pt x="13" y="0"/>
                    <a:pt x="0" y="13"/>
                    <a:pt x="0" y="28"/>
                  </a:cubicBezTo>
                  <a:cubicBezTo>
                    <a:pt x="0" y="150"/>
                    <a:pt x="0" y="150"/>
                    <a:pt x="0" y="150"/>
                  </a:cubicBezTo>
                  <a:cubicBezTo>
                    <a:pt x="0" y="165"/>
                    <a:pt x="13" y="178"/>
                    <a:pt x="28" y="178"/>
                  </a:cubicBezTo>
                  <a:cubicBezTo>
                    <a:pt x="224" y="178"/>
                    <a:pt x="224" y="178"/>
                    <a:pt x="224" y="178"/>
                  </a:cubicBezTo>
                  <a:cubicBezTo>
                    <a:pt x="239" y="178"/>
                    <a:pt x="252" y="165"/>
                    <a:pt x="252" y="150"/>
                  </a:cubicBezTo>
                  <a:cubicBezTo>
                    <a:pt x="252" y="28"/>
                    <a:pt x="252" y="28"/>
                    <a:pt x="252" y="28"/>
                  </a:cubicBezTo>
                  <a:cubicBezTo>
                    <a:pt x="252" y="13"/>
                    <a:pt x="239" y="0"/>
                    <a:pt x="224" y="0"/>
                  </a:cubicBezTo>
                  <a:close/>
                  <a:moveTo>
                    <a:pt x="238" y="150"/>
                  </a:moveTo>
                  <a:cubicBezTo>
                    <a:pt x="238" y="157"/>
                    <a:pt x="231" y="164"/>
                    <a:pt x="224" y="164"/>
                  </a:cubicBezTo>
                  <a:cubicBezTo>
                    <a:pt x="28" y="164"/>
                    <a:pt x="28" y="164"/>
                    <a:pt x="28" y="164"/>
                  </a:cubicBezTo>
                  <a:cubicBezTo>
                    <a:pt x="21" y="164"/>
                    <a:pt x="14" y="157"/>
                    <a:pt x="14" y="150"/>
                  </a:cubicBezTo>
                  <a:cubicBezTo>
                    <a:pt x="14" y="28"/>
                    <a:pt x="14" y="28"/>
                    <a:pt x="14" y="28"/>
                  </a:cubicBezTo>
                  <a:cubicBezTo>
                    <a:pt x="14" y="20"/>
                    <a:pt x="21" y="14"/>
                    <a:pt x="28" y="14"/>
                  </a:cubicBezTo>
                  <a:cubicBezTo>
                    <a:pt x="224" y="14"/>
                    <a:pt x="224" y="14"/>
                    <a:pt x="224" y="14"/>
                  </a:cubicBezTo>
                  <a:cubicBezTo>
                    <a:pt x="231" y="14"/>
                    <a:pt x="238" y="20"/>
                    <a:pt x="238" y="28"/>
                  </a:cubicBezTo>
                  <a:lnTo>
                    <a:pt x="238"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3" name="Freeform 145">
              <a:extLst>
                <a:ext uri="{FF2B5EF4-FFF2-40B4-BE49-F238E27FC236}">
                  <a16:creationId xmlns:a16="http://schemas.microsoft.com/office/drawing/2014/main" id="{E3368EEF-501C-40EA-A6EE-F369C06DEABE}"/>
                </a:ext>
              </a:extLst>
            </p:cNvPr>
            <p:cNvSpPr>
              <a:spLocks/>
            </p:cNvSpPr>
            <p:nvPr/>
          </p:nvSpPr>
          <p:spPr bwMode="auto">
            <a:xfrm>
              <a:off x="11991975" y="4325938"/>
              <a:ext cx="109538" cy="134938"/>
            </a:xfrm>
            <a:custGeom>
              <a:avLst/>
              <a:gdLst>
                <a:gd name="T0" fmla="*/ 16 w 26"/>
                <a:gd name="T1" fmla="*/ 1 h 32"/>
                <a:gd name="T2" fmla="*/ 1 w 26"/>
                <a:gd name="T3" fmla="*/ 27 h 32"/>
                <a:gd name="T4" fmla="*/ 7 w 26"/>
                <a:gd name="T5" fmla="*/ 32 h 32"/>
                <a:gd name="T6" fmla="*/ 7 w 26"/>
                <a:gd name="T7" fmla="*/ 32 h 32"/>
                <a:gd name="T8" fmla="*/ 13 w 26"/>
                <a:gd name="T9" fmla="*/ 26 h 32"/>
                <a:gd name="T10" fmla="*/ 21 w 26"/>
                <a:gd name="T11" fmla="*/ 12 h 32"/>
                <a:gd name="T12" fmla="*/ 24 w 26"/>
                <a:gd name="T13" fmla="*/ 4 h 32"/>
                <a:gd name="T14" fmla="*/ 16 w 26"/>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2">
                  <a:moveTo>
                    <a:pt x="16" y="1"/>
                  </a:moveTo>
                  <a:cubicBezTo>
                    <a:pt x="7" y="6"/>
                    <a:pt x="0" y="16"/>
                    <a:pt x="1" y="27"/>
                  </a:cubicBezTo>
                  <a:cubicBezTo>
                    <a:pt x="1" y="30"/>
                    <a:pt x="4" y="32"/>
                    <a:pt x="7" y="32"/>
                  </a:cubicBezTo>
                  <a:cubicBezTo>
                    <a:pt x="7" y="32"/>
                    <a:pt x="7" y="32"/>
                    <a:pt x="7" y="32"/>
                  </a:cubicBezTo>
                  <a:cubicBezTo>
                    <a:pt x="10" y="32"/>
                    <a:pt x="13" y="30"/>
                    <a:pt x="13" y="26"/>
                  </a:cubicBezTo>
                  <a:cubicBezTo>
                    <a:pt x="12" y="20"/>
                    <a:pt x="16" y="15"/>
                    <a:pt x="21" y="12"/>
                  </a:cubicBezTo>
                  <a:cubicBezTo>
                    <a:pt x="24" y="11"/>
                    <a:pt x="26" y="7"/>
                    <a:pt x="24" y="4"/>
                  </a:cubicBezTo>
                  <a:cubicBezTo>
                    <a:pt x="23" y="1"/>
                    <a:pt x="19"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4" name="Freeform 146">
              <a:extLst>
                <a:ext uri="{FF2B5EF4-FFF2-40B4-BE49-F238E27FC236}">
                  <a16:creationId xmlns:a16="http://schemas.microsoft.com/office/drawing/2014/main" id="{350FD64A-09D9-4966-92F9-E84A89BFE0B6}"/>
                </a:ext>
              </a:extLst>
            </p:cNvPr>
            <p:cNvSpPr>
              <a:spLocks noEditPoints="1"/>
            </p:cNvSpPr>
            <p:nvPr/>
          </p:nvSpPr>
          <p:spPr bwMode="auto">
            <a:xfrm>
              <a:off x="11890375" y="4216400"/>
              <a:ext cx="449263" cy="487363"/>
            </a:xfrm>
            <a:custGeom>
              <a:avLst/>
              <a:gdLst>
                <a:gd name="T0" fmla="*/ 103 w 106"/>
                <a:gd name="T1" fmla="*/ 103 h 115"/>
                <a:gd name="T2" fmla="*/ 88 w 106"/>
                <a:gd name="T3" fmla="*/ 85 h 115"/>
                <a:gd name="T4" fmla="*/ 101 w 106"/>
                <a:gd name="T5" fmla="*/ 49 h 115"/>
                <a:gd name="T6" fmla="*/ 49 w 106"/>
                <a:gd name="T7" fmla="*/ 2 h 115"/>
                <a:gd name="T8" fmla="*/ 1 w 106"/>
                <a:gd name="T9" fmla="*/ 54 h 115"/>
                <a:gd name="T10" fmla="*/ 51 w 106"/>
                <a:gd name="T11" fmla="*/ 101 h 115"/>
                <a:gd name="T12" fmla="*/ 54 w 106"/>
                <a:gd name="T13" fmla="*/ 101 h 115"/>
                <a:gd name="T14" fmla="*/ 77 w 106"/>
                <a:gd name="T15" fmla="*/ 94 h 115"/>
                <a:gd name="T16" fmla="*/ 92 w 106"/>
                <a:gd name="T17" fmla="*/ 112 h 115"/>
                <a:gd name="T18" fmla="*/ 98 w 106"/>
                <a:gd name="T19" fmla="*/ 115 h 115"/>
                <a:gd name="T20" fmla="*/ 102 w 106"/>
                <a:gd name="T21" fmla="*/ 113 h 115"/>
                <a:gd name="T22" fmla="*/ 103 w 106"/>
                <a:gd name="T23" fmla="*/ 103 h 115"/>
                <a:gd name="T24" fmla="*/ 53 w 106"/>
                <a:gd name="T25" fmla="*/ 87 h 115"/>
                <a:gd name="T26" fmla="*/ 15 w 106"/>
                <a:gd name="T27" fmla="*/ 53 h 115"/>
                <a:gd name="T28" fmla="*/ 49 w 106"/>
                <a:gd name="T29" fmla="*/ 16 h 115"/>
                <a:gd name="T30" fmla="*/ 51 w 106"/>
                <a:gd name="T31" fmla="*/ 16 h 115"/>
                <a:gd name="T32" fmla="*/ 87 w 106"/>
                <a:gd name="T33" fmla="*/ 50 h 115"/>
                <a:gd name="T34" fmla="*/ 53 w 106"/>
                <a:gd name="T35" fmla="*/ 8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5">
                  <a:moveTo>
                    <a:pt x="103" y="103"/>
                  </a:moveTo>
                  <a:cubicBezTo>
                    <a:pt x="88" y="85"/>
                    <a:pt x="88" y="85"/>
                    <a:pt x="88" y="85"/>
                  </a:cubicBezTo>
                  <a:cubicBezTo>
                    <a:pt x="97" y="76"/>
                    <a:pt x="102" y="63"/>
                    <a:pt x="101" y="49"/>
                  </a:cubicBezTo>
                  <a:cubicBezTo>
                    <a:pt x="100" y="22"/>
                    <a:pt x="76" y="0"/>
                    <a:pt x="49" y="2"/>
                  </a:cubicBezTo>
                  <a:cubicBezTo>
                    <a:pt x="21" y="3"/>
                    <a:pt x="0" y="26"/>
                    <a:pt x="1" y="54"/>
                  </a:cubicBezTo>
                  <a:cubicBezTo>
                    <a:pt x="3" y="81"/>
                    <a:pt x="25" y="101"/>
                    <a:pt x="51" y="101"/>
                  </a:cubicBezTo>
                  <a:cubicBezTo>
                    <a:pt x="52" y="101"/>
                    <a:pt x="53" y="101"/>
                    <a:pt x="54" y="101"/>
                  </a:cubicBezTo>
                  <a:cubicBezTo>
                    <a:pt x="62" y="101"/>
                    <a:pt x="70" y="98"/>
                    <a:pt x="77" y="94"/>
                  </a:cubicBezTo>
                  <a:cubicBezTo>
                    <a:pt x="92" y="112"/>
                    <a:pt x="92" y="112"/>
                    <a:pt x="92" y="112"/>
                  </a:cubicBezTo>
                  <a:cubicBezTo>
                    <a:pt x="94" y="114"/>
                    <a:pt x="96" y="115"/>
                    <a:pt x="98" y="115"/>
                  </a:cubicBezTo>
                  <a:cubicBezTo>
                    <a:pt x="99" y="115"/>
                    <a:pt x="101" y="114"/>
                    <a:pt x="102" y="113"/>
                  </a:cubicBezTo>
                  <a:cubicBezTo>
                    <a:pt x="105" y="110"/>
                    <a:pt x="106" y="106"/>
                    <a:pt x="103" y="103"/>
                  </a:cubicBezTo>
                  <a:close/>
                  <a:moveTo>
                    <a:pt x="53" y="87"/>
                  </a:moveTo>
                  <a:cubicBezTo>
                    <a:pt x="33" y="88"/>
                    <a:pt x="16" y="73"/>
                    <a:pt x="15" y="53"/>
                  </a:cubicBezTo>
                  <a:cubicBezTo>
                    <a:pt x="14" y="33"/>
                    <a:pt x="30" y="17"/>
                    <a:pt x="49" y="16"/>
                  </a:cubicBezTo>
                  <a:cubicBezTo>
                    <a:pt x="50" y="16"/>
                    <a:pt x="51" y="16"/>
                    <a:pt x="51" y="16"/>
                  </a:cubicBezTo>
                  <a:cubicBezTo>
                    <a:pt x="70" y="16"/>
                    <a:pt x="86" y="31"/>
                    <a:pt x="87" y="50"/>
                  </a:cubicBezTo>
                  <a:cubicBezTo>
                    <a:pt x="88" y="69"/>
                    <a:pt x="73" y="86"/>
                    <a:pt x="53"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cxnSp>
        <p:nvCxnSpPr>
          <p:cNvPr id="131" name="Conector reto 33"/>
          <p:cNvCxnSpPr>
            <a:cxnSpLocks/>
          </p:cNvCxnSpPr>
          <p:nvPr/>
        </p:nvCxnSpPr>
        <p:spPr>
          <a:xfrm flipV="1">
            <a:off x="6495767" y="1555294"/>
            <a:ext cx="1471754" cy="1149054"/>
          </a:xfrm>
          <a:prstGeom prst="line">
            <a:avLst/>
          </a:prstGeom>
          <a:ln w="3810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27" name="Conector reto 33"/>
          <p:cNvCxnSpPr>
            <a:cxnSpLocks/>
          </p:cNvCxnSpPr>
          <p:nvPr/>
        </p:nvCxnSpPr>
        <p:spPr>
          <a:xfrm>
            <a:off x="6096000" y="4154751"/>
            <a:ext cx="10829" cy="1063315"/>
          </a:xfrm>
          <a:prstGeom prst="line">
            <a:avLst/>
          </a:prstGeom>
          <a:ln w="3810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33" name="Conector reto 33"/>
          <p:cNvCxnSpPr>
            <a:cxnSpLocks/>
          </p:cNvCxnSpPr>
          <p:nvPr/>
        </p:nvCxnSpPr>
        <p:spPr>
          <a:xfrm>
            <a:off x="6480701" y="3095741"/>
            <a:ext cx="2257927" cy="700935"/>
          </a:xfrm>
          <a:prstGeom prst="line">
            <a:avLst/>
          </a:prstGeom>
          <a:ln w="3810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30" name="Conector reto 33"/>
          <p:cNvCxnSpPr>
            <a:cxnSpLocks/>
          </p:cNvCxnSpPr>
          <p:nvPr/>
        </p:nvCxnSpPr>
        <p:spPr>
          <a:xfrm>
            <a:off x="3481179" y="1317958"/>
            <a:ext cx="2049689" cy="907979"/>
          </a:xfrm>
          <a:prstGeom prst="line">
            <a:avLst/>
          </a:prstGeom>
          <a:ln w="3810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63" name="Freeform 5">
            <a:extLst>
              <a:ext uri="{FF2B5EF4-FFF2-40B4-BE49-F238E27FC236}">
                <a16:creationId xmlns:a16="http://schemas.microsoft.com/office/drawing/2014/main" id="{049917E8-2A2F-4BCC-B1C5-FB24B9F0B3C4}"/>
              </a:ext>
            </a:extLst>
          </p:cNvPr>
          <p:cNvSpPr>
            <a:spLocks noEditPoints="1"/>
          </p:cNvSpPr>
          <p:nvPr/>
        </p:nvSpPr>
        <p:spPr bwMode="auto">
          <a:xfrm>
            <a:off x="10901291" y="3493133"/>
            <a:ext cx="608065" cy="607085"/>
          </a:xfrm>
          <a:custGeom>
            <a:avLst/>
            <a:gdLst>
              <a:gd name="T0" fmla="*/ 0 w 232"/>
              <a:gd name="T1" fmla="*/ 116 h 232"/>
              <a:gd name="T2" fmla="*/ 232 w 232"/>
              <a:gd name="T3" fmla="*/ 116 h 232"/>
              <a:gd name="T4" fmla="*/ 157 w 232"/>
              <a:gd name="T5" fmla="*/ 71 h 232"/>
              <a:gd name="T6" fmla="*/ 123 w 232"/>
              <a:gd name="T7" fmla="*/ 109 h 232"/>
              <a:gd name="T8" fmla="*/ 157 w 232"/>
              <a:gd name="T9" fmla="*/ 71 h 232"/>
              <a:gd name="T10" fmla="*/ 123 w 232"/>
              <a:gd name="T11" fmla="*/ 63 h 232"/>
              <a:gd name="T12" fmla="*/ 152 w 232"/>
              <a:gd name="T13" fmla="*/ 58 h 232"/>
              <a:gd name="T14" fmla="*/ 109 w 232"/>
              <a:gd name="T15" fmla="*/ 63 h 232"/>
              <a:gd name="T16" fmla="*/ 109 w 232"/>
              <a:gd name="T17" fmla="*/ 14 h 232"/>
              <a:gd name="T18" fmla="*/ 109 w 232"/>
              <a:gd name="T19" fmla="*/ 76 h 232"/>
              <a:gd name="T20" fmla="*/ 68 w 232"/>
              <a:gd name="T21" fmla="*/ 109 h 232"/>
              <a:gd name="T22" fmla="*/ 109 w 232"/>
              <a:gd name="T23" fmla="*/ 76 h 232"/>
              <a:gd name="T24" fmla="*/ 82 w 232"/>
              <a:gd name="T25" fmla="*/ 174 h 232"/>
              <a:gd name="T26" fmla="*/ 109 w 232"/>
              <a:gd name="T27" fmla="*/ 216 h 232"/>
              <a:gd name="T28" fmla="*/ 77 w 232"/>
              <a:gd name="T29" fmla="*/ 161 h 232"/>
              <a:gd name="T30" fmla="*/ 109 w 232"/>
              <a:gd name="T31" fmla="*/ 123 h 232"/>
              <a:gd name="T32" fmla="*/ 54 w 232"/>
              <a:gd name="T33" fmla="*/ 109 h 232"/>
              <a:gd name="T34" fmla="*/ 34 w 232"/>
              <a:gd name="T35" fmla="*/ 55 h 232"/>
              <a:gd name="T36" fmla="*/ 54 w 232"/>
              <a:gd name="T37" fmla="*/ 109 h 232"/>
              <a:gd name="T38" fmla="*/ 64 w 232"/>
              <a:gd name="T39" fmla="*/ 165 h 232"/>
              <a:gd name="T40" fmla="*/ 14 w 232"/>
              <a:gd name="T41" fmla="*/ 123 h 232"/>
              <a:gd name="T42" fmla="*/ 69 w 232"/>
              <a:gd name="T43" fmla="*/ 178 h 232"/>
              <a:gd name="T44" fmla="*/ 44 w 232"/>
              <a:gd name="T45" fmla="*/ 188 h 232"/>
              <a:gd name="T46" fmla="*/ 123 w 232"/>
              <a:gd name="T47" fmla="*/ 170 h 232"/>
              <a:gd name="T48" fmla="*/ 123 w 232"/>
              <a:gd name="T49" fmla="*/ 216 h 232"/>
              <a:gd name="T50" fmla="*/ 123 w 232"/>
              <a:gd name="T51" fmla="*/ 156 h 232"/>
              <a:gd name="T52" fmla="*/ 164 w 232"/>
              <a:gd name="T53" fmla="*/ 123 h 232"/>
              <a:gd name="T54" fmla="*/ 123 w 232"/>
              <a:gd name="T55" fmla="*/ 156 h 232"/>
              <a:gd name="T56" fmla="*/ 218 w 232"/>
              <a:gd name="T57" fmla="*/ 123 h 232"/>
              <a:gd name="T58" fmla="*/ 169 w 232"/>
              <a:gd name="T59" fmla="*/ 165 h 232"/>
              <a:gd name="T60" fmla="*/ 178 w 232"/>
              <a:gd name="T61" fmla="*/ 109 h 232"/>
              <a:gd name="T62" fmla="*/ 198 w 232"/>
              <a:gd name="T63" fmla="*/ 55 h 232"/>
              <a:gd name="T64" fmla="*/ 178 w 232"/>
              <a:gd name="T65" fmla="*/ 109 h 232"/>
              <a:gd name="T66" fmla="*/ 166 w 232"/>
              <a:gd name="T67" fmla="*/ 55 h 232"/>
              <a:gd name="T68" fmla="*/ 189 w 232"/>
              <a:gd name="T69" fmla="*/ 44 h 232"/>
              <a:gd name="T70" fmla="*/ 67 w 232"/>
              <a:gd name="T71" fmla="*/ 54 h 232"/>
              <a:gd name="T72" fmla="*/ 88 w 232"/>
              <a:gd name="T73" fmla="*/ 18 h 232"/>
              <a:gd name="T74" fmla="*/ 164 w 232"/>
              <a:gd name="T75" fmla="*/ 177 h 232"/>
              <a:gd name="T76" fmla="*/ 142 w 232"/>
              <a:gd name="T77" fmla="*/ 21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57" y="71"/>
                </a:moveTo>
                <a:cubicBezTo>
                  <a:pt x="162" y="84"/>
                  <a:pt x="164" y="96"/>
                  <a:pt x="164" y="109"/>
                </a:cubicBezTo>
                <a:cubicBezTo>
                  <a:pt x="123" y="109"/>
                  <a:pt x="123" y="109"/>
                  <a:pt x="123" y="109"/>
                </a:cubicBezTo>
                <a:cubicBezTo>
                  <a:pt x="123" y="76"/>
                  <a:pt x="123" y="76"/>
                  <a:pt x="123" y="76"/>
                </a:cubicBezTo>
                <a:cubicBezTo>
                  <a:pt x="135" y="76"/>
                  <a:pt x="147" y="74"/>
                  <a:pt x="157" y="71"/>
                </a:cubicBezTo>
                <a:cubicBezTo>
                  <a:pt x="157" y="71"/>
                  <a:pt x="157" y="71"/>
                  <a:pt x="157" y="71"/>
                </a:cubicBezTo>
                <a:close/>
                <a:moveTo>
                  <a:pt x="123" y="63"/>
                </a:moveTo>
                <a:cubicBezTo>
                  <a:pt x="123" y="14"/>
                  <a:pt x="123" y="14"/>
                  <a:pt x="123" y="14"/>
                </a:cubicBezTo>
                <a:cubicBezTo>
                  <a:pt x="129" y="21"/>
                  <a:pt x="142" y="36"/>
                  <a:pt x="152" y="58"/>
                </a:cubicBezTo>
                <a:cubicBezTo>
                  <a:pt x="143" y="61"/>
                  <a:pt x="134" y="62"/>
                  <a:pt x="123" y="63"/>
                </a:cubicBezTo>
                <a:close/>
                <a:moveTo>
                  <a:pt x="109" y="63"/>
                </a:moveTo>
                <a:cubicBezTo>
                  <a:pt x="100" y="62"/>
                  <a:pt x="90" y="60"/>
                  <a:pt x="80" y="58"/>
                </a:cubicBezTo>
                <a:cubicBezTo>
                  <a:pt x="90" y="36"/>
                  <a:pt x="103" y="21"/>
                  <a:pt x="109" y="14"/>
                </a:cubicBezTo>
                <a:lnTo>
                  <a:pt x="109" y="63"/>
                </a:lnTo>
                <a:close/>
                <a:moveTo>
                  <a:pt x="109" y="76"/>
                </a:moveTo>
                <a:cubicBezTo>
                  <a:pt x="109" y="109"/>
                  <a:pt x="109" y="109"/>
                  <a:pt x="109" y="109"/>
                </a:cubicBezTo>
                <a:cubicBezTo>
                  <a:pt x="68" y="109"/>
                  <a:pt x="68" y="109"/>
                  <a:pt x="68" y="109"/>
                </a:cubicBezTo>
                <a:cubicBezTo>
                  <a:pt x="68" y="95"/>
                  <a:pt x="71" y="82"/>
                  <a:pt x="75" y="71"/>
                </a:cubicBezTo>
                <a:cubicBezTo>
                  <a:pt x="87" y="74"/>
                  <a:pt x="98" y="76"/>
                  <a:pt x="109" y="76"/>
                </a:cubicBezTo>
                <a:close/>
                <a:moveTo>
                  <a:pt x="109" y="216"/>
                </a:moveTo>
                <a:cubicBezTo>
                  <a:pt x="97" y="202"/>
                  <a:pt x="89" y="187"/>
                  <a:pt x="82" y="174"/>
                </a:cubicBezTo>
                <a:cubicBezTo>
                  <a:pt x="92" y="172"/>
                  <a:pt x="101" y="170"/>
                  <a:pt x="109" y="170"/>
                </a:cubicBezTo>
                <a:lnTo>
                  <a:pt x="109" y="216"/>
                </a:lnTo>
                <a:close/>
                <a:moveTo>
                  <a:pt x="109" y="156"/>
                </a:moveTo>
                <a:cubicBezTo>
                  <a:pt x="99" y="157"/>
                  <a:pt x="88" y="158"/>
                  <a:pt x="77" y="161"/>
                </a:cubicBezTo>
                <a:cubicBezTo>
                  <a:pt x="72" y="148"/>
                  <a:pt x="69" y="135"/>
                  <a:pt x="68" y="123"/>
                </a:cubicBezTo>
                <a:cubicBezTo>
                  <a:pt x="109" y="123"/>
                  <a:pt x="109" y="123"/>
                  <a:pt x="109" y="123"/>
                </a:cubicBezTo>
                <a:lnTo>
                  <a:pt x="109" y="156"/>
                </a:lnTo>
                <a:close/>
                <a:moveTo>
                  <a:pt x="54" y="109"/>
                </a:moveTo>
                <a:cubicBezTo>
                  <a:pt x="14" y="109"/>
                  <a:pt x="14" y="109"/>
                  <a:pt x="14" y="109"/>
                </a:cubicBezTo>
                <a:cubicBezTo>
                  <a:pt x="16" y="89"/>
                  <a:pt x="23" y="70"/>
                  <a:pt x="34" y="55"/>
                </a:cubicBezTo>
                <a:cubicBezTo>
                  <a:pt x="44" y="60"/>
                  <a:pt x="53" y="64"/>
                  <a:pt x="62" y="67"/>
                </a:cubicBezTo>
                <a:cubicBezTo>
                  <a:pt x="58" y="79"/>
                  <a:pt x="55" y="94"/>
                  <a:pt x="54" y="109"/>
                </a:cubicBezTo>
                <a:close/>
                <a:moveTo>
                  <a:pt x="55" y="123"/>
                </a:moveTo>
                <a:cubicBezTo>
                  <a:pt x="55" y="136"/>
                  <a:pt x="58" y="150"/>
                  <a:pt x="64" y="165"/>
                </a:cubicBezTo>
                <a:cubicBezTo>
                  <a:pt x="54" y="168"/>
                  <a:pt x="44" y="172"/>
                  <a:pt x="35" y="177"/>
                </a:cubicBezTo>
                <a:cubicBezTo>
                  <a:pt x="23" y="162"/>
                  <a:pt x="16" y="143"/>
                  <a:pt x="14" y="123"/>
                </a:cubicBezTo>
                <a:lnTo>
                  <a:pt x="55" y="123"/>
                </a:lnTo>
                <a:close/>
                <a:moveTo>
                  <a:pt x="69" y="178"/>
                </a:moveTo>
                <a:cubicBezTo>
                  <a:pt x="74" y="190"/>
                  <a:pt x="81" y="202"/>
                  <a:pt x="91" y="215"/>
                </a:cubicBezTo>
                <a:cubicBezTo>
                  <a:pt x="73" y="210"/>
                  <a:pt x="57" y="201"/>
                  <a:pt x="44" y="188"/>
                </a:cubicBezTo>
                <a:cubicBezTo>
                  <a:pt x="52" y="184"/>
                  <a:pt x="61" y="181"/>
                  <a:pt x="69" y="178"/>
                </a:cubicBezTo>
                <a:close/>
                <a:moveTo>
                  <a:pt x="123" y="170"/>
                </a:moveTo>
                <a:cubicBezTo>
                  <a:pt x="133" y="170"/>
                  <a:pt x="142" y="171"/>
                  <a:pt x="150" y="173"/>
                </a:cubicBezTo>
                <a:cubicBezTo>
                  <a:pt x="144" y="188"/>
                  <a:pt x="135" y="202"/>
                  <a:pt x="123" y="216"/>
                </a:cubicBezTo>
                <a:lnTo>
                  <a:pt x="123" y="170"/>
                </a:lnTo>
                <a:close/>
                <a:moveTo>
                  <a:pt x="123" y="156"/>
                </a:moveTo>
                <a:cubicBezTo>
                  <a:pt x="123" y="123"/>
                  <a:pt x="123" y="123"/>
                  <a:pt x="123" y="123"/>
                </a:cubicBezTo>
                <a:cubicBezTo>
                  <a:pt x="164" y="123"/>
                  <a:pt x="164" y="123"/>
                  <a:pt x="164" y="123"/>
                </a:cubicBezTo>
                <a:cubicBezTo>
                  <a:pt x="163" y="136"/>
                  <a:pt x="160" y="148"/>
                  <a:pt x="156" y="161"/>
                </a:cubicBezTo>
                <a:cubicBezTo>
                  <a:pt x="146" y="158"/>
                  <a:pt x="135" y="157"/>
                  <a:pt x="123" y="156"/>
                </a:cubicBezTo>
                <a:close/>
                <a:moveTo>
                  <a:pt x="178" y="123"/>
                </a:moveTo>
                <a:cubicBezTo>
                  <a:pt x="218" y="123"/>
                  <a:pt x="218" y="123"/>
                  <a:pt x="218" y="123"/>
                </a:cubicBezTo>
                <a:cubicBezTo>
                  <a:pt x="217" y="143"/>
                  <a:pt x="209" y="162"/>
                  <a:pt x="198" y="177"/>
                </a:cubicBezTo>
                <a:cubicBezTo>
                  <a:pt x="189" y="173"/>
                  <a:pt x="180" y="168"/>
                  <a:pt x="169" y="165"/>
                </a:cubicBezTo>
                <a:cubicBezTo>
                  <a:pt x="174" y="150"/>
                  <a:pt x="177" y="136"/>
                  <a:pt x="178" y="123"/>
                </a:cubicBezTo>
                <a:close/>
                <a:moveTo>
                  <a:pt x="178" y="109"/>
                </a:moveTo>
                <a:cubicBezTo>
                  <a:pt x="178" y="94"/>
                  <a:pt x="175" y="80"/>
                  <a:pt x="170" y="67"/>
                </a:cubicBezTo>
                <a:cubicBezTo>
                  <a:pt x="181" y="63"/>
                  <a:pt x="190" y="59"/>
                  <a:pt x="198" y="55"/>
                </a:cubicBezTo>
                <a:cubicBezTo>
                  <a:pt x="209" y="70"/>
                  <a:pt x="217" y="89"/>
                  <a:pt x="218" y="109"/>
                </a:cubicBezTo>
                <a:lnTo>
                  <a:pt x="178" y="109"/>
                </a:lnTo>
                <a:close/>
                <a:moveTo>
                  <a:pt x="189" y="44"/>
                </a:moveTo>
                <a:cubicBezTo>
                  <a:pt x="182" y="48"/>
                  <a:pt x="174" y="52"/>
                  <a:pt x="166" y="55"/>
                </a:cubicBezTo>
                <a:cubicBezTo>
                  <a:pt x="159" y="39"/>
                  <a:pt x="151" y="27"/>
                  <a:pt x="144" y="18"/>
                </a:cubicBezTo>
                <a:cubicBezTo>
                  <a:pt x="161" y="23"/>
                  <a:pt x="177" y="32"/>
                  <a:pt x="189" y="44"/>
                </a:cubicBezTo>
                <a:close/>
                <a:moveTo>
                  <a:pt x="88" y="18"/>
                </a:moveTo>
                <a:cubicBezTo>
                  <a:pt x="81" y="27"/>
                  <a:pt x="74" y="39"/>
                  <a:pt x="67" y="54"/>
                </a:cubicBezTo>
                <a:cubicBezTo>
                  <a:pt x="59" y="51"/>
                  <a:pt x="52" y="48"/>
                  <a:pt x="44" y="44"/>
                </a:cubicBezTo>
                <a:cubicBezTo>
                  <a:pt x="56" y="32"/>
                  <a:pt x="71" y="23"/>
                  <a:pt x="88" y="18"/>
                </a:cubicBezTo>
                <a:close/>
                <a:moveTo>
                  <a:pt x="142" y="215"/>
                </a:moveTo>
                <a:cubicBezTo>
                  <a:pt x="151" y="202"/>
                  <a:pt x="158" y="189"/>
                  <a:pt x="164" y="177"/>
                </a:cubicBezTo>
                <a:cubicBezTo>
                  <a:pt x="173" y="180"/>
                  <a:pt x="181" y="184"/>
                  <a:pt x="189" y="188"/>
                </a:cubicBezTo>
                <a:cubicBezTo>
                  <a:pt x="176" y="201"/>
                  <a:pt x="160" y="210"/>
                  <a:pt x="142" y="215"/>
                </a:cubicBezTo>
                <a:close/>
              </a:path>
            </a:pathLst>
          </a:custGeom>
          <a:solidFill>
            <a:srgbClr val="ECC520"/>
          </a:solidFill>
          <a:ln>
            <a:noFill/>
          </a:ln>
          <a:extLst/>
        </p:spPr>
        <p:txBody>
          <a:bodyPr vert="horz" wrap="square" lIns="91440" tIns="45720" rIns="91440" bIns="45720" numCol="1" anchor="t" anchorCtr="0" compatLnSpc="1">
            <a:prstTxWarp prst="textNoShape">
              <a:avLst/>
            </a:prstTxWarp>
          </a:bodyPr>
          <a:lstStyle/>
          <a:p>
            <a:endParaRPr lang="pt-BR"/>
          </a:p>
        </p:txBody>
      </p:sp>
      <p:sp>
        <p:nvSpPr>
          <p:cNvPr id="166" name="CaixaDeTexto 115">
            <a:extLst>
              <a:ext uri="{FF2B5EF4-FFF2-40B4-BE49-F238E27FC236}">
                <a16:creationId xmlns:a16="http://schemas.microsoft.com/office/drawing/2014/main" id="{6616A87B-F025-4103-A172-02ABAFB4C3FD}"/>
              </a:ext>
            </a:extLst>
          </p:cNvPr>
          <p:cNvSpPr txBox="1"/>
          <p:nvPr/>
        </p:nvSpPr>
        <p:spPr>
          <a:xfrm>
            <a:off x="1599333" y="648219"/>
            <a:ext cx="2106186" cy="1182375"/>
          </a:xfrm>
          <a:prstGeom prst="rect">
            <a:avLst/>
          </a:prstGeom>
          <a:noFill/>
        </p:spPr>
        <p:txBody>
          <a:bodyPr wrap="square" rtlCol="0">
            <a:spAutoFit/>
          </a:bodyPr>
          <a:lstStyle/>
          <a:p>
            <a:pPr>
              <a:lnSpc>
                <a:spcPct val="90000"/>
              </a:lnSpc>
              <a:spcBef>
                <a:spcPts val="200"/>
              </a:spcBef>
              <a:spcAft>
                <a:spcPts val="200"/>
              </a:spcAft>
            </a:pPr>
            <a:r>
              <a:rPr lang="pt-BR" sz="15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Trackable money</a:t>
            </a:r>
          </a:p>
          <a:p>
            <a:pPr>
              <a:lnSpc>
                <a:spcPct val="90000"/>
              </a:lnSpc>
              <a:spcBef>
                <a:spcPts val="200"/>
              </a:spcBef>
              <a:spcAft>
                <a:spcPts val="200"/>
              </a:spcAft>
            </a:pPr>
            <a:r>
              <a:rPr lang="en-US"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Each interaction with the physical money and the application location data is stored</a:t>
            </a:r>
            <a:endParaRPr lang="pt-BR" sz="15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68" name="Group 167">
            <a:extLst>
              <a:ext uri="{FF2B5EF4-FFF2-40B4-BE49-F238E27FC236}">
                <a16:creationId xmlns:a16="http://schemas.microsoft.com/office/drawing/2014/main" id="{A3F532F7-A859-4AE0-94AA-2D90D4FDEDFF}"/>
              </a:ext>
            </a:extLst>
          </p:cNvPr>
          <p:cNvGrpSpPr/>
          <p:nvPr/>
        </p:nvGrpSpPr>
        <p:grpSpPr>
          <a:xfrm>
            <a:off x="1259312" y="2679633"/>
            <a:ext cx="672715" cy="723068"/>
            <a:chOff x="3175" y="1881188"/>
            <a:chExt cx="1060450" cy="1139825"/>
          </a:xfrm>
          <a:solidFill>
            <a:srgbClr val="24A87C"/>
          </a:solidFill>
        </p:grpSpPr>
        <p:sp>
          <p:nvSpPr>
            <p:cNvPr id="169" name="Oval 12">
              <a:extLst>
                <a:ext uri="{FF2B5EF4-FFF2-40B4-BE49-F238E27FC236}">
                  <a16:creationId xmlns:a16="http://schemas.microsoft.com/office/drawing/2014/main" id="{37CE5E8B-87B7-4519-9912-2B70F4BC4B2F}"/>
                </a:ext>
              </a:extLst>
            </p:cNvPr>
            <p:cNvSpPr>
              <a:spLocks noChangeArrowheads="1"/>
            </p:cNvSpPr>
            <p:nvPr/>
          </p:nvSpPr>
          <p:spPr bwMode="auto">
            <a:xfrm>
              <a:off x="152400" y="2279650"/>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0" name="Freeform 13">
              <a:extLst>
                <a:ext uri="{FF2B5EF4-FFF2-40B4-BE49-F238E27FC236}">
                  <a16:creationId xmlns:a16="http://schemas.microsoft.com/office/drawing/2014/main" id="{A21F8804-ECBD-4270-8F2D-CDDBB555A418}"/>
                </a:ext>
              </a:extLst>
            </p:cNvPr>
            <p:cNvSpPr>
              <a:spLocks noEditPoints="1"/>
            </p:cNvSpPr>
            <p:nvPr/>
          </p:nvSpPr>
          <p:spPr bwMode="auto">
            <a:xfrm>
              <a:off x="3175" y="1881188"/>
              <a:ext cx="1060450" cy="839788"/>
            </a:xfrm>
            <a:custGeom>
              <a:avLst/>
              <a:gdLst>
                <a:gd name="T0" fmla="*/ 230 w 250"/>
                <a:gd name="T1" fmla="*/ 62 h 198"/>
                <a:gd name="T2" fmla="*/ 192 w 250"/>
                <a:gd name="T3" fmla="*/ 62 h 198"/>
                <a:gd name="T4" fmla="*/ 192 w 250"/>
                <a:gd name="T5" fmla="*/ 0 h 198"/>
                <a:gd name="T6" fmla="*/ 58 w 250"/>
                <a:gd name="T7" fmla="*/ 0 h 198"/>
                <a:gd name="T8" fmla="*/ 58 w 250"/>
                <a:gd name="T9" fmla="*/ 62 h 198"/>
                <a:gd name="T10" fmla="*/ 20 w 250"/>
                <a:gd name="T11" fmla="*/ 62 h 198"/>
                <a:gd name="T12" fmla="*/ 0 w 250"/>
                <a:gd name="T13" fmla="*/ 82 h 198"/>
                <a:gd name="T14" fmla="*/ 0 w 250"/>
                <a:gd name="T15" fmla="*/ 178 h 198"/>
                <a:gd name="T16" fmla="*/ 20 w 250"/>
                <a:gd name="T17" fmla="*/ 198 h 198"/>
                <a:gd name="T18" fmla="*/ 41 w 250"/>
                <a:gd name="T19" fmla="*/ 198 h 198"/>
                <a:gd name="T20" fmla="*/ 41 w 250"/>
                <a:gd name="T21" fmla="*/ 184 h 198"/>
                <a:gd name="T22" fmla="*/ 20 w 250"/>
                <a:gd name="T23" fmla="*/ 184 h 198"/>
                <a:gd name="T24" fmla="*/ 14 w 250"/>
                <a:gd name="T25" fmla="*/ 178 h 198"/>
                <a:gd name="T26" fmla="*/ 14 w 250"/>
                <a:gd name="T27" fmla="*/ 82 h 198"/>
                <a:gd name="T28" fmla="*/ 20 w 250"/>
                <a:gd name="T29" fmla="*/ 76 h 198"/>
                <a:gd name="T30" fmla="*/ 230 w 250"/>
                <a:gd name="T31" fmla="*/ 76 h 198"/>
                <a:gd name="T32" fmla="*/ 236 w 250"/>
                <a:gd name="T33" fmla="*/ 82 h 198"/>
                <a:gd name="T34" fmla="*/ 236 w 250"/>
                <a:gd name="T35" fmla="*/ 178 h 198"/>
                <a:gd name="T36" fmla="*/ 230 w 250"/>
                <a:gd name="T37" fmla="*/ 184 h 198"/>
                <a:gd name="T38" fmla="*/ 210 w 250"/>
                <a:gd name="T39" fmla="*/ 184 h 198"/>
                <a:gd name="T40" fmla="*/ 210 w 250"/>
                <a:gd name="T41" fmla="*/ 198 h 198"/>
                <a:gd name="T42" fmla="*/ 230 w 250"/>
                <a:gd name="T43" fmla="*/ 198 h 198"/>
                <a:gd name="T44" fmla="*/ 250 w 250"/>
                <a:gd name="T45" fmla="*/ 178 h 198"/>
                <a:gd name="T46" fmla="*/ 250 w 250"/>
                <a:gd name="T47" fmla="*/ 82 h 198"/>
                <a:gd name="T48" fmla="*/ 230 w 250"/>
                <a:gd name="T49" fmla="*/ 62 h 198"/>
                <a:gd name="T50" fmla="*/ 178 w 250"/>
                <a:gd name="T51" fmla="*/ 62 h 198"/>
                <a:gd name="T52" fmla="*/ 72 w 250"/>
                <a:gd name="T53" fmla="*/ 62 h 198"/>
                <a:gd name="T54" fmla="*/ 72 w 250"/>
                <a:gd name="T55" fmla="*/ 14 h 198"/>
                <a:gd name="T56" fmla="*/ 178 w 250"/>
                <a:gd name="T57" fmla="*/ 14 h 198"/>
                <a:gd name="T58" fmla="*/ 178 w 250"/>
                <a:gd name="T59" fmla="*/ 6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0" h="198">
                  <a:moveTo>
                    <a:pt x="230" y="62"/>
                  </a:moveTo>
                  <a:cubicBezTo>
                    <a:pt x="192" y="62"/>
                    <a:pt x="192" y="62"/>
                    <a:pt x="192" y="62"/>
                  </a:cubicBezTo>
                  <a:cubicBezTo>
                    <a:pt x="192" y="0"/>
                    <a:pt x="192" y="0"/>
                    <a:pt x="192" y="0"/>
                  </a:cubicBezTo>
                  <a:cubicBezTo>
                    <a:pt x="58" y="0"/>
                    <a:pt x="58" y="0"/>
                    <a:pt x="58" y="0"/>
                  </a:cubicBezTo>
                  <a:cubicBezTo>
                    <a:pt x="58" y="62"/>
                    <a:pt x="58" y="62"/>
                    <a:pt x="58" y="62"/>
                  </a:cubicBezTo>
                  <a:cubicBezTo>
                    <a:pt x="20" y="62"/>
                    <a:pt x="20" y="62"/>
                    <a:pt x="20" y="62"/>
                  </a:cubicBezTo>
                  <a:cubicBezTo>
                    <a:pt x="9" y="62"/>
                    <a:pt x="0" y="71"/>
                    <a:pt x="0" y="82"/>
                  </a:cubicBezTo>
                  <a:cubicBezTo>
                    <a:pt x="0" y="178"/>
                    <a:pt x="0" y="178"/>
                    <a:pt x="0" y="178"/>
                  </a:cubicBezTo>
                  <a:cubicBezTo>
                    <a:pt x="0" y="189"/>
                    <a:pt x="9" y="198"/>
                    <a:pt x="20" y="198"/>
                  </a:cubicBezTo>
                  <a:cubicBezTo>
                    <a:pt x="41" y="198"/>
                    <a:pt x="41" y="198"/>
                    <a:pt x="41" y="198"/>
                  </a:cubicBezTo>
                  <a:cubicBezTo>
                    <a:pt x="41" y="184"/>
                    <a:pt x="41" y="184"/>
                    <a:pt x="41" y="184"/>
                  </a:cubicBezTo>
                  <a:cubicBezTo>
                    <a:pt x="20" y="184"/>
                    <a:pt x="20" y="184"/>
                    <a:pt x="20" y="184"/>
                  </a:cubicBezTo>
                  <a:cubicBezTo>
                    <a:pt x="17" y="184"/>
                    <a:pt x="14" y="181"/>
                    <a:pt x="14" y="178"/>
                  </a:cubicBezTo>
                  <a:cubicBezTo>
                    <a:pt x="14" y="82"/>
                    <a:pt x="14" y="82"/>
                    <a:pt x="14" y="82"/>
                  </a:cubicBezTo>
                  <a:cubicBezTo>
                    <a:pt x="14" y="79"/>
                    <a:pt x="17" y="76"/>
                    <a:pt x="20" y="76"/>
                  </a:cubicBezTo>
                  <a:cubicBezTo>
                    <a:pt x="230" y="76"/>
                    <a:pt x="230" y="76"/>
                    <a:pt x="230" y="76"/>
                  </a:cubicBezTo>
                  <a:cubicBezTo>
                    <a:pt x="234" y="76"/>
                    <a:pt x="236" y="79"/>
                    <a:pt x="236" y="82"/>
                  </a:cubicBezTo>
                  <a:cubicBezTo>
                    <a:pt x="236" y="178"/>
                    <a:pt x="236" y="178"/>
                    <a:pt x="236" y="178"/>
                  </a:cubicBezTo>
                  <a:cubicBezTo>
                    <a:pt x="236" y="181"/>
                    <a:pt x="234" y="184"/>
                    <a:pt x="230" y="184"/>
                  </a:cubicBezTo>
                  <a:cubicBezTo>
                    <a:pt x="210" y="184"/>
                    <a:pt x="210" y="184"/>
                    <a:pt x="210" y="184"/>
                  </a:cubicBezTo>
                  <a:cubicBezTo>
                    <a:pt x="210" y="198"/>
                    <a:pt x="210" y="198"/>
                    <a:pt x="210" y="198"/>
                  </a:cubicBezTo>
                  <a:cubicBezTo>
                    <a:pt x="230" y="198"/>
                    <a:pt x="230" y="198"/>
                    <a:pt x="230" y="198"/>
                  </a:cubicBezTo>
                  <a:cubicBezTo>
                    <a:pt x="241" y="198"/>
                    <a:pt x="250" y="189"/>
                    <a:pt x="250" y="178"/>
                  </a:cubicBezTo>
                  <a:cubicBezTo>
                    <a:pt x="250" y="82"/>
                    <a:pt x="250" y="82"/>
                    <a:pt x="250" y="82"/>
                  </a:cubicBezTo>
                  <a:cubicBezTo>
                    <a:pt x="250" y="71"/>
                    <a:pt x="241" y="62"/>
                    <a:pt x="230" y="62"/>
                  </a:cubicBezTo>
                  <a:close/>
                  <a:moveTo>
                    <a:pt x="178" y="62"/>
                  </a:moveTo>
                  <a:cubicBezTo>
                    <a:pt x="72" y="62"/>
                    <a:pt x="72" y="62"/>
                    <a:pt x="72" y="62"/>
                  </a:cubicBezTo>
                  <a:cubicBezTo>
                    <a:pt x="72" y="14"/>
                    <a:pt x="72" y="14"/>
                    <a:pt x="72" y="14"/>
                  </a:cubicBezTo>
                  <a:cubicBezTo>
                    <a:pt x="178" y="14"/>
                    <a:pt x="178" y="14"/>
                    <a:pt x="178" y="14"/>
                  </a:cubicBez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8" name="Freeform 14">
              <a:extLst>
                <a:ext uri="{FF2B5EF4-FFF2-40B4-BE49-F238E27FC236}">
                  <a16:creationId xmlns:a16="http://schemas.microsoft.com/office/drawing/2014/main" id="{9D491106-337E-431E-A9DF-31257491BE99}"/>
                </a:ext>
              </a:extLst>
            </p:cNvPr>
            <p:cNvSpPr>
              <a:spLocks noEditPoints="1"/>
            </p:cNvSpPr>
            <p:nvPr/>
          </p:nvSpPr>
          <p:spPr bwMode="auto">
            <a:xfrm>
              <a:off x="173038" y="2479675"/>
              <a:ext cx="725488" cy="541338"/>
            </a:xfrm>
            <a:custGeom>
              <a:avLst/>
              <a:gdLst>
                <a:gd name="T0" fmla="*/ 457 w 457"/>
                <a:gd name="T1" fmla="*/ 0 h 341"/>
                <a:gd name="T2" fmla="*/ 0 w 457"/>
                <a:gd name="T3" fmla="*/ 0 h 341"/>
                <a:gd name="T4" fmla="*/ 0 w 457"/>
                <a:gd name="T5" fmla="*/ 37 h 341"/>
                <a:gd name="T6" fmla="*/ 45 w 457"/>
                <a:gd name="T7" fmla="*/ 37 h 341"/>
                <a:gd name="T8" fmla="*/ 45 w 457"/>
                <a:gd name="T9" fmla="*/ 341 h 341"/>
                <a:gd name="T10" fmla="*/ 409 w 457"/>
                <a:gd name="T11" fmla="*/ 341 h 341"/>
                <a:gd name="T12" fmla="*/ 409 w 457"/>
                <a:gd name="T13" fmla="*/ 37 h 341"/>
                <a:gd name="T14" fmla="*/ 457 w 457"/>
                <a:gd name="T15" fmla="*/ 37 h 341"/>
                <a:gd name="T16" fmla="*/ 457 w 457"/>
                <a:gd name="T17" fmla="*/ 0 h 341"/>
                <a:gd name="T18" fmla="*/ 371 w 457"/>
                <a:gd name="T19" fmla="*/ 304 h 341"/>
                <a:gd name="T20" fmla="*/ 83 w 457"/>
                <a:gd name="T21" fmla="*/ 304 h 341"/>
                <a:gd name="T22" fmla="*/ 83 w 457"/>
                <a:gd name="T23" fmla="*/ 37 h 341"/>
                <a:gd name="T24" fmla="*/ 371 w 457"/>
                <a:gd name="T25" fmla="*/ 37 h 341"/>
                <a:gd name="T26" fmla="*/ 371 w 457"/>
                <a:gd name="T27" fmla="*/ 30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7" h="341">
                  <a:moveTo>
                    <a:pt x="457" y="0"/>
                  </a:moveTo>
                  <a:lnTo>
                    <a:pt x="0" y="0"/>
                  </a:lnTo>
                  <a:lnTo>
                    <a:pt x="0" y="37"/>
                  </a:lnTo>
                  <a:lnTo>
                    <a:pt x="45" y="37"/>
                  </a:lnTo>
                  <a:lnTo>
                    <a:pt x="45" y="341"/>
                  </a:lnTo>
                  <a:lnTo>
                    <a:pt x="409" y="341"/>
                  </a:lnTo>
                  <a:lnTo>
                    <a:pt x="409" y="37"/>
                  </a:lnTo>
                  <a:lnTo>
                    <a:pt x="457" y="37"/>
                  </a:lnTo>
                  <a:lnTo>
                    <a:pt x="457" y="0"/>
                  </a:lnTo>
                  <a:close/>
                  <a:moveTo>
                    <a:pt x="371" y="304"/>
                  </a:moveTo>
                  <a:lnTo>
                    <a:pt x="83" y="304"/>
                  </a:lnTo>
                  <a:lnTo>
                    <a:pt x="83" y="37"/>
                  </a:lnTo>
                  <a:lnTo>
                    <a:pt x="371" y="37"/>
                  </a:lnTo>
                  <a:lnTo>
                    <a:pt x="371"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9" name="Freeform 15">
              <a:extLst>
                <a:ext uri="{FF2B5EF4-FFF2-40B4-BE49-F238E27FC236}">
                  <a16:creationId xmlns:a16="http://schemas.microsoft.com/office/drawing/2014/main" id="{E3309128-B53F-453A-92E0-55CBA8D39DA5}"/>
                </a:ext>
              </a:extLst>
            </p:cNvPr>
            <p:cNvSpPr>
              <a:spLocks/>
            </p:cNvSpPr>
            <p:nvPr/>
          </p:nvSpPr>
          <p:spPr bwMode="auto">
            <a:xfrm>
              <a:off x="381000" y="2652713"/>
              <a:ext cx="304800" cy="60325"/>
            </a:xfrm>
            <a:custGeom>
              <a:avLst/>
              <a:gdLst>
                <a:gd name="T0" fmla="*/ 65 w 72"/>
                <a:gd name="T1" fmla="*/ 14 h 14"/>
                <a:gd name="T2" fmla="*/ 7 w 72"/>
                <a:gd name="T3" fmla="*/ 14 h 14"/>
                <a:gd name="T4" fmla="*/ 0 w 72"/>
                <a:gd name="T5" fmla="*/ 7 h 14"/>
                <a:gd name="T6" fmla="*/ 7 w 72"/>
                <a:gd name="T7" fmla="*/ 0 h 14"/>
                <a:gd name="T8" fmla="*/ 65 w 72"/>
                <a:gd name="T9" fmla="*/ 0 h 14"/>
                <a:gd name="T10" fmla="*/ 72 w 72"/>
                <a:gd name="T11" fmla="*/ 7 h 14"/>
                <a:gd name="T12" fmla="*/ 65 w 7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2" h="14">
                  <a:moveTo>
                    <a:pt x="65" y="14"/>
                  </a:moveTo>
                  <a:cubicBezTo>
                    <a:pt x="7" y="14"/>
                    <a:pt x="7" y="14"/>
                    <a:pt x="7" y="14"/>
                  </a:cubicBezTo>
                  <a:cubicBezTo>
                    <a:pt x="3" y="14"/>
                    <a:pt x="0" y="11"/>
                    <a:pt x="0" y="7"/>
                  </a:cubicBezTo>
                  <a:cubicBezTo>
                    <a:pt x="0" y="4"/>
                    <a:pt x="3" y="0"/>
                    <a:pt x="7" y="0"/>
                  </a:cubicBezTo>
                  <a:cubicBezTo>
                    <a:pt x="65" y="0"/>
                    <a:pt x="65" y="0"/>
                    <a:pt x="65" y="0"/>
                  </a:cubicBezTo>
                  <a:cubicBezTo>
                    <a:pt x="69" y="0"/>
                    <a:pt x="72" y="4"/>
                    <a:pt x="72" y="7"/>
                  </a:cubicBezTo>
                  <a:cubicBezTo>
                    <a:pt x="72" y="11"/>
                    <a:pt x="69" y="14"/>
                    <a:pt x="6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0" name="Freeform 16">
              <a:extLst>
                <a:ext uri="{FF2B5EF4-FFF2-40B4-BE49-F238E27FC236}">
                  <a16:creationId xmlns:a16="http://schemas.microsoft.com/office/drawing/2014/main" id="{056CEC1C-CE8D-4D77-88D9-76377437B3F5}"/>
                </a:ext>
              </a:extLst>
            </p:cNvPr>
            <p:cNvSpPr>
              <a:spLocks/>
            </p:cNvSpPr>
            <p:nvPr/>
          </p:nvSpPr>
          <p:spPr bwMode="auto">
            <a:xfrm>
              <a:off x="381000" y="2789238"/>
              <a:ext cx="304800" cy="58738"/>
            </a:xfrm>
            <a:custGeom>
              <a:avLst/>
              <a:gdLst>
                <a:gd name="T0" fmla="*/ 65 w 72"/>
                <a:gd name="T1" fmla="*/ 14 h 14"/>
                <a:gd name="T2" fmla="*/ 7 w 72"/>
                <a:gd name="T3" fmla="*/ 14 h 14"/>
                <a:gd name="T4" fmla="*/ 0 w 72"/>
                <a:gd name="T5" fmla="*/ 7 h 14"/>
                <a:gd name="T6" fmla="*/ 7 w 72"/>
                <a:gd name="T7" fmla="*/ 0 h 14"/>
                <a:gd name="T8" fmla="*/ 65 w 72"/>
                <a:gd name="T9" fmla="*/ 0 h 14"/>
                <a:gd name="T10" fmla="*/ 72 w 72"/>
                <a:gd name="T11" fmla="*/ 7 h 14"/>
                <a:gd name="T12" fmla="*/ 65 w 7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2" h="14">
                  <a:moveTo>
                    <a:pt x="65" y="14"/>
                  </a:moveTo>
                  <a:cubicBezTo>
                    <a:pt x="7" y="14"/>
                    <a:pt x="7" y="14"/>
                    <a:pt x="7" y="14"/>
                  </a:cubicBezTo>
                  <a:cubicBezTo>
                    <a:pt x="3" y="14"/>
                    <a:pt x="0" y="11"/>
                    <a:pt x="0" y="7"/>
                  </a:cubicBezTo>
                  <a:cubicBezTo>
                    <a:pt x="0" y="3"/>
                    <a:pt x="3" y="0"/>
                    <a:pt x="7" y="0"/>
                  </a:cubicBezTo>
                  <a:cubicBezTo>
                    <a:pt x="65" y="0"/>
                    <a:pt x="65" y="0"/>
                    <a:pt x="65" y="0"/>
                  </a:cubicBezTo>
                  <a:cubicBezTo>
                    <a:pt x="69" y="0"/>
                    <a:pt x="72" y="3"/>
                    <a:pt x="72" y="7"/>
                  </a:cubicBezTo>
                  <a:cubicBezTo>
                    <a:pt x="72" y="11"/>
                    <a:pt x="69" y="14"/>
                    <a:pt x="6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cxnSp>
        <p:nvCxnSpPr>
          <p:cNvPr id="126" name="Conector reto 33"/>
          <p:cNvCxnSpPr>
            <a:cxnSpLocks/>
          </p:cNvCxnSpPr>
          <p:nvPr/>
        </p:nvCxnSpPr>
        <p:spPr>
          <a:xfrm>
            <a:off x="6106829" y="1290980"/>
            <a:ext cx="0" cy="781242"/>
          </a:xfrm>
          <a:prstGeom prst="line">
            <a:avLst/>
          </a:prstGeom>
          <a:ln w="3810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31" name="Conector reto 33">
            <a:extLst>
              <a:ext uri="{FF2B5EF4-FFF2-40B4-BE49-F238E27FC236}">
                <a16:creationId xmlns:a16="http://schemas.microsoft.com/office/drawing/2014/main" id="{35A70808-751F-4224-BD9E-4E6FB12E1E41}"/>
              </a:ext>
            </a:extLst>
          </p:cNvPr>
          <p:cNvCxnSpPr>
            <a:cxnSpLocks/>
          </p:cNvCxnSpPr>
          <p:nvPr/>
        </p:nvCxnSpPr>
        <p:spPr>
          <a:xfrm flipH="1">
            <a:off x="4080749" y="3150783"/>
            <a:ext cx="1150476" cy="0"/>
          </a:xfrm>
          <a:prstGeom prst="line">
            <a:avLst/>
          </a:prstGeom>
          <a:ln w="3810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2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0" y="-1"/>
            <a:ext cx="12191999" cy="7137647"/>
          </a:xfrm>
          <a:prstGeom prst="rect">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 name="Triângulo Retângulo 16"/>
          <p:cNvSpPr/>
          <p:nvPr/>
        </p:nvSpPr>
        <p:spPr>
          <a:xfrm flipH="1">
            <a:off x="730764" y="5407792"/>
            <a:ext cx="447472" cy="447472"/>
          </a:xfrm>
          <a:prstGeom prst="rtTriangle">
            <a:avLst/>
          </a:prstGeom>
          <a:solidFill>
            <a:srgbClr val="45A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highlight>
                <a:srgbClr val="00CC66"/>
              </a:highlight>
            </a:endParaRPr>
          </a:p>
        </p:txBody>
      </p:sp>
      <p:cxnSp>
        <p:nvCxnSpPr>
          <p:cNvPr id="18" name="Conector reto 17"/>
          <p:cNvCxnSpPr/>
          <p:nvPr/>
        </p:nvCxnSpPr>
        <p:spPr>
          <a:xfrm>
            <a:off x="1440180" y="3134360"/>
            <a:ext cx="0" cy="3581072"/>
          </a:xfrm>
          <a:prstGeom prst="line">
            <a:avLst/>
          </a:prstGeom>
          <a:ln w="381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9" name="CaixaDeTexto 18"/>
          <p:cNvSpPr txBox="1"/>
          <p:nvPr/>
        </p:nvSpPr>
        <p:spPr>
          <a:xfrm>
            <a:off x="1516380" y="2571745"/>
            <a:ext cx="585216" cy="584775"/>
          </a:xfrm>
          <a:prstGeom prst="rect">
            <a:avLst/>
          </a:prstGeom>
          <a:noFill/>
        </p:spPr>
        <p:txBody>
          <a:bodyPr wrap="square" rtlCol="0">
            <a:spAutoFit/>
          </a:bodyPr>
          <a:lstStyle/>
          <a:p>
            <a:pPr algn="ctr"/>
            <a:r>
              <a:rPr lang="pt-BR" sz="3200" b="1" dirty="0">
                <a:solidFill>
                  <a:schemeClr val="bg1"/>
                </a:solidFill>
              </a:rPr>
              <a:t>+</a:t>
            </a:r>
          </a:p>
        </p:txBody>
      </p:sp>
      <p:sp>
        <p:nvSpPr>
          <p:cNvPr id="21" name="Retângulo 20"/>
          <p:cNvSpPr/>
          <p:nvPr/>
        </p:nvSpPr>
        <p:spPr>
          <a:xfrm rot="2700000">
            <a:off x="1155103" y="2790677"/>
            <a:ext cx="229616" cy="2296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2" name="Retângulo 21"/>
          <p:cNvSpPr/>
          <p:nvPr/>
        </p:nvSpPr>
        <p:spPr>
          <a:xfrm rot="2700000">
            <a:off x="1598229" y="3315033"/>
            <a:ext cx="111473" cy="1114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3" name="CaixaDeTexto 22"/>
          <p:cNvSpPr txBox="1"/>
          <p:nvPr/>
        </p:nvSpPr>
        <p:spPr>
          <a:xfrm>
            <a:off x="847059" y="2377163"/>
            <a:ext cx="585216" cy="461665"/>
          </a:xfrm>
          <a:prstGeom prst="rect">
            <a:avLst/>
          </a:prstGeom>
          <a:noFill/>
        </p:spPr>
        <p:txBody>
          <a:bodyPr wrap="square" rtlCol="0">
            <a:spAutoFit/>
          </a:bodyPr>
          <a:lstStyle/>
          <a:p>
            <a:pPr algn="ctr"/>
            <a:r>
              <a:rPr lang="pt-BR" sz="2400" dirty="0">
                <a:solidFill>
                  <a:srgbClr val="ECC520"/>
                </a:solidFill>
              </a:rPr>
              <a:t>+</a:t>
            </a:r>
          </a:p>
        </p:txBody>
      </p:sp>
      <p:sp>
        <p:nvSpPr>
          <p:cNvPr id="24" name="CaixaDeTexto 23"/>
          <p:cNvSpPr txBox="1"/>
          <p:nvPr/>
        </p:nvSpPr>
        <p:spPr>
          <a:xfrm>
            <a:off x="1333042" y="3694456"/>
            <a:ext cx="585216" cy="307777"/>
          </a:xfrm>
          <a:prstGeom prst="rect">
            <a:avLst/>
          </a:prstGeom>
          <a:noFill/>
        </p:spPr>
        <p:txBody>
          <a:bodyPr wrap="square" rtlCol="0">
            <a:spAutoFit/>
          </a:bodyPr>
          <a:lstStyle/>
          <a:p>
            <a:pPr algn="ctr"/>
            <a:r>
              <a:rPr lang="pt-BR" sz="1400" dirty="0">
                <a:solidFill>
                  <a:srgbClr val="ECC520"/>
                </a:solidFill>
              </a:rPr>
              <a:t>+</a:t>
            </a:r>
          </a:p>
        </p:txBody>
      </p:sp>
      <p:sp>
        <p:nvSpPr>
          <p:cNvPr id="25" name="CaixaDeTexto 24"/>
          <p:cNvSpPr txBox="1"/>
          <p:nvPr/>
        </p:nvSpPr>
        <p:spPr>
          <a:xfrm>
            <a:off x="989926" y="4103596"/>
            <a:ext cx="585216" cy="338554"/>
          </a:xfrm>
          <a:prstGeom prst="rect">
            <a:avLst/>
          </a:prstGeom>
          <a:noFill/>
        </p:spPr>
        <p:txBody>
          <a:bodyPr wrap="square" rtlCol="0">
            <a:spAutoFit/>
          </a:bodyPr>
          <a:lstStyle/>
          <a:p>
            <a:pPr algn="ctr"/>
            <a:r>
              <a:rPr lang="pt-BR" sz="1600" b="1" dirty="0">
                <a:solidFill>
                  <a:schemeClr val="bg1"/>
                </a:solidFill>
              </a:rPr>
              <a:t>+</a:t>
            </a:r>
          </a:p>
        </p:txBody>
      </p:sp>
      <p:sp>
        <p:nvSpPr>
          <p:cNvPr id="26" name="Forma Livre: Forma 25"/>
          <p:cNvSpPr/>
          <p:nvPr/>
        </p:nvSpPr>
        <p:spPr>
          <a:xfrm>
            <a:off x="1087479" y="4947380"/>
            <a:ext cx="85725" cy="379095"/>
          </a:xfrm>
          <a:custGeom>
            <a:avLst/>
            <a:gdLst>
              <a:gd name="connsiteX0" fmla="*/ 80010 w 85725"/>
              <a:gd name="connsiteY0" fmla="*/ 0 h 379095"/>
              <a:gd name="connsiteX1" fmla="*/ 0 w 85725"/>
              <a:gd name="connsiteY1" fmla="*/ 55245 h 379095"/>
              <a:gd name="connsiteX2" fmla="*/ 83820 w 85725"/>
              <a:gd name="connsiteY2" fmla="*/ 112395 h 379095"/>
              <a:gd name="connsiteX3" fmla="*/ 5715 w 85725"/>
              <a:gd name="connsiteY3" fmla="*/ 169545 h 379095"/>
              <a:gd name="connsiteX4" fmla="*/ 85725 w 85725"/>
              <a:gd name="connsiteY4" fmla="*/ 219075 h 379095"/>
              <a:gd name="connsiteX5" fmla="*/ 3810 w 85725"/>
              <a:gd name="connsiteY5" fmla="*/ 274320 h 379095"/>
              <a:gd name="connsiteX6" fmla="*/ 81915 w 85725"/>
              <a:gd name="connsiteY6" fmla="*/ 321945 h 379095"/>
              <a:gd name="connsiteX7" fmla="*/ 5715 w 85725"/>
              <a:gd name="connsiteY7" fmla="*/ 37909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379095">
                <a:moveTo>
                  <a:pt x="80010" y="0"/>
                </a:moveTo>
                <a:lnTo>
                  <a:pt x="0" y="55245"/>
                </a:lnTo>
                <a:lnTo>
                  <a:pt x="83820" y="112395"/>
                </a:lnTo>
                <a:lnTo>
                  <a:pt x="5715" y="169545"/>
                </a:lnTo>
                <a:lnTo>
                  <a:pt x="85725" y="219075"/>
                </a:lnTo>
                <a:lnTo>
                  <a:pt x="3810" y="274320"/>
                </a:lnTo>
                <a:lnTo>
                  <a:pt x="81915" y="321945"/>
                </a:lnTo>
                <a:lnTo>
                  <a:pt x="5715" y="379095"/>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4312440" y="2743790"/>
            <a:ext cx="4451950" cy="1642053"/>
          </a:xfrm>
          <a:prstGeom prst="rect">
            <a:avLst/>
          </a:prstGeom>
          <a:noFill/>
        </p:spPr>
        <p:txBody>
          <a:bodyPr wrap="square" rtlCol="0">
            <a:spAutoFit/>
          </a:bodyPr>
          <a:lstStyle/>
          <a:p>
            <a:pPr>
              <a:lnSpc>
                <a:spcPct val="120000"/>
              </a:lnSpc>
            </a:pPr>
            <a:r>
              <a:rPr lang="pt-BR" sz="44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But... </a:t>
            </a:r>
            <a:r>
              <a:rPr lang="pt-BR" sz="4400" b="1" dirty="0">
                <a:solidFill>
                  <a:schemeClr val="bg1"/>
                </a:solidFill>
                <a:latin typeface="Segoe UI" panose="020B0502040204020203" pitchFamily="34" charset="0"/>
                <a:cs typeface="Segoe UI" panose="020B0502040204020203" pitchFamily="34" charset="0"/>
              </a:rPr>
              <a:t>Why</a:t>
            </a:r>
            <a:r>
              <a:rPr lang="pt-BR" sz="44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pt-BR" sz="4400" b="1" dirty="0">
                <a:solidFill>
                  <a:srgbClr val="ECC520"/>
                </a:solidFill>
                <a:latin typeface="Segoe UI" panose="020B0502040204020203" pitchFamily="34" charset="0"/>
                <a:ea typeface="Segoe UI" panose="020B0502040204020203" pitchFamily="34" charset="0"/>
                <a:cs typeface="Segoe UI" panose="020B0502040204020203" pitchFamily="34" charset="0"/>
              </a:rPr>
              <a:t>CREATE </a:t>
            </a:r>
            <a:r>
              <a:rPr lang="pt-BR" sz="4400" b="1" dirty="0">
                <a:solidFill>
                  <a:schemeClr val="bg1"/>
                </a:solidFill>
                <a:latin typeface="Segoe UI" panose="020B0502040204020203" pitchFamily="34" charset="0"/>
                <a:ea typeface="Segoe UI" panose="020B0502040204020203" pitchFamily="34" charset="0"/>
                <a:cs typeface="Segoe UI" panose="020B0502040204020203" pitchFamily="34" charset="0"/>
              </a:rPr>
              <a:t>this?</a:t>
            </a:r>
          </a:p>
        </p:txBody>
      </p:sp>
      <p:sp>
        <p:nvSpPr>
          <p:cNvPr id="29" name="CaixaDeTexto 28"/>
          <p:cNvSpPr txBox="1"/>
          <p:nvPr/>
        </p:nvSpPr>
        <p:spPr>
          <a:xfrm>
            <a:off x="1902733" y="1561096"/>
            <a:ext cx="585216" cy="830997"/>
          </a:xfrm>
          <a:prstGeom prst="rect">
            <a:avLst/>
          </a:prstGeom>
          <a:noFill/>
        </p:spPr>
        <p:txBody>
          <a:bodyPr wrap="square" rtlCol="0">
            <a:spAutoFit/>
          </a:bodyPr>
          <a:lstStyle/>
          <a:p>
            <a:pPr algn="ctr"/>
            <a:r>
              <a:rPr lang="pt-BR" sz="4800" dirty="0">
                <a:solidFill>
                  <a:srgbClr val="45A56A"/>
                </a:solidFill>
              </a:rPr>
              <a:t>+</a:t>
            </a:r>
          </a:p>
        </p:txBody>
      </p:sp>
      <p:sp>
        <p:nvSpPr>
          <p:cNvPr id="30" name="Retângulo 29"/>
          <p:cNvSpPr/>
          <p:nvPr/>
        </p:nvSpPr>
        <p:spPr>
          <a:xfrm rot="2700000">
            <a:off x="1572881" y="1491906"/>
            <a:ext cx="319815" cy="3198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nvGrpSpPr>
          <p:cNvPr id="124" name="Agrupar 123"/>
          <p:cNvGrpSpPr/>
          <p:nvPr/>
        </p:nvGrpSpPr>
        <p:grpSpPr>
          <a:xfrm>
            <a:off x="2849324" y="5115487"/>
            <a:ext cx="995956" cy="626471"/>
            <a:chOff x="2849324" y="5115487"/>
            <a:chExt cx="995956" cy="626471"/>
          </a:xfrm>
        </p:grpSpPr>
        <p:sp>
          <p:nvSpPr>
            <p:cNvPr id="34" name="Freeform 5"/>
            <p:cNvSpPr>
              <a:spLocks noEditPoints="1"/>
            </p:cNvSpPr>
            <p:nvPr/>
          </p:nvSpPr>
          <p:spPr bwMode="auto">
            <a:xfrm>
              <a:off x="3205390" y="5319838"/>
              <a:ext cx="181646" cy="184742"/>
            </a:xfrm>
            <a:custGeom>
              <a:avLst/>
              <a:gdLst>
                <a:gd name="T0" fmla="*/ 6 w 66"/>
                <a:gd name="T1" fmla="*/ 67 h 67"/>
                <a:gd name="T2" fmla="*/ 3 w 66"/>
                <a:gd name="T3" fmla="*/ 66 h 67"/>
                <a:gd name="T4" fmla="*/ 0 w 66"/>
                <a:gd name="T5" fmla="*/ 61 h 67"/>
                <a:gd name="T6" fmla="*/ 0 w 66"/>
                <a:gd name="T7" fmla="*/ 6 h 67"/>
                <a:gd name="T8" fmla="*/ 3 w 66"/>
                <a:gd name="T9" fmla="*/ 1 h 67"/>
                <a:gd name="T10" fmla="*/ 8 w 66"/>
                <a:gd name="T11" fmla="*/ 1 h 67"/>
                <a:gd name="T12" fmla="*/ 63 w 66"/>
                <a:gd name="T13" fmla="*/ 28 h 67"/>
                <a:gd name="T14" fmla="*/ 66 w 66"/>
                <a:gd name="T15" fmla="*/ 34 h 67"/>
                <a:gd name="T16" fmla="*/ 63 w 66"/>
                <a:gd name="T17" fmla="*/ 39 h 67"/>
                <a:gd name="T18" fmla="*/ 8 w 66"/>
                <a:gd name="T19" fmla="*/ 66 h 67"/>
                <a:gd name="T20" fmla="*/ 6 w 66"/>
                <a:gd name="T21" fmla="*/ 67 h 67"/>
                <a:gd name="T22" fmla="*/ 12 w 66"/>
                <a:gd name="T23" fmla="*/ 16 h 67"/>
                <a:gd name="T24" fmla="*/ 12 w 66"/>
                <a:gd name="T25" fmla="*/ 51 h 67"/>
                <a:gd name="T26" fmla="*/ 47 w 66"/>
                <a:gd name="T27" fmla="*/ 34 h 67"/>
                <a:gd name="T28" fmla="*/ 12 w 66"/>
                <a:gd name="T2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7">
                  <a:moveTo>
                    <a:pt x="6" y="67"/>
                  </a:moveTo>
                  <a:cubicBezTo>
                    <a:pt x="5" y="67"/>
                    <a:pt x="4" y="66"/>
                    <a:pt x="3" y="66"/>
                  </a:cubicBezTo>
                  <a:cubicBezTo>
                    <a:pt x="1" y="65"/>
                    <a:pt x="0" y="63"/>
                    <a:pt x="0" y="61"/>
                  </a:cubicBezTo>
                  <a:cubicBezTo>
                    <a:pt x="0" y="6"/>
                    <a:pt x="0" y="6"/>
                    <a:pt x="0" y="6"/>
                  </a:cubicBezTo>
                  <a:cubicBezTo>
                    <a:pt x="0" y="4"/>
                    <a:pt x="1" y="2"/>
                    <a:pt x="3" y="1"/>
                  </a:cubicBezTo>
                  <a:cubicBezTo>
                    <a:pt x="4" y="0"/>
                    <a:pt x="7" y="0"/>
                    <a:pt x="8" y="1"/>
                  </a:cubicBezTo>
                  <a:cubicBezTo>
                    <a:pt x="63" y="28"/>
                    <a:pt x="63" y="28"/>
                    <a:pt x="63" y="28"/>
                  </a:cubicBezTo>
                  <a:cubicBezTo>
                    <a:pt x="65" y="29"/>
                    <a:pt x="66" y="31"/>
                    <a:pt x="66" y="34"/>
                  </a:cubicBezTo>
                  <a:cubicBezTo>
                    <a:pt x="66" y="36"/>
                    <a:pt x="65" y="38"/>
                    <a:pt x="63" y="39"/>
                  </a:cubicBezTo>
                  <a:cubicBezTo>
                    <a:pt x="8" y="66"/>
                    <a:pt x="8" y="66"/>
                    <a:pt x="8" y="66"/>
                  </a:cubicBezTo>
                  <a:cubicBezTo>
                    <a:pt x="8" y="67"/>
                    <a:pt x="7" y="67"/>
                    <a:pt x="6" y="67"/>
                  </a:cubicBezTo>
                  <a:close/>
                  <a:moveTo>
                    <a:pt x="12" y="16"/>
                  </a:moveTo>
                  <a:cubicBezTo>
                    <a:pt x="12" y="51"/>
                    <a:pt x="12" y="51"/>
                    <a:pt x="12" y="51"/>
                  </a:cubicBezTo>
                  <a:cubicBezTo>
                    <a:pt x="47" y="34"/>
                    <a:pt x="47" y="34"/>
                    <a:pt x="47" y="34"/>
                  </a:cubicBezTo>
                  <a:lnTo>
                    <a:pt x="12"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 name="Freeform 6"/>
            <p:cNvSpPr>
              <a:spLocks noEditPoints="1"/>
            </p:cNvSpPr>
            <p:nvPr/>
          </p:nvSpPr>
          <p:spPr bwMode="auto">
            <a:xfrm>
              <a:off x="2849324" y="5115487"/>
              <a:ext cx="852497" cy="519136"/>
            </a:xfrm>
            <a:custGeom>
              <a:avLst/>
              <a:gdLst>
                <a:gd name="T0" fmla="*/ 303 w 309"/>
                <a:gd name="T1" fmla="*/ 188 h 188"/>
                <a:gd name="T2" fmla="*/ 6 w 309"/>
                <a:gd name="T3" fmla="*/ 188 h 188"/>
                <a:gd name="T4" fmla="*/ 0 w 309"/>
                <a:gd name="T5" fmla="*/ 182 h 188"/>
                <a:gd name="T6" fmla="*/ 0 w 309"/>
                <a:gd name="T7" fmla="*/ 17 h 188"/>
                <a:gd name="T8" fmla="*/ 17 w 309"/>
                <a:gd name="T9" fmla="*/ 0 h 188"/>
                <a:gd name="T10" fmla="*/ 293 w 309"/>
                <a:gd name="T11" fmla="*/ 0 h 188"/>
                <a:gd name="T12" fmla="*/ 309 w 309"/>
                <a:gd name="T13" fmla="*/ 17 h 188"/>
                <a:gd name="T14" fmla="*/ 309 w 309"/>
                <a:gd name="T15" fmla="*/ 182 h 188"/>
                <a:gd name="T16" fmla="*/ 303 w 309"/>
                <a:gd name="T17" fmla="*/ 188 h 188"/>
                <a:gd name="T18" fmla="*/ 12 w 309"/>
                <a:gd name="T19" fmla="*/ 176 h 188"/>
                <a:gd name="T20" fmla="*/ 297 w 309"/>
                <a:gd name="T21" fmla="*/ 176 h 188"/>
                <a:gd name="T22" fmla="*/ 297 w 309"/>
                <a:gd name="T23" fmla="*/ 17 h 188"/>
                <a:gd name="T24" fmla="*/ 293 w 309"/>
                <a:gd name="T25" fmla="*/ 12 h 188"/>
                <a:gd name="T26" fmla="*/ 17 w 309"/>
                <a:gd name="T27" fmla="*/ 12 h 188"/>
                <a:gd name="T28" fmla="*/ 12 w 309"/>
                <a:gd name="T29" fmla="*/ 17 h 188"/>
                <a:gd name="T30" fmla="*/ 12 w 309"/>
                <a:gd name="T31" fmla="*/ 17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8">
                  <a:moveTo>
                    <a:pt x="303" y="188"/>
                  </a:moveTo>
                  <a:cubicBezTo>
                    <a:pt x="6" y="188"/>
                    <a:pt x="6" y="188"/>
                    <a:pt x="6" y="188"/>
                  </a:cubicBezTo>
                  <a:cubicBezTo>
                    <a:pt x="3" y="188"/>
                    <a:pt x="0" y="186"/>
                    <a:pt x="0" y="182"/>
                  </a:cubicBezTo>
                  <a:cubicBezTo>
                    <a:pt x="0" y="17"/>
                    <a:pt x="0" y="17"/>
                    <a:pt x="0" y="17"/>
                  </a:cubicBezTo>
                  <a:cubicBezTo>
                    <a:pt x="0" y="8"/>
                    <a:pt x="8" y="0"/>
                    <a:pt x="17" y="0"/>
                  </a:cubicBezTo>
                  <a:cubicBezTo>
                    <a:pt x="293" y="0"/>
                    <a:pt x="293" y="0"/>
                    <a:pt x="293" y="0"/>
                  </a:cubicBezTo>
                  <a:cubicBezTo>
                    <a:pt x="302" y="0"/>
                    <a:pt x="309" y="8"/>
                    <a:pt x="309" y="17"/>
                  </a:cubicBezTo>
                  <a:cubicBezTo>
                    <a:pt x="309" y="182"/>
                    <a:pt x="309" y="182"/>
                    <a:pt x="309" y="182"/>
                  </a:cubicBezTo>
                  <a:cubicBezTo>
                    <a:pt x="309" y="186"/>
                    <a:pt x="307" y="188"/>
                    <a:pt x="303" y="188"/>
                  </a:cubicBezTo>
                  <a:close/>
                  <a:moveTo>
                    <a:pt x="12" y="176"/>
                  </a:moveTo>
                  <a:cubicBezTo>
                    <a:pt x="297" y="176"/>
                    <a:pt x="297" y="176"/>
                    <a:pt x="297" y="176"/>
                  </a:cubicBezTo>
                  <a:cubicBezTo>
                    <a:pt x="297" y="17"/>
                    <a:pt x="297" y="17"/>
                    <a:pt x="297" y="17"/>
                  </a:cubicBezTo>
                  <a:cubicBezTo>
                    <a:pt x="297" y="14"/>
                    <a:pt x="295" y="12"/>
                    <a:pt x="293" y="12"/>
                  </a:cubicBezTo>
                  <a:cubicBezTo>
                    <a:pt x="17" y="12"/>
                    <a:pt x="17" y="12"/>
                    <a:pt x="17" y="12"/>
                  </a:cubicBezTo>
                  <a:cubicBezTo>
                    <a:pt x="14" y="12"/>
                    <a:pt x="12" y="14"/>
                    <a:pt x="12" y="17"/>
                  </a:cubicBezTo>
                  <a:lnTo>
                    <a:pt x="12" y="1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 name="Freeform 7"/>
            <p:cNvSpPr>
              <a:spLocks noEditPoints="1"/>
            </p:cNvSpPr>
            <p:nvPr/>
          </p:nvSpPr>
          <p:spPr bwMode="auto">
            <a:xfrm>
              <a:off x="2940147" y="5601595"/>
              <a:ext cx="905133" cy="140363"/>
            </a:xfrm>
            <a:custGeom>
              <a:avLst/>
              <a:gdLst>
                <a:gd name="T0" fmla="*/ 322 w 328"/>
                <a:gd name="T1" fmla="*/ 51 h 51"/>
                <a:gd name="T2" fmla="*/ 6 w 328"/>
                <a:gd name="T3" fmla="*/ 51 h 51"/>
                <a:gd name="T4" fmla="*/ 0 w 328"/>
                <a:gd name="T5" fmla="*/ 45 h 51"/>
                <a:gd name="T6" fmla="*/ 0 w 328"/>
                <a:gd name="T7" fmla="*/ 6 h 51"/>
                <a:gd name="T8" fmla="*/ 6 w 328"/>
                <a:gd name="T9" fmla="*/ 0 h 51"/>
                <a:gd name="T10" fmla="*/ 322 w 328"/>
                <a:gd name="T11" fmla="*/ 0 h 51"/>
                <a:gd name="T12" fmla="*/ 328 w 328"/>
                <a:gd name="T13" fmla="*/ 6 h 51"/>
                <a:gd name="T14" fmla="*/ 328 w 328"/>
                <a:gd name="T15" fmla="*/ 45 h 51"/>
                <a:gd name="T16" fmla="*/ 322 w 328"/>
                <a:gd name="T17" fmla="*/ 51 h 51"/>
                <a:gd name="T18" fmla="*/ 12 w 328"/>
                <a:gd name="T19" fmla="*/ 39 h 51"/>
                <a:gd name="T20" fmla="*/ 316 w 328"/>
                <a:gd name="T21" fmla="*/ 39 h 51"/>
                <a:gd name="T22" fmla="*/ 316 w 328"/>
                <a:gd name="T23" fmla="*/ 12 h 51"/>
                <a:gd name="T24" fmla="*/ 12 w 328"/>
                <a:gd name="T25" fmla="*/ 12 h 51"/>
                <a:gd name="T26" fmla="*/ 12 w 328"/>
                <a:gd name="T2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51">
                  <a:moveTo>
                    <a:pt x="322" y="51"/>
                  </a:moveTo>
                  <a:cubicBezTo>
                    <a:pt x="6" y="51"/>
                    <a:pt x="6" y="51"/>
                    <a:pt x="6" y="51"/>
                  </a:cubicBezTo>
                  <a:cubicBezTo>
                    <a:pt x="2" y="51"/>
                    <a:pt x="0" y="48"/>
                    <a:pt x="0" y="45"/>
                  </a:cubicBezTo>
                  <a:cubicBezTo>
                    <a:pt x="0" y="6"/>
                    <a:pt x="0" y="6"/>
                    <a:pt x="0" y="6"/>
                  </a:cubicBezTo>
                  <a:cubicBezTo>
                    <a:pt x="0" y="3"/>
                    <a:pt x="2" y="0"/>
                    <a:pt x="6" y="0"/>
                  </a:cubicBezTo>
                  <a:cubicBezTo>
                    <a:pt x="322" y="0"/>
                    <a:pt x="322" y="0"/>
                    <a:pt x="322" y="0"/>
                  </a:cubicBezTo>
                  <a:cubicBezTo>
                    <a:pt x="325" y="0"/>
                    <a:pt x="328" y="3"/>
                    <a:pt x="328" y="6"/>
                  </a:cubicBezTo>
                  <a:cubicBezTo>
                    <a:pt x="328" y="45"/>
                    <a:pt x="328" y="45"/>
                    <a:pt x="328" y="45"/>
                  </a:cubicBezTo>
                  <a:cubicBezTo>
                    <a:pt x="328" y="48"/>
                    <a:pt x="325" y="51"/>
                    <a:pt x="322" y="51"/>
                  </a:cubicBezTo>
                  <a:close/>
                  <a:moveTo>
                    <a:pt x="12" y="39"/>
                  </a:moveTo>
                  <a:cubicBezTo>
                    <a:pt x="316" y="39"/>
                    <a:pt x="316" y="39"/>
                    <a:pt x="316" y="39"/>
                  </a:cubicBezTo>
                  <a:cubicBezTo>
                    <a:pt x="316" y="12"/>
                    <a:pt x="316" y="12"/>
                    <a:pt x="316" y="12"/>
                  </a:cubicBezTo>
                  <a:cubicBezTo>
                    <a:pt x="12" y="12"/>
                    <a:pt x="12" y="12"/>
                    <a:pt x="12" y="12"/>
                  </a:cubicBezTo>
                  <a:lnTo>
                    <a:pt x="1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 name="Freeform 8"/>
            <p:cNvSpPr>
              <a:spLocks/>
            </p:cNvSpPr>
            <p:nvPr/>
          </p:nvSpPr>
          <p:spPr bwMode="auto">
            <a:xfrm>
              <a:off x="3004135" y="5656296"/>
              <a:ext cx="771995" cy="34059"/>
            </a:xfrm>
            <a:custGeom>
              <a:avLst/>
              <a:gdLst>
                <a:gd name="T0" fmla="*/ 274 w 280"/>
                <a:gd name="T1" fmla="*/ 12 h 12"/>
                <a:gd name="T2" fmla="*/ 6 w 280"/>
                <a:gd name="T3" fmla="*/ 12 h 12"/>
                <a:gd name="T4" fmla="*/ 0 w 280"/>
                <a:gd name="T5" fmla="*/ 6 h 12"/>
                <a:gd name="T6" fmla="*/ 6 w 280"/>
                <a:gd name="T7" fmla="*/ 0 h 12"/>
                <a:gd name="T8" fmla="*/ 274 w 280"/>
                <a:gd name="T9" fmla="*/ 0 h 12"/>
                <a:gd name="T10" fmla="*/ 280 w 280"/>
                <a:gd name="T11" fmla="*/ 6 h 12"/>
                <a:gd name="T12" fmla="*/ 274 w 2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0" h="12">
                  <a:moveTo>
                    <a:pt x="274" y="12"/>
                  </a:moveTo>
                  <a:cubicBezTo>
                    <a:pt x="6" y="12"/>
                    <a:pt x="6" y="12"/>
                    <a:pt x="6" y="12"/>
                  </a:cubicBezTo>
                  <a:cubicBezTo>
                    <a:pt x="2" y="12"/>
                    <a:pt x="0" y="9"/>
                    <a:pt x="0" y="6"/>
                  </a:cubicBezTo>
                  <a:cubicBezTo>
                    <a:pt x="0" y="2"/>
                    <a:pt x="2" y="0"/>
                    <a:pt x="6" y="0"/>
                  </a:cubicBezTo>
                  <a:cubicBezTo>
                    <a:pt x="274" y="0"/>
                    <a:pt x="274" y="0"/>
                    <a:pt x="274" y="0"/>
                  </a:cubicBezTo>
                  <a:cubicBezTo>
                    <a:pt x="278" y="0"/>
                    <a:pt x="280" y="2"/>
                    <a:pt x="280" y="6"/>
                  </a:cubicBezTo>
                  <a:cubicBezTo>
                    <a:pt x="280" y="9"/>
                    <a:pt x="278" y="12"/>
                    <a:pt x="274"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2" name="Agrupar 121"/>
          <p:cNvGrpSpPr/>
          <p:nvPr/>
        </p:nvGrpSpPr>
        <p:grpSpPr>
          <a:xfrm>
            <a:off x="4273592" y="5764664"/>
            <a:ext cx="438634" cy="441729"/>
            <a:chOff x="4273592" y="5764664"/>
            <a:chExt cx="438634" cy="441729"/>
          </a:xfrm>
        </p:grpSpPr>
        <p:sp>
          <p:nvSpPr>
            <p:cNvPr id="38" name="Freeform 9"/>
            <p:cNvSpPr>
              <a:spLocks noEditPoints="1"/>
            </p:cNvSpPr>
            <p:nvPr/>
          </p:nvSpPr>
          <p:spPr bwMode="auto">
            <a:xfrm>
              <a:off x="4273592" y="5764664"/>
              <a:ext cx="438634" cy="392190"/>
            </a:xfrm>
            <a:custGeom>
              <a:avLst/>
              <a:gdLst>
                <a:gd name="T0" fmla="*/ 31 w 159"/>
                <a:gd name="T1" fmla="*/ 142 h 142"/>
                <a:gd name="T2" fmla="*/ 27 w 159"/>
                <a:gd name="T3" fmla="*/ 140 h 142"/>
                <a:gd name="T4" fmla="*/ 0 w 159"/>
                <a:gd name="T5" fmla="*/ 80 h 142"/>
                <a:gd name="T6" fmla="*/ 79 w 159"/>
                <a:gd name="T7" fmla="*/ 0 h 142"/>
                <a:gd name="T8" fmla="*/ 159 w 159"/>
                <a:gd name="T9" fmla="*/ 80 h 142"/>
                <a:gd name="T10" fmla="*/ 133 w 159"/>
                <a:gd name="T11" fmla="*/ 139 h 142"/>
                <a:gd name="T12" fmla="*/ 125 w 159"/>
                <a:gd name="T13" fmla="*/ 139 h 142"/>
                <a:gd name="T14" fmla="*/ 99 w 159"/>
                <a:gd name="T15" fmla="*/ 123 h 142"/>
                <a:gd name="T16" fmla="*/ 87 w 159"/>
                <a:gd name="T17" fmla="*/ 108 h 142"/>
                <a:gd name="T18" fmla="*/ 89 w 159"/>
                <a:gd name="T19" fmla="*/ 102 h 142"/>
                <a:gd name="T20" fmla="*/ 99 w 159"/>
                <a:gd name="T21" fmla="*/ 87 h 142"/>
                <a:gd name="T22" fmla="*/ 99 w 159"/>
                <a:gd name="T23" fmla="*/ 56 h 142"/>
                <a:gd name="T24" fmla="*/ 94 w 159"/>
                <a:gd name="T25" fmla="*/ 40 h 142"/>
                <a:gd name="T26" fmla="*/ 81 w 159"/>
                <a:gd name="T27" fmla="*/ 36 h 142"/>
                <a:gd name="T28" fmla="*/ 67 w 159"/>
                <a:gd name="T29" fmla="*/ 40 h 142"/>
                <a:gd name="T30" fmla="*/ 62 w 159"/>
                <a:gd name="T31" fmla="*/ 55 h 142"/>
                <a:gd name="T32" fmla="*/ 62 w 159"/>
                <a:gd name="T33" fmla="*/ 87 h 142"/>
                <a:gd name="T34" fmla="*/ 72 w 159"/>
                <a:gd name="T35" fmla="*/ 102 h 142"/>
                <a:gd name="T36" fmla="*/ 74 w 159"/>
                <a:gd name="T37" fmla="*/ 108 h 142"/>
                <a:gd name="T38" fmla="*/ 62 w 159"/>
                <a:gd name="T39" fmla="*/ 123 h 142"/>
                <a:gd name="T40" fmla="*/ 35 w 159"/>
                <a:gd name="T41" fmla="*/ 140 h 142"/>
                <a:gd name="T42" fmla="*/ 31 w 159"/>
                <a:gd name="T43" fmla="*/ 142 h 142"/>
                <a:gd name="T44" fmla="*/ 79 w 159"/>
                <a:gd name="T45" fmla="*/ 12 h 142"/>
                <a:gd name="T46" fmla="*/ 12 w 159"/>
                <a:gd name="T47" fmla="*/ 80 h 142"/>
                <a:gd name="T48" fmla="*/ 31 w 159"/>
                <a:gd name="T49" fmla="*/ 128 h 142"/>
                <a:gd name="T50" fmla="*/ 57 w 159"/>
                <a:gd name="T51" fmla="*/ 112 h 142"/>
                <a:gd name="T52" fmla="*/ 62 w 159"/>
                <a:gd name="T53" fmla="*/ 109 h 142"/>
                <a:gd name="T54" fmla="*/ 50 w 159"/>
                <a:gd name="T55" fmla="*/ 87 h 142"/>
                <a:gd name="T56" fmla="*/ 50 w 159"/>
                <a:gd name="T57" fmla="*/ 56 h 142"/>
                <a:gd name="T58" fmla="*/ 58 w 159"/>
                <a:gd name="T59" fmla="*/ 32 h 142"/>
                <a:gd name="T60" fmla="*/ 81 w 159"/>
                <a:gd name="T61" fmla="*/ 24 h 142"/>
                <a:gd name="T62" fmla="*/ 103 w 159"/>
                <a:gd name="T63" fmla="*/ 32 h 142"/>
                <a:gd name="T64" fmla="*/ 111 w 159"/>
                <a:gd name="T65" fmla="*/ 56 h 142"/>
                <a:gd name="T66" fmla="*/ 111 w 159"/>
                <a:gd name="T67" fmla="*/ 87 h 142"/>
                <a:gd name="T68" fmla="*/ 100 w 159"/>
                <a:gd name="T69" fmla="*/ 109 h 142"/>
                <a:gd name="T70" fmla="*/ 104 w 159"/>
                <a:gd name="T71" fmla="*/ 112 h 142"/>
                <a:gd name="T72" fmla="*/ 129 w 159"/>
                <a:gd name="T73" fmla="*/ 126 h 142"/>
                <a:gd name="T74" fmla="*/ 147 w 159"/>
                <a:gd name="T75" fmla="*/ 80 h 142"/>
                <a:gd name="T76" fmla="*/ 79 w 159"/>
                <a:gd name="T7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42">
                  <a:moveTo>
                    <a:pt x="31" y="142"/>
                  </a:moveTo>
                  <a:cubicBezTo>
                    <a:pt x="29" y="142"/>
                    <a:pt x="28" y="141"/>
                    <a:pt x="27" y="140"/>
                  </a:cubicBezTo>
                  <a:cubicBezTo>
                    <a:pt x="10" y="125"/>
                    <a:pt x="0" y="103"/>
                    <a:pt x="0" y="80"/>
                  </a:cubicBezTo>
                  <a:cubicBezTo>
                    <a:pt x="0" y="36"/>
                    <a:pt x="35" y="0"/>
                    <a:pt x="79" y="0"/>
                  </a:cubicBezTo>
                  <a:cubicBezTo>
                    <a:pt x="123" y="0"/>
                    <a:pt x="159" y="36"/>
                    <a:pt x="159" y="80"/>
                  </a:cubicBezTo>
                  <a:cubicBezTo>
                    <a:pt x="159" y="102"/>
                    <a:pt x="150" y="124"/>
                    <a:pt x="133" y="139"/>
                  </a:cubicBezTo>
                  <a:cubicBezTo>
                    <a:pt x="131" y="141"/>
                    <a:pt x="127" y="141"/>
                    <a:pt x="125" y="139"/>
                  </a:cubicBezTo>
                  <a:cubicBezTo>
                    <a:pt x="117" y="131"/>
                    <a:pt x="103" y="125"/>
                    <a:pt x="99" y="123"/>
                  </a:cubicBezTo>
                  <a:cubicBezTo>
                    <a:pt x="92" y="120"/>
                    <a:pt x="88" y="115"/>
                    <a:pt x="87" y="108"/>
                  </a:cubicBezTo>
                  <a:cubicBezTo>
                    <a:pt x="86" y="106"/>
                    <a:pt x="87" y="103"/>
                    <a:pt x="89" y="102"/>
                  </a:cubicBezTo>
                  <a:cubicBezTo>
                    <a:pt x="95" y="98"/>
                    <a:pt x="99" y="91"/>
                    <a:pt x="99" y="87"/>
                  </a:cubicBezTo>
                  <a:cubicBezTo>
                    <a:pt x="99" y="56"/>
                    <a:pt x="99" y="56"/>
                    <a:pt x="99" y="56"/>
                  </a:cubicBezTo>
                  <a:cubicBezTo>
                    <a:pt x="99" y="55"/>
                    <a:pt x="100" y="46"/>
                    <a:pt x="94" y="40"/>
                  </a:cubicBezTo>
                  <a:cubicBezTo>
                    <a:pt x="91" y="37"/>
                    <a:pt x="87" y="36"/>
                    <a:pt x="81" y="36"/>
                  </a:cubicBezTo>
                  <a:cubicBezTo>
                    <a:pt x="75" y="36"/>
                    <a:pt x="70" y="37"/>
                    <a:pt x="67" y="40"/>
                  </a:cubicBezTo>
                  <a:cubicBezTo>
                    <a:pt x="62" y="46"/>
                    <a:pt x="62" y="55"/>
                    <a:pt x="62" y="55"/>
                  </a:cubicBezTo>
                  <a:cubicBezTo>
                    <a:pt x="62" y="87"/>
                    <a:pt x="62" y="87"/>
                    <a:pt x="62" y="87"/>
                  </a:cubicBezTo>
                  <a:cubicBezTo>
                    <a:pt x="62" y="91"/>
                    <a:pt x="66" y="98"/>
                    <a:pt x="72" y="102"/>
                  </a:cubicBezTo>
                  <a:cubicBezTo>
                    <a:pt x="74" y="103"/>
                    <a:pt x="75" y="106"/>
                    <a:pt x="74" y="108"/>
                  </a:cubicBezTo>
                  <a:cubicBezTo>
                    <a:pt x="73" y="115"/>
                    <a:pt x="69" y="120"/>
                    <a:pt x="62" y="123"/>
                  </a:cubicBezTo>
                  <a:cubicBezTo>
                    <a:pt x="50" y="129"/>
                    <a:pt x="41" y="135"/>
                    <a:pt x="35" y="140"/>
                  </a:cubicBezTo>
                  <a:cubicBezTo>
                    <a:pt x="34" y="141"/>
                    <a:pt x="32" y="142"/>
                    <a:pt x="31" y="142"/>
                  </a:cubicBezTo>
                  <a:close/>
                  <a:moveTo>
                    <a:pt x="79" y="12"/>
                  </a:moveTo>
                  <a:cubicBezTo>
                    <a:pt x="42" y="12"/>
                    <a:pt x="12" y="43"/>
                    <a:pt x="12" y="80"/>
                  </a:cubicBezTo>
                  <a:cubicBezTo>
                    <a:pt x="12" y="98"/>
                    <a:pt x="19" y="115"/>
                    <a:pt x="31" y="128"/>
                  </a:cubicBezTo>
                  <a:cubicBezTo>
                    <a:pt x="37" y="122"/>
                    <a:pt x="46" y="117"/>
                    <a:pt x="57" y="112"/>
                  </a:cubicBezTo>
                  <a:cubicBezTo>
                    <a:pt x="59" y="112"/>
                    <a:pt x="61" y="110"/>
                    <a:pt x="62" y="109"/>
                  </a:cubicBezTo>
                  <a:cubicBezTo>
                    <a:pt x="55" y="103"/>
                    <a:pt x="50" y="94"/>
                    <a:pt x="50" y="87"/>
                  </a:cubicBezTo>
                  <a:cubicBezTo>
                    <a:pt x="50" y="56"/>
                    <a:pt x="50" y="56"/>
                    <a:pt x="50" y="56"/>
                  </a:cubicBezTo>
                  <a:cubicBezTo>
                    <a:pt x="50" y="55"/>
                    <a:pt x="49" y="42"/>
                    <a:pt x="58" y="32"/>
                  </a:cubicBezTo>
                  <a:cubicBezTo>
                    <a:pt x="64" y="26"/>
                    <a:pt x="71" y="24"/>
                    <a:pt x="81" y="24"/>
                  </a:cubicBezTo>
                  <a:cubicBezTo>
                    <a:pt x="90" y="24"/>
                    <a:pt x="97" y="26"/>
                    <a:pt x="103" y="32"/>
                  </a:cubicBezTo>
                  <a:cubicBezTo>
                    <a:pt x="112" y="42"/>
                    <a:pt x="111" y="55"/>
                    <a:pt x="111" y="56"/>
                  </a:cubicBezTo>
                  <a:cubicBezTo>
                    <a:pt x="111" y="87"/>
                    <a:pt x="111" y="87"/>
                    <a:pt x="111" y="87"/>
                  </a:cubicBezTo>
                  <a:cubicBezTo>
                    <a:pt x="111" y="94"/>
                    <a:pt x="107" y="103"/>
                    <a:pt x="100" y="109"/>
                  </a:cubicBezTo>
                  <a:cubicBezTo>
                    <a:pt x="101" y="110"/>
                    <a:pt x="102" y="112"/>
                    <a:pt x="104" y="112"/>
                  </a:cubicBezTo>
                  <a:cubicBezTo>
                    <a:pt x="108" y="114"/>
                    <a:pt x="119" y="119"/>
                    <a:pt x="129" y="126"/>
                  </a:cubicBezTo>
                  <a:cubicBezTo>
                    <a:pt x="140" y="114"/>
                    <a:pt x="147" y="97"/>
                    <a:pt x="147" y="80"/>
                  </a:cubicBezTo>
                  <a:cubicBezTo>
                    <a:pt x="147" y="43"/>
                    <a:pt x="117" y="12"/>
                    <a:pt x="79"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 name="Freeform 10"/>
            <p:cNvSpPr>
              <a:spLocks noEditPoints="1"/>
            </p:cNvSpPr>
            <p:nvPr/>
          </p:nvSpPr>
          <p:spPr bwMode="auto">
            <a:xfrm>
              <a:off x="4341709" y="5830717"/>
              <a:ext cx="303431" cy="375676"/>
            </a:xfrm>
            <a:custGeom>
              <a:avLst/>
              <a:gdLst>
                <a:gd name="T0" fmla="*/ 54 w 110"/>
                <a:gd name="T1" fmla="*/ 136 h 136"/>
                <a:gd name="T2" fmla="*/ 2 w 110"/>
                <a:gd name="T3" fmla="*/ 116 h 136"/>
                <a:gd name="T4" fmla="*/ 0 w 110"/>
                <a:gd name="T5" fmla="*/ 112 h 136"/>
                <a:gd name="T6" fmla="*/ 2 w 110"/>
                <a:gd name="T7" fmla="*/ 108 h 136"/>
                <a:gd name="T8" fmla="*/ 32 w 110"/>
                <a:gd name="T9" fmla="*/ 88 h 136"/>
                <a:gd name="T10" fmla="*/ 37 w 110"/>
                <a:gd name="T11" fmla="*/ 85 h 136"/>
                <a:gd name="T12" fmla="*/ 25 w 110"/>
                <a:gd name="T13" fmla="*/ 63 h 136"/>
                <a:gd name="T14" fmla="*/ 25 w 110"/>
                <a:gd name="T15" fmla="*/ 32 h 136"/>
                <a:gd name="T16" fmla="*/ 33 w 110"/>
                <a:gd name="T17" fmla="*/ 8 h 136"/>
                <a:gd name="T18" fmla="*/ 56 w 110"/>
                <a:gd name="T19" fmla="*/ 0 h 136"/>
                <a:gd name="T20" fmla="*/ 78 w 110"/>
                <a:gd name="T21" fmla="*/ 8 h 136"/>
                <a:gd name="T22" fmla="*/ 86 w 110"/>
                <a:gd name="T23" fmla="*/ 32 h 136"/>
                <a:gd name="T24" fmla="*/ 86 w 110"/>
                <a:gd name="T25" fmla="*/ 63 h 136"/>
                <a:gd name="T26" fmla="*/ 75 w 110"/>
                <a:gd name="T27" fmla="*/ 85 h 136"/>
                <a:gd name="T28" fmla="*/ 79 w 110"/>
                <a:gd name="T29" fmla="*/ 88 h 136"/>
                <a:gd name="T30" fmla="*/ 108 w 110"/>
                <a:gd name="T31" fmla="*/ 106 h 136"/>
                <a:gd name="T32" fmla="*/ 110 w 110"/>
                <a:gd name="T33" fmla="*/ 111 h 136"/>
                <a:gd name="T34" fmla="*/ 108 w 110"/>
                <a:gd name="T35" fmla="*/ 115 h 136"/>
                <a:gd name="T36" fmla="*/ 54 w 110"/>
                <a:gd name="T37" fmla="*/ 136 h 136"/>
                <a:gd name="T38" fmla="*/ 15 w 110"/>
                <a:gd name="T39" fmla="*/ 112 h 136"/>
                <a:gd name="T40" fmla="*/ 54 w 110"/>
                <a:gd name="T41" fmla="*/ 124 h 136"/>
                <a:gd name="T42" fmla="*/ 95 w 110"/>
                <a:gd name="T43" fmla="*/ 111 h 136"/>
                <a:gd name="T44" fmla="*/ 74 w 110"/>
                <a:gd name="T45" fmla="*/ 99 h 136"/>
                <a:gd name="T46" fmla="*/ 62 w 110"/>
                <a:gd name="T47" fmla="*/ 84 h 136"/>
                <a:gd name="T48" fmla="*/ 64 w 110"/>
                <a:gd name="T49" fmla="*/ 78 h 136"/>
                <a:gd name="T50" fmla="*/ 74 w 110"/>
                <a:gd name="T51" fmla="*/ 63 h 136"/>
                <a:gd name="T52" fmla="*/ 74 w 110"/>
                <a:gd name="T53" fmla="*/ 32 h 136"/>
                <a:gd name="T54" fmla="*/ 69 w 110"/>
                <a:gd name="T55" fmla="*/ 16 h 136"/>
                <a:gd name="T56" fmla="*/ 56 w 110"/>
                <a:gd name="T57" fmla="*/ 12 h 136"/>
                <a:gd name="T58" fmla="*/ 42 w 110"/>
                <a:gd name="T59" fmla="*/ 16 h 136"/>
                <a:gd name="T60" fmla="*/ 37 w 110"/>
                <a:gd name="T61" fmla="*/ 31 h 136"/>
                <a:gd name="T62" fmla="*/ 37 w 110"/>
                <a:gd name="T63" fmla="*/ 63 h 136"/>
                <a:gd name="T64" fmla="*/ 47 w 110"/>
                <a:gd name="T65" fmla="*/ 78 h 136"/>
                <a:gd name="T66" fmla="*/ 49 w 110"/>
                <a:gd name="T67" fmla="*/ 84 h 136"/>
                <a:gd name="T68" fmla="*/ 37 w 110"/>
                <a:gd name="T69" fmla="*/ 99 h 136"/>
                <a:gd name="T70" fmla="*/ 15 w 110"/>
                <a:gd name="T7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0" h="136">
                  <a:moveTo>
                    <a:pt x="54" y="136"/>
                  </a:moveTo>
                  <a:cubicBezTo>
                    <a:pt x="35" y="136"/>
                    <a:pt x="16" y="129"/>
                    <a:pt x="2" y="116"/>
                  </a:cubicBezTo>
                  <a:cubicBezTo>
                    <a:pt x="1" y="115"/>
                    <a:pt x="0" y="114"/>
                    <a:pt x="0" y="112"/>
                  </a:cubicBezTo>
                  <a:cubicBezTo>
                    <a:pt x="0" y="110"/>
                    <a:pt x="0" y="109"/>
                    <a:pt x="2" y="108"/>
                  </a:cubicBezTo>
                  <a:cubicBezTo>
                    <a:pt x="8" y="101"/>
                    <a:pt x="18" y="95"/>
                    <a:pt x="32" y="88"/>
                  </a:cubicBezTo>
                  <a:cubicBezTo>
                    <a:pt x="34" y="88"/>
                    <a:pt x="36" y="86"/>
                    <a:pt x="37" y="85"/>
                  </a:cubicBezTo>
                  <a:cubicBezTo>
                    <a:pt x="30" y="79"/>
                    <a:pt x="25" y="70"/>
                    <a:pt x="25" y="63"/>
                  </a:cubicBezTo>
                  <a:cubicBezTo>
                    <a:pt x="25" y="32"/>
                    <a:pt x="25" y="32"/>
                    <a:pt x="25" y="32"/>
                  </a:cubicBezTo>
                  <a:cubicBezTo>
                    <a:pt x="25" y="31"/>
                    <a:pt x="24" y="18"/>
                    <a:pt x="33" y="8"/>
                  </a:cubicBezTo>
                  <a:cubicBezTo>
                    <a:pt x="39" y="2"/>
                    <a:pt x="46" y="0"/>
                    <a:pt x="56" y="0"/>
                  </a:cubicBezTo>
                  <a:cubicBezTo>
                    <a:pt x="65" y="0"/>
                    <a:pt x="72" y="2"/>
                    <a:pt x="78" y="8"/>
                  </a:cubicBezTo>
                  <a:cubicBezTo>
                    <a:pt x="87" y="18"/>
                    <a:pt x="86" y="31"/>
                    <a:pt x="86" y="32"/>
                  </a:cubicBezTo>
                  <a:cubicBezTo>
                    <a:pt x="86" y="63"/>
                    <a:pt x="86" y="63"/>
                    <a:pt x="86" y="63"/>
                  </a:cubicBezTo>
                  <a:cubicBezTo>
                    <a:pt x="86" y="70"/>
                    <a:pt x="82" y="79"/>
                    <a:pt x="75" y="85"/>
                  </a:cubicBezTo>
                  <a:cubicBezTo>
                    <a:pt x="76" y="86"/>
                    <a:pt x="77" y="88"/>
                    <a:pt x="79" y="88"/>
                  </a:cubicBezTo>
                  <a:cubicBezTo>
                    <a:pt x="84" y="91"/>
                    <a:pt x="98" y="97"/>
                    <a:pt x="108" y="106"/>
                  </a:cubicBezTo>
                  <a:cubicBezTo>
                    <a:pt x="109" y="107"/>
                    <a:pt x="110" y="109"/>
                    <a:pt x="110" y="111"/>
                  </a:cubicBezTo>
                  <a:cubicBezTo>
                    <a:pt x="110" y="112"/>
                    <a:pt x="109" y="114"/>
                    <a:pt x="108" y="115"/>
                  </a:cubicBezTo>
                  <a:cubicBezTo>
                    <a:pt x="93" y="128"/>
                    <a:pt x="74" y="136"/>
                    <a:pt x="54" y="136"/>
                  </a:cubicBezTo>
                  <a:close/>
                  <a:moveTo>
                    <a:pt x="15" y="112"/>
                  </a:moveTo>
                  <a:cubicBezTo>
                    <a:pt x="27" y="120"/>
                    <a:pt x="40" y="124"/>
                    <a:pt x="54" y="124"/>
                  </a:cubicBezTo>
                  <a:cubicBezTo>
                    <a:pt x="69" y="124"/>
                    <a:pt x="83" y="119"/>
                    <a:pt x="95" y="111"/>
                  </a:cubicBezTo>
                  <a:cubicBezTo>
                    <a:pt x="87" y="105"/>
                    <a:pt x="77" y="101"/>
                    <a:pt x="74" y="99"/>
                  </a:cubicBezTo>
                  <a:cubicBezTo>
                    <a:pt x="67" y="96"/>
                    <a:pt x="63" y="91"/>
                    <a:pt x="62" y="84"/>
                  </a:cubicBezTo>
                  <a:cubicBezTo>
                    <a:pt x="61" y="82"/>
                    <a:pt x="62" y="79"/>
                    <a:pt x="64" y="78"/>
                  </a:cubicBezTo>
                  <a:cubicBezTo>
                    <a:pt x="70" y="74"/>
                    <a:pt x="74" y="67"/>
                    <a:pt x="74" y="63"/>
                  </a:cubicBezTo>
                  <a:cubicBezTo>
                    <a:pt x="74" y="32"/>
                    <a:pt x="74" y="32"/>
                    <a:pt x="74" y="32"/>
                  </a:cubicBezTo>
                  <a:cubicBezTo>
                    <a:pt x="74" y="31"/>
                    <a:pt x="75" y="22"/>
                    <a:pt x="69" y="16"/>
                  </a:cubicBezTo>
                  <a:cubicBezTo>
                    <a:pt x="66" y="13"/>
                    <a:pt x="62" y="12"/>
                    <a:pt x="56" y="12"/>
                  </a:cubicBezTo>
                  <a:cubicBezTo>
                    <a:pt x="50" y="12"/>
                    <a:pt x="45" y="13"/>
                    <a:pt x="42" y="16"/>
                  </a:cubicBezTo>
                  <a:cubicBezTo>
                    <a:pt x="37" y="22"/>
                    <a:pt x="37" y="31"/>
                    <a:pt x="37" y="31"/>
                  </a:cubicBezTo>
                  <a:cubicBezTo>
                    <a:pt x="37" y="63"/>
                    <a:pt x="37" y="63"/>
                    <a:pt x="37" y="63"/>
                  </a:cubicBezTo>
                  <a:cubicBezTo>
                    <a:pt x="37" y="67"/>
                    <a:pt x="41" y="74"/>
                    <a:pt x="47" y="78"/>
                  </a:cubicBezTo>
                  <a:cubicBezTo>
                    <a:pt x="49" y="79"/>
                    <a:pt x="50" y="82"/>
                    <a:pt x="49" y="84"/>
                  </a:cubicBezTo>
                  <a:cubicBezTo>
                    <a:pt x="48" y="91"/>
                    <a:pt x="44" y="96"/>
                    <a:pt x="37" y="99"/>
                  </a:cubicBezTo>
                  <a:cubicBezTo>
                    <a:pt x="28" y="103"/>
                    <a:pt x="21" y="108"/>
                    <a:pt x="15" y="1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19" name="Agrupar 118"/>
          <p:cNvGrpSpPr/>
          <p:nvPr/>
        </p:nvGrpSpPr>
        <p:grpSpPr>
          <a:xfrm>
            <a:off x="2239365" y="4314594"/>
            <a:ext cx="472692" cy="701813"/>
            <a:chOff x="2239365" y="4314594"/>
            <a:chExt cx="472692" cy="701813"/>
          </a:xfrm>
        </p:grpSpPr>
        <p:sp>
          <p:nvSpPr>
            <p:cNvPr id="40" name="Freeform 11"/>
            <p:cNvSpPr>
              <a:spLocks noEditPoints="1"/>
            </p:cNvSpPr>
            <p:nvPr/>
          </p:nvSpPr>
          <p:spPr bwMode="auto">
            <a:xfrm>
              <a:off x="2526283" y="4314594"/>
              <a:ext cx="185774" cy="187838"/>
            </a:xfrm>
            <a:custGeom>
              <a:avLst/>
              <a:gdLst>
                <a:gd name="T0" fmla="*/ 61 w 67"/>
                <a:gd name="T1" fmla="*/ 68 h 68"/>
                <a:gd name="T2" fmla="*/ 6 w 67"/>
                <a:gd name="T3" fmla="*/ 68 h 68"/>
                <a:gd name="T4" fmla="*/ 0 w 67"/>
                <a:gd name="T5" fmla="*/ 62 h 68"/>
                <a:gd name="T6" fmla="*/ 0 w 67"/>
                <a:gd name="T7" fmla="*/ 6 h 68"/>
                <a:gd name="T8" fmla="*/ 3 w 67"/>
                <a:gd name="T9" fmla="*/ 1 h 68"/>
                <a:gd name="T10" fmla="*/ 10 w 67"/>
                <a:gd name="T11" fmla="*/ 2 h 68"/>
                <a:gd name="T12" fmla="*/ 65 w 67"/>
                <a:gd name="T13" fmla="*/ 57 h 68"/>
                <a:gd name="T14" fmla="*/ 67 w 67"/>
                <a:gd name="T15" fmla="*/ 64 h 68"/>
                <a:gd name="T16" fmla="*/ 61 w 67"/>
                <a:gd name="T17" fmla="*/ 68 h 68"/>
                <a:gd name="T18" fmla="*/ 12 w 67"/>
                <a:gd name="T19" fmla="*/ 56 h 68"/>
                <a:gd name="T20" fmla="*/ 47 w 67"/>
                <a:gd name="T21" fmla="*/ 56 h 68"/>
                <a:gd name="T22" fmla="*/ 12 w 67"/>
                <a:gd name="T23" fmla="*/ 21 h 68"/>
                <a:gd name="T24" fmla="*/ 12 w 67"/>
                <a:gd name="T2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8">
                  <a:moveTo>
                    <a:pt x="61" y="68"/>
                  </a:moveTo>
                  <a:cubicBezTo>
                    <a:pt x="6" y="68"/>
                    <a:pt x="6" y="68"/>
                    <a:pt x="6" y="68"/>
                  </a:cubicBezTo>
                  <a:cubicBezTo>
                    <a:pt x="2" y="68"/>
                    <a:pt x="0" y="65"/>
                    <a:pt x="0" y="62"/>
                  </a:cubicBezTo>
                  <a:cubicBezTo>
                    <a:pt x="0" y="6"/>
                    <a:pt x="0" y="6"/>
                    <a:pt x="0" y="6"/>
                  </a:cubicBezTo>
                  <a:cubicBezTo>
                    <a:pt x="0" y="4"/>
                    <a:pt x="1" y="2"/>
                    <a:pt x="3" y="1"/>
                  </a:cubicBezTo>
                  <a:cubicBezTo>
                    <a:pt x="6" y="0"/>
                    <a:pt x="8" y="0"/>
                    <a:pt x="10" y="2"/>
                  </a:cubicBezTo>
                  <a:cubicBezTo>
                    <a:pt x="65" y="57"/>
                    <a:pt x="65" y="57"/>
                    <a:pt x="65" y="57"/>
                  </a:cubicBezTo>
                  <a:cubicBezTo>
                    <a:pt x="67" y="59"/>
                    <a:pt x="67" y="62"/>
                    <a:pt x="67" y="64"/>
                  </a:cubicBezTo>
                  <a:cubicBezTo>
                    <a:pt x="66" y="66"/>
                    <a:pt x="63" y="68"/>
                    <a:pt x="61" y="68"/>
                  </a:cubicBezTo>
                  <a:close/>
                  <a:moveTo>
                    <a:pt x="12" y="56"/>
                  </a:moveTo>
                  <a:cubicBezTo>
                    <a:pt x="47" y="56"/>
                    <a:pt x="47" y="56"/>
                    <a:pt x="47" y="56"/>
                  </a:cubicBezTo>
                  <a:cubicBezTo>
                    <a:pt x="12" y="21"/>
                    <a:pt x="12" y="21"/>
                    <a:pt x="12" y="21"/>
                  </a:cubicBezTo>
                  <a:lnTo>
                    <a:pt x="12" y="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 name="Freeform 12"/>
            <p:cNvSpPr>
              <a:spLocks/>
            </p:cNvSpPr>
            <p:nvPr/>
          </p:nvSpPr>
          <p:spPr bwMode="auto">
            <a:xfrm>
              <a:off x="2239365" y="4314594"/>
              <a:ext cx="472692" cy="582092"/>
            </a:xfrm>
            <a:custGeom>
              <a:avLst/>
              <a:gdLst>
                <a:gd name="T0" fmla="*/ 165 w 171"/>
                <a:gd name="T1" fmla="*/ 211 h 211"/>
                <a:gd name="T2" fmla="*/ 136 w 171"/>
                <a:gd name="T3" fmla="*/ 211 h 211"/>
                <a:gd name="T4" fmla="*/ 130 w 171"/>
                <a:gd name="T5" fmla="*/ 205 h 211"/>
                <a:gd name="T6" fmla="*/ 136 w 171"/>
                <a:gd name="T7" fmla="*/ 199 h 211"/>
                <a:gd name="T8" fmla="*/ 159 w 171"/>
                <a:gd name="T9" fmla="*/ 199 h 211"/>
                <a:gd name="T10" fmla="*/ 159 w 171"/>
                <a:gd name="T11" fmla="*/ 64 h 211"/>
                <a:gd name="T12" fmla="*/ 107 w 171"/>
                <a:gd name="T13" fmla="*/ 12 h 211"/>
                <a:gd name="T14" fmla="*/ 12 w 171"/>
                <a:gd name="T15" fmla="*/ 12 h 211"/>
                <a:gd name="T16" fmla="*/ 12 w 171"/>
                <a:gd name="T17" fmla="*/ 199 h 211"/>
                <a:gd name="T18" fmla="*/ 29 w 171"/>
                <a:gd name="T19" fmla="*/ 199 h 211"/>
                <a:gd name="T20" fmla="*/ 35 w 171"/>
                <a:gd name="T21" fmla="*/ 205 h 211"/>
                <a:gd name="T22" fmla="*/ 29 w 171"/>
                <a:gd name="T23" fmla="*/ 211 h 211"/>
                <a:gd name="T24" fmla="*/ 6 w 171"/>
                <a:gd name="T25" fmla="*/ 211 h 211"/>
                <a:gd name="T26" fmla="*/ 0 w 171"/>
                <a:gd name="T27" fmla="*/ 205 h 211"/>
                <a:gd name="T28" fmla="*/ 0 w 171"/>
                <a:gd name="T29" fmla="*/ 6 h 211"/>
                <a:gd name="T30" fmla="*/ 6 w 171"/>
                <a:gd name="T31" fmla="*/ 0 h 211"/>
                <a:gd name="T32" fmla="*/ 110 w 171"/>
                <a:gd name="T33" fmla="*/ 0 h 211"/>
                <a:gd name="T34" fmla="*/ 114 w 171"/>
                <a:gd name="T35" fmla="*/ 2 h 211"/>
                <a:gd name="T36" fmla="*/ 169 w 171"/>
                <a:gd name="T37" fmla="*/ 57 h 211"/>
                <a:gd name="T38" fmla="*/ 171 w 171"/>
                <a:gd name="T39" fmla="*/ 62 h 211"/>
                <a:gd name="T40" fmla="*/ 171 w 171"/>
                <a:gd name="T41" fmla="*/ 205 h 211"/>
                <a:gd name="T42" fmla="*/ 165 w 171"/>
                <a:gd name="T4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 h="211">
                  <a:moveTo>
                    <a:pt x="165" y="211"/>
                  </a:moveTo>
                  <a:cubicBezTo>
                    <a:pt x="136" y="211"/>
                    <a:pt x="136" y="211"/>
                    <a:pt x="136" y="211"/>
                  </a:cubicBezTo>
                  <a:cubicBezTo>
                    <a:pt x="132" y="211"/>
                    <a:pt x="130" y="209"/>
                    <a:pt x="130" y="205"/>
                  </a:cubicBezTo>
                  <a:cubicBezTo>
                    <a:pt x="130" y="202"/>
                    <a:pt x="132" y="199"/>
                    <a:pt x="136" y="199"/>
                  </a:cubicBezTo>
                  <a:cubicBezTo>
                    <a:pt x="159" y="199"/>
                    <a:pt x="159" y="199"/>
                    <a:pt x="159" y="199"/>
                  </a:cubicBezTo>
                  <a:cubicBezTo>
                    <a:pt x="159" y="64"/>
                    <a:pt x="159" y="64"/>
                    <a:pt x="159" y="64"/>
                  </a:cubicBezTo>
                  <a:cubicBezTo>
                    <a:pt x="107" y="12"/>
                    <a:pt x="107" y="12"/>
                    <a:pt x="107" y="12"/>
                  </a:cubicBezTo>
                  <a:cubicBezTo>
                    <a:pt x="12" y="12"/>
                    <a:pt x="12" y="12"/>
                    <a:pt x="12" y="12"/>
                  </a:cubicBezTo>
                  <a:cubicBezTo>
                    <a:pt x="12" y="199"/>
                    <a:pt x="12" y="199"/>
                    <a:pt x="12" y="199"/>
                  </a:cubicBezTo>
                  <a:cubicBezTo>
                    <a:pt x="29" y="199"/>
                    <a:pt x="29" y="199"/>
                    <a:pt x="29" y="199"/>
                  </a:cubicBezTo>
                  <a:cubicBezTo>
                    <a:pt x="32" y="199"/>
                    <a:pt x="35" y="202"/>
                    <a:pt x="35" y="205"/>
                  </a:cubicBezTo>
                  <a:cubicBezTo>
                    <a:pt x="35" y="209"/>
                    <a:pt x="32" y="211"/>
                    <a:pt x="29" y="211"/>
                  </a:cubicBezTo>
                  <a:cubicBezTo>
                    <a:pt x="6" y="211"/>
                    <a:pt x="6" y="211"/>
                    <a:pt x="6" y="211"/>
                  </a:cubicBezTo>
                  <a:cubicBezTo>
                    <a:pt x="3" y="211"/>
                    <a:pt x="0" y="209"/>
                    <a:pt x="0" y="205"/>
                  </a:cubicBezTo>
                  <a:cubicBezTo>
                    <a:pt x="0" y="6"/>
                    <a:pt x="0" y="6"/>
                    <a:pt x="0" y="6"/>
                  </a:cubicBezTo>
                  <a:cubicBezTo>
                    <a:pt x="0" y="3"/>
                    <a:pt x="3" y="0"/>
                    <a:pt x="6" y="0"/>
                  </a:cubicBezTo>
                  <a:cubicBezTo>
                    <a:pt x="110" y="0"/>
                    <a:pt x="110" y="0"/>
                    <a:pt x="110" y="0"/>
                  </a:cubicBezTo>
                  <a:cubicBezTo>
                    <a:pt x="111" y="0"/>
                    <a:pt x="113" y="1"/>
                    <a:pt x="114" y="2"/>
                  </a:cubicBezTo>
                  <a:cubicBezTo>
                    <a:pt x="169" y="57"/>
                    <a:pt x="169" y="57"/>
                    <a:pt x="169" y="57"/>
                  </a:cubicBezTo>
                  <a:cubicBezTo>
                    <a:pt x="170" y="59"/>
                    <a:pt x="171" y="60"/>
                    <a:pt x="171" y="62"/>
                  </a:cubicBezTo>
                  <a:cubicBezTo>
                    <a:pt x="171" y="205"/>
                    <a:pt x="171" y="205"/>
                    <a:pt x="171" y="205"/>
                  </a:cubicBezTo>
                  <a:cubicBezTo>
                    <a:pt x="171" y="209"/>
                    <a:pt x="168" y="211"/>
                    <a:pt x="165" y="2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 name="Freeform 13"/>
            <p:cNvSpPr>
              <a:spLocks/>
            </p:cNvSpPr>
            <p:nvPr/>
          </p:nvSpPr>
          <p:spPr bwMode="auto">
            <a:xfrm>
              <a:off x="2385920" y="4911135"/>
              <a:ext cx="182678" cy="105272"/>
            </a:xfrm>
            <a:custGeom>
              <a:avLst/>
              <a:gdLst>
                <a:gd name="T0" fmla="*/ 33 w 66"/>
                <a:gd name="T1" fmla="*/ 38 h 38"/>
                <a:gd name="T2" fmla="*/ 29 w 66"/>
                <a:gd name="T3" fmla="*/ 37 h 38"/>
                <a:gd name="T4" fmla="*/ 2 w 66"/>
                <a:gd name="T5" fmla="*/ 11 h 38"/>
                <a:gd name="T6" fmla="*/ 2 w 66"/>
                <a:gd name="T7" fmla="*/ 2 h 38"/>
                <a:gd name="T8" fmla="*/ 10 w 66"/>
                <a:gd name="T9" fmla="*/ 2 h 38"/>
                <a:gd name="T10" fmla="*/ 33 w 66"/>
                <a:gd name="T11" fmla="*/ 24 h 38"/>
                <a:gd name="T12" fmla="*/ 55 w 66"/>
                <a:gd name="T13" fmla="*/ 2 h 38"/>
                <a:gd name="T14" fmla="*/ 63 w 66"/>
                <a:gd name="T15" fmla="*/ 2 h 38"/>
                <a:gd name="T16" fmla="*/ 63 w 66"/>
                <a:gd name="T17" fmla="*/ 11 h 38"/>
                <a:gd name="T18" fmla="*/ 37 w 66"/>
                <a:gd name="T19" fmla="*/ 37 h 38"/>
                <a:gd name="T20" fmla="*/ 33 w 66"/>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38">
                  <a:moveTo>
                    <a:pt x="33" y="38"/>
                  </a:moveTo>
                  <a:cubicBezTo>
                    <a:pt x="32" y="38"/>
                    <a:pt x="30" y="38"/>
                    <a:pt x="29" y="37"/>
                  </a:cubicBezTo>
                  <a:cubicBezTo>
                    <a:pt x="2" y="11"/>
                    <a:pt x="2" y="11"/>
                    <a:pt x="2" y="11"/>
                  </a:cubicBezTo>
                  <a:cubicBezTo>
                    <a:pt x="0" y="8"/>
                    <a:pt x="0" y="5"/>
                    <a:pt x="2" y="2"/>
                  </a:cubicBezTo>
                  <a:cubicBezTo>
                    <a:pt x="4" y="0"/>
                    <a:pt x="8" y="0"/>
                    <a:pt x="10" y="2"/>
                  </a:cubicBezTo>
                  <a:cubicBezTo>
                    <a:pt x="33" y="24"/>
                    <a:pt x="33" y="24"/>
                    <a:pt x="33" y="24"/>
                  </a:cubicBezTo>
                  <a:cubicBezTo>
                    <a:pt x="55" y="2"/>
                    <a:pt x="55" y="2"/>
                    <a:pt x="55" y="2"/>
                  </a:cubicBezTo>
                  <a:cubicBezTo>
                    <a:pt x="57" y="0"/>
                    <a:pt x="61" y="0"/>
                    <a:pt x="63" y="2"/>
                  </a:cubicBezTo>
                  <a:cubicBezTo>
                    <a:pt x="66" y="4"/>
                    <a:pt x="66" y="8"/>
                    <a:pt x="63" y="11"/>
                  </a:cubicBezTo>
                  <a:cubicBezTo>
                    <a:pt x="37" y="37"/>
                    <a:pt x="37" y="37"/>
                    <a:pt x="37" y="37"/>
                  </a:cubicBezTo>
                  <a:cubicBezTo>
                    <a:pt x="36" y="38"/>
                    <a:pt x="35" y="38"/>
                    <a:pt x="33"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 name="Freeform 14"/>
            <p:cNvSpPr>
              <a:spLocks/>
            </p:cNvSpPr>
            <p:nvPr/>
          </p:nvSpPr>
          <p:spPr bwMode="auto">
            <a:xfrm>
              <a:off x="2460230" y="4609768"/>
              <a:ext cx="33027" cy="406639"/>
            </a:xfrm>
            <a:custGeom>
              <a:avLst/>
              <a:gdLst>
                <a:gd name="T0" fmla="*/ 6 w 12"/>
                <a:gd name="T1" fmla="*/ 147 h 147"/>
                <a:gd name="T2" fmla="*/ 0 w 12"/>
                <a:gd name="T3" fmla="*/ 141 h 147"/>
                <a:gd name="T4" fmla="*/ 0 w 12"/>
                <a:gd name="T5" fmla="*/ 6 h 147"/>
                <a:gd name="T6" fmla="*/ 6 w 12"/>
                <a:gd name="T7" fmla="*/ 0 h 147"/>
                <a:gd name="T8" fmla="*/ 12 w 12"/>
                <a:gd name="T9" fmla="*/ 6 h 147"/>
                <a:gd name="T10" fmla="*/ 12 w 12"/>
                <a:gd name="T11" fmla="*/ 141 h 147"/>
                <a:gd name="T12" fmla="*/ 6 w 12"/>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2" h="147">
                  <a:moveTo>
                    <a:pt x="6" y="147"/>
                  </a:moveTo>
                  <a:cubicBezTo>
                    <a:pt x="3" y="147"/>
                    <a:pt x="0" y="145"/>
                    <a:pt x="0" y="141"/>
                  </a:cubicBezTo>
                  <a:cubicBezTo>
                    <a:pt x="0" y="6"/>
                    <a:pt x="0" y="6"/>
                    <a:pt x="0" y="6"/>
                  </a:cubicBezTo>
                  <a:cubicBezTo>
                    <a:pt x="0" y="3"/>
                    <a:pt x="3" y="0"/>
                    <a:pt x="6" y="0"/>
                  </a:cubicBezTo>
                  <a:cubicBezTo>
                    <a:pt x="9" y="0"/>
                    <a:pt x="12" y="3"/>
                    <a:pt x="12" y="6"/>
                  </a:cubicBezTo>
                  <a:cubicBezTo>
                    <a:pt x="12" y="141"/>
                    <a:pt x="12" y="141"/>
                    <a:pt x="12" y="141"/>
                  </a:cubicBezTo>
                  <a:cubicBezTo>
                    <a:pt x="12" y="145"/>
                    <a:pt x="9" y="147"/>
                    <a:pt x="6"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 name="Freeform 15"/>
            <p:cNvSpPr>
              <a:spLocks/>
            </p:cNvSpPr>
            <p:nvPr/>
          </p:nvSpPr>
          <p:spPr bwMode="auto">
            <a:xfrm>
              <a:off x="2410690" y="4609768"/>
              <a:ext cx="140363" cy="33027"/>
            </a:xfrm>
            <a:custGeom>
              <a:avLst/>
              <a:gdLst>
                <a:gd name="T0" fmla="*/ 45 w 51"/>
                <a:gd name="T1" fmla="*/ 12 h 12"/>
                <a:gd name="T2" fmla="*/ 6 w 51"/>
                <a:gd name="T3" fmla="*/ 12 h 12"/>
                <a:gd name="T4" fmla="*/ 0 w 51"/>
                <a:gd name="T5" fmla="*/ 6 h 12"/>
                <a:gd name="T6" fmla="*/ 6 w 51"/>
                <a:gd name="T7" fmla="*/ 0 h 12"/>
                <a:gd name="T8" fmla="*/ 45 w 51"/>
                <a:gd name="T9" fmla="*/ 0 h 12"/>
                <a:gd name="T10" fmla="*/ 51 w 51"/>
                <a:gd name="T11" fmla="*/ 6 h 12"/>
                <a:gd name="T12" fmla="*/ 45 w 5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1" h="12">
                  <a:moveTo>
                    <a:pt x="45" y="12"/>
                  </a:moveTo>
                  <a:cubicBezTo>
                    <a:pt x="6" y="12"/>
                    <a:pt x="6" y="12"/>
                    <a:pt x="6" y="12"/>
                  </a:cubicBezTo>
                  <a:cubicBezTo>
                    <a:pt x="2" y="12"/>
                    <a:pt x="0" y="10"/>
                    <a:pt x="0" y="6"/>
                  </a:cubicBezTo>
                  <a:cubicBezTo>
                    <a:pt x="0" y="3"/>
                    <a:pt x="2" y="0"/>
                    <a:pt x="6" y="0"/>
                  </a:cubicBezTo>
                  <a:cubicBezTo>
                    <a:pt x="45" y="0"/>
                    <a:pt x="45" y="0"/>
                    <a:pt x="45" y="0"/>
                  </a:cubicBezTo>
                  <a:cubicBezTo>
                    <a:pt x="48" y="0"/>
                    <a:pt x="51" y="3"/>
                    <a:pt x="51" y="6"/>
                  </a:cubicBezTo>
                  <a:cubicBezTo>
                    <a:pt x="51" y="10"/>
                    <a:pt x="48" y="12"/>
                    <a:pt x="45"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45" name="Freeform 16"/>
          <p:cNvSpPr>
            <a:spLocks noEditPoints="1"/>
          </p:cNvSpPr>
          <p:nvPr/>
        </p:nvSpPr>
        <p:spPr bwMode="auto">
          <a:xfrm>
            <a:off x="2488096" y="5311582"/>
            <a:ext cx="189902" cy="192999"/>
          </a:xfrm>
          <a:custGeom>
            <a:avLst/>
            <a:gdLst>
              <a:gd name="T0" fmla="*/ 35 w 69"/>
              <a:gd name="T1" fmla="*/ 70 h 70"/>
              <a:gd name="T2" fmla="*/ 0 w 69"/>
              <a:gd name="T3" fmla="*/ 35 h 70"/>
              <a:gd name="T4" fmla="*/ 35 w 69"/>
              <a:gd name="T5" fmla="*/ 0 h 70"/>
              <a:gd name="T6" fmla="*/ 69 w 69"/>
              <a:gd name="T7" fmla="*/ 35 h 70"/>
              <a:gd name="T8" fmla="*/ 35 w 69"/>
              <a:gd name="T9" fmla="*/ 70 h 70"/>
              <a:gd name="T10" fmla="*/ 35 w 69"/>
              <a:gd name="T11" fmla="*/ 12 h 70"/>
              <a:gd name="T12" fmla="*/ 12 w 69"/>
              <a:gd name="T13" fmla="*/ 35 h 70"/>
              <a:gd name="T14" fmla="*/ 35 w 69"/>
              <a:gd name="T15" fmla="*/ 58 h 70"/>
              <a:gd name="T16" fmla="*/ 57 w 69"/>
              <a:gd name="T17" fmla="*/ 35 h 70"/>
              <a:gd name="T18" fmla="*/ 35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5" y="70"/>
                </a:moveTo>
                <a:cubicBezTo>
                  <a:pt x="15" y="70"/>
                  <a:pt x="0" y="54"/>
                  <a:pt x="0" y="35"/>
                </a:cubicBezTo>
                <a:cubicBezTo>
                  <a:pt x="0" y="16"/>
                  <a:pt x="15" y="0"/>
                  <a:pt x="35" y="0"/>
                </a:cubicBezTo>
                <a:cubicBezTo>
                  <a:pt x="54" y="0"/>
                  <a:pt x="69" y="16"/>
                  <a:pt x="69" y="35"/>
                </a:cubicBezTo>
                <a:cubicBezTo>
                  <a:pt x="69" y="54"/>
                  <a:pt x="54" y="70"/>
                  <a:pt x="35" y="70"/>
                </a:cubicBezTo>
                <a:close/>
                <a:moveTo>
                  <a:pt x="35" y="12"/>
                </a:moveTo>
                <a:cubicBezTo>
                  <a:pt x="22" y="12"/>
                  <a:pt x="12" y="22"/>
                  <a:pt x="12" y="35"/>
                </a:cubicBezTo>
                <a:cubicBezTo>
                  <a:pt x="12" y="48"/>
                  <a:pt x="22" y="58"/>
                  <a:pt x="35" y="58"/>
                </a:cubicBezTo>
                <a:cubicBezTo>
                  <a:pt x="47" y="58"/>
                  <a:pt x="57" y="48"/>
                  <a:pt x="57" y="35"/>
                </a:cubicBezTo>
                <a:cubicBezTo>
                  <a:pt x="57" y="22"/>
                  <a:pt x="47"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46" name="Freeform 17"/>
          <p:cNvSpPr>
            <a:spLocks noEditPoints="1"/>
          </p:cNvSpPr>
          <p:nvPr/>
        </p:nvSpPr>
        <p:spPr bwMode="auto">
          <a:xfrm>
            <a:off x="3218808" y="5908123"/>
            <a:ext cx="194031"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5"/>
                  <a:pt x="0" y="35"/>
                </a:cubicBezTo>
                <a:cubicBezTo>
                  <a:pt x="0" y="16"/>
                  <a:pt x="16" y="0"/>
                  <a:pt x="35" y="0"/>
                </a:cubicBezTo>
                <a:cubicBezTo>
                  <a:pt x="54" y="0"/>
                  <a:pt x="70" y="16"/>
                  <a:pt x="70" y="35"/>
                </a:cubicBezTo>
                <a:cubicBezTo>
                  <a:pt x="70" y="55"/>
                  <a:pt x="54" y="70"/>
                  <a:pt x="35" y="70"/>
                </a:cubicBezTo>
                <a:close/>
                <a:moveTo>
                  <a:pt x="35" y="12"/>
                </a:moveTo>
                <a:cubicBezTo>
                  <a:pt x="22" y="12"/>
                  <a:pt x="12" y="23"/>
                  <a:pt x="12" y="35"/>
                </a:cubicBezTo>
                <a:cubicBezTo>
                  <a:pt x="12" y="48"/>
                  <a:pt x="22" y="58"/>
                  <a:pt x="35" y="58"/>
                </a:cubicBezTo>
                <a:cubicBezTo>
                  <a:pt x="48" y="58"/>
                  <a:pt x="58" y="48"/>
                  <a:pt x="58" y="35"/>
                </a:cubicBezTo>
                <a:cubicBezTo>
                  <a:pt x="58" y="23"/>
                  <a:pt x="48"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47" name="Freeform 18"/>
          <p:cNvSpPr>
            <a:spLocks noEditPoints="1"/>
          </p:cNvSpPr>
          <p:nvPr/>
        </p:nvSpPr>
        <p:spPr bwMode="auto">
          <a:xfrm>
            <a:off x="3119728" y="4510689"/>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49" name="Freeform 20"/>
          <p:cNvSpPr>
            <a:spLocks noEditPoints="1"/>
          </p:cNvSpPr>
          <p:nvPr/>
        </p:nvSpPr>
        <p:spPr bwMode="auto">
          <a:xfrm>
            <a:off x="4094010" y="5181540"/>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rgbClr val="043CAC"/>
          </a:solidFill>
          <a:ln>
            <a:noFill/>
          </a:ln>
        </p:spPr>
        <p:txBody>
          <a:bodyPr vert="horz" wrap="square" lIns="91440" tIns="45720" rIns="91440" bIns="45720" numCol="1" anchor="t" anchorCtr="0" compatLnSpc="1">
            <a:prstTxWarp prst="textNoShape">
              <a:avLst/>
            </a:prstTxWarp>
          </a:bodyPr>
          <a:lstStyle/>
          <a:p>
            <a:endParaRPr lang="pt-BR" dirty="0">
              <a:solidFill>
                <a:srgbClr val="043CAC"/>
              </a:solidFill>
              <a:highlight>
                <a:srgbClr val="043CAC"/>
              </a:highlight>
            </a:endParaRPr>
          </a:p>
        </p:txBody>
      </p:sp>
      <p:grpSp>
        <p:nvGrpSpPr>
          <p:cNvPr id="118" name="Agrupar 117"/>
          <p:cNvGrpSpPr/>
          <p:nvPr/>
        </p:nvGrpSpPr>
        <p:grpSpPr>
          <a:xfrm>
            <a:off x="1906004" y="4530298"/>
            <a:ext cx="196095" cy="192999"/>
            <a:chOff x="1906004" y="4530298"/>
            <a:chExt cx="196095" cy="192999"/>
          </a:xfrm>
        </p:grpSpPr>
        <p:sp>
          <p:nvSpPr>
            <p:cNvPr id="50" name="Freeform 21"/>
            <p:cNvSpPr>
              <a:spLocks/>
            </p:cNvSpPr>
            <p:nvPr/>
          </p:nvSpPr>
          <p:spPr bwMode="auto">
            <a:xfrm>
              <a:off x="1909100" y="4532362"/>
              <a:ext cx="71214" cy="69150"/>
            </a:xfrm>
            <a:custGeom>
              <a:avLst/>
              <a:gdLst>
                <a:gd name="T0" fmla="*/ 20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20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0" y="25"/>
                  </a:moveTo>
                  <a:cubicBezTo>
                    <a:pt x="18" y="25"/>
                    <a:pt x="17" y="25"/>
                    <a:pt x="15" y="23"/>
                  </a:cubicBezTo>
                  <a:cubicBezTo>
                    <a:pt x="3" y="11"/>
                    <a:pt x="3" y="11"/>
                    <a:pt x="3" y="11"/>
                  </a:cubicBezTo>
                  <a:cubicBezTo>
                    <a:pt x="0" y="8"/>
                    <a:pt x="0" y="5"/>
                    <a:pt x="3" y="2"/>
                  </a:cubicBezTo>
                  <a:cubicBezTo>
                    <a:pt x="5" y="0"/>
                    <a:pt x="9" y="0"/>
                    <a:pt x="11" y="2"/>
                  </a:cubicBezTo>
                  <a:cubicBezTo>
                    <a:pt x="24" y="15"/>
                    <a:pt x="24" y="15"/>
                    <a:pt x="24" y="15"/>
                  </a:cubicBezTo>
                  <a:cubicBezTo>
                    <a:pt x="26" y="17"/>
                    <a:pt x="26" y="21"/>
                    <a:pt x="24" y="23"/>
                  </a:cubicBezTo>
                  <a:cubicBezTo>
                    <a:pt x="23" y="25"/>
                    <a:pt x="21" y="25"/>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 name="Freeform 22"/>
            <p:cNvSpPr>
              <a:spLocks/>
            </p:cNvSpPr>
            <p:nvPr/>
          </p:nvSpPr>
          <p:spPr bwMode="auto">
            <a:xfrm>
              <a:off x="2032949" y="4654147"/>
              <a:ext cx="69150" cy="69150"/>
            </a:xfrm>
            <a:custGeom>
              <a:avLst/>
              <a:gdLst>
                <a:gd name="T0" fmla="*/ 19 w 25"/>
                <a:gd name="T1" fmla="*/ 25 h 25"/>
                <a:gd name="T2" fmla="*/ 15 w 25"/>
                <a:gd name="T3" fmla="*/ 24 h 25"/>
                <a:gd name="T4" fmla="*/ 2 w 25"/>
                <a:gd name="T5" fmla="*/ 11 h 25"/>
                <a:gd name="T6" fmla="*/ 2 w 25"/>
                <a:gd name="T7" fmla="*/ 2 h 25"/>
                <a:gd name="T8" fmla="*/ 10 w 25"/>
                <a:gd name="T9" fmla="*/ 2 h 25"/>
                <a:gd name="T10" fmla="*/ 23 w 25"/>
                <a:gd name="T11" fmla="*/ 15 h 25"/>
                <a:gd name="T12" fmla="*/ 23 w 25"/>
                <a:gd name="T13" fmla="*/ 24 h 25"/>
                <a:gd name="T14" fmla="*/ 19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5"/>
                  </a:moveTo>
                  <a:cubicBezTo>
                    <a:pt x="17" y="25"/>
                    <a:pt x="16" y="25"/>
                    <a:pt x="15" y="24"/>
                  </a:cubicBezTo>
                  <a:cubicBezTo>
                    <a:pt x="2" y="11"/>
                    <a:pt x="2" y="11"/>
                    <a:pt x="2" y="11"/>
                  </a:cubicBezTo>
                  <a:cubicBezTo>
                    <a:pt x="0" y="9"/>
                    <a:pt x="0" y="5"/>
                    <a:pt x="2" y="2"/>
                  </a:cubicBezTo>
                  <a:cubicBezTo>
                    <a:pt x="4" y="0"/>
                    <a:pt x="8" y="0"/>
                    <a:pt x="10" y="2"/>
                  </a:cubicBezTo>
                  <a:cubicBezTo>
                    <a:pt x="23" y="15"/>
                    <a:pt x="23" y="15"/>
                    <a:pt x="23" y="15"/>
                  </a:cubicBezTo>
                  <a:cubicBezTo>
                    <a:pt x="25" y="18"/>
                    <a:pt x="25" y="21"/>
                    <a:pt x="23" y="24"/>
                  </a:cubicBezTo>
                  <a:cubicBezTo>
                    <a:pt x="22" y="25"/>
                    <a:pt x="20"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 name="Freeform 23"/>
            <p:cNvSpPr>
              <a:spLocks/>
            </p:cNvSpPr>
            <p:nvPr/>
          </p:nvSpPr>
          <p:spPr bwMode="auto">
            <a:xfrm>
              <a:off x="1906004" y="4651051"/>
              <a:ext cx="71214" cy="69150"/>
            </a:xfrm>
            <a:custGeom>
              <a:avLst/>
              <a:gdLst>
                <a:gd name="T0" fmla="*/ 7 w 26"/>
                <a:gd name="T1" fmla="*/ 25 h 25"/>
                <a:gd name="T2" fmla="*/ 2 w 26"/>
                <a:gd name="T3" fmla="*/ 23 h 25"/>
                <a:gd name="T4" fmla="*/ 2 w 26"/>
                <a:gd name="T5" fmla="*/ 15 h 25"/>
                <a:gd name="T6" fmla="*/ 15 w 26"/>
                <a:gd name="T7" fmla="*/ 2 h 25"/>
                <a:gd name="T8" fmla="*/ 24 w 26"/>
                <a:gd name="T9" fmla="*/ 2 h 25"/>
                <a:gd name="T10" fmla="*/ 24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5"/>
                    <a:pt x="2" y="23"/>
                  </a:cubicBezTo>
                  <a:cubicBezTo>
                    <a:pt x="0" y="21"/>
                    <a:pt x="0" y="17"/>
                    <a:pt x="2" y="15"/>
                  </a:cubicBezTo>
                  <a:cubicBezTo>
                    <a:pt x="15" y="2"/>
                    <a:pt x="15" y="2"/>
                    <a:pt x="15" y="2"/>
                  </a:cubicBezTo>
                  <a:cubicBezTo>
                    <a:pt x="18" y="0"/>
                    <a:pt x="21" y="0"/>
                    <a:pt x="24" y="2"/>
                  </a:cubicBezTo>
                  <a:cubicBezTo>
                    <a:pt x="26" y="5"/>
                    <a:pt x="26" y="8"/>
                    <a:pt x="24" y="11"/>
                  </a:cubicBezTo>
                  <a:cubicBezTo>
                    <a:pt x="11" y="23"/>
                    <a:pt x="11" y="23"/>
                    <a:pt x="11" y="23"/>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 name="Freeform 24"/>
            <p:cNvSpPr>
              <a:spLocks/>
            </p:cNvSpPr>
            <p:nvPr/>
          </p:nvSpPr>
          <p:spPr bwMode="auto">
            <a:xfrm>
              <a:off x="2027789" y="4530298"/>
              <a:ext cx="71214" cy="68117"/>
            </a:xfrm>
            <a:custGeom>
              <a:avLst/>
              <a:gdLst>
                <a:gd name="T0" fmla="*/ 7 w 26"/>
                <a:gd name="T1" fmla="*/ 25 h 25"/>
                <a:gd name="T2" fmla="*/ 3 w 26"/>
                <a:gd name="T3" fmla="*/ 23 h 25"/>
                <a:gd name="T4" fmla="*/ 3 w 26"/>
                <a:gd name="T5" fmla="*/ 15 h 25"/>
                <a:gd name="T6" fmla="*/ 15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3" y="23"/>
                  </a:cubicBezTo>
                  <a:cubicBezTo>
                    <a:pt x="0" y="21"/>
                    <a:pt x="0" y="17"/>
                    <a:pt x="3" y="15"/>
                  </a:cubicBezTo>
                  <a:cubicBezTo>
                    <a:pt x="15" y="2"/>
                    <a:pt x="15" y="2"/>
                    <a:pt x="15" y="2"/>
                  </a:cubicBezTo>
                  <a:cubicBezTo>
                    <a:pt x="18" y="0"/>
                    <a:pt x="22" y="0"/>
                    <a:pt x="24" y="2"/>
                  </a:cubicBezTo>
                  <a:cubicBezTo>
                    <a:pt x="26" y="4"/>
                    <a:pt x="26" y="8"/>
                    <a:pt x="24" y="10"/>
                  </a:cubicBezTo>
                  <a:cubicBezTo>
                    <a:pt x="11" y="23"/>
                    <a:pt x="11" y="23"/>
                    <a:pt x="11" y="23"/>
                  </a:cubicBezTo>
                  <a:cubicBezTo>
                    <a:pt x="10" y="24"/>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3" name="Agrupar 122"/>
          <p:cNvGrpSpPr/>
          <p:nvPr/>
        </p:nvGrpSpPr>
        <p:grpSpPr>
          <a:xfrm>
            <a:off x="3952615" y="5784273"/>
            <a:ext cx="196096" cy="196095"/>
            <a:chOff x="3952615" y="5784273"/>
            <a:chExt cx="196096" cy="196095"/>
          </a:xfrm>
        </p:grpSpPr>
        <p:sp>
          <p:nvSpPr>
            <p:cNvPr id="54" name="Freeform 25"/>
            <p:cNvSpPr>
              <a:spLocks/>
            </p:cNvSpPr>
            <p:nvPr/>
          </p:nvSpPr>
          <p:spPr bwMode="auto">
            <a:xfrm>
              <a:off x="3955712" y="5786338"/>
              <a:ext cx="72245" cy="72245"/>
            </a:xfrm>
            <a:custGeom>
              <a:avLst/>
              <a:gdLst>
                <a:gd name="T0" fmla="*/ 19 w 26"/>
                <a:gd name="T1" fmla="*/ 26 h 26"/>
                <a:gd name="T2" fmla="*/ 15 w 26"/>
                <a:gd name="T3" fmla="*/ 24 h 26"/>
                <a:gd name="T4" fmla="*/ 2 w 26"/>
                <a:gd name="T5" fmla="*/ 11 h 26"/>
                <a:gd name="T6" fmla="*/ 2 w 26"/>
                <a:gd name="T7" fmla="*/ 3 h 26"/>
                <a:gd name="T8" fmla="*/ 11 w 26"/>
                <a:gd name="T9" fmla="*/ 3 h 26"/>
                <a:gd name="T10" fmla="*/ 24 w 26"/>
                <a:gd name="T11" fmla="*/ 15 h 26"/>
                <a:gd name="T12" fmla="*/ 24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5"/>
                    <a:pt x="15" y="24"/>
                  </a:cubicBezTo>
                  <a:cubicBezTo>
                    <a:pt x="2" y="11"/>
                    <a:pt x="2" y="11"/>
                    <a:pt x="2" y="11"/>
                  </a:cubicBezTo>
                  <a:cubicBezTo>
                    <a:pt x="0" y="9"/>
                    <a:pt x="0" y="5"/>
                    <a:pt x="2" y="3"/>
                  </a:cubicBezTo>
                  <a:cubicBezTo>
                    <a:pt x="5" y="0"/>
                    <a:pt x="9" y="0"/>
                    <a:pt x="11" y="3"/>
                  </a:cubicBezTo>
                  <a:cubicBezTo>
                    <a:pt x="24" y="15"/>
                    <a:pt x="24" y="15"/>
                    <a:pt x="24" y="15"/>
                  </a:cubicBezTo>
                  <a:cubicBezTo>
                    <a:pt x="26" y="18"/>
                    <a:pt x="26" y="22"/>
                    <a:pt x="24" y="24"/>
                  </a:cubicBezTo>
                  <a:cubicBezTo>
                    <a:pt x="23" y="25"/>
                    <a:pt x="21" y="26"/>
                    <a:pt x="1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 name="Freeform 26"/>
            <p:cNvSpPr>
              <a:spLocks/>
            </p:cNvSpPr>
            <p:nvPr/>
          </p:nvSpPr>
          <p:spPr bwMode="auto">
            <a:xfrm>
              <a:off x="4077497" y="5908123"/>
              <a:ext cx="71214" cy="72245"/>
            </a:xfrm>
            <a:custGeom>
              <a:avLst/>
              <a:gdLst>
                <a:gd name="T0" fmla="*/ 20 w 26"/>
                <a:gd name="T1" fmla="*/ 26 h 26"/>
                <a:gd name="T2" fmla="*/ 15 w 26"/>
                <a:gd name="T3" fmla="*/ 24 h 26"/>
                <a:gd name="T4" fmla="*/ 3 w 26"/>
                <a:gd name="T5" fmla="*/ 11 h 26"/>
                <a:gd name="T6" fmla="*/ 3 w 26"/>
                <a:gd name="T7" fmla="*/ 3 h 26"/>
                <a:gd name="T8" fmla="*/ 11 w 26"/>
                <a:gd name="T9" fmla="*/ 3 h 26"/>
                <a:gd name="T10" fmla="*/ 24 w 26"/>
                <a:gd name="T11" fmla="*/ 16 h 26"/>
                <a:gd name="T12" fmla="*/ 24 w 26"/>
                <a:gd name="T13" fmla="*/ 24 h 26"/>
                <a:gd name="T14" fmla="*/ 20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20" y="26"/>
                  </a:moveTo>
                  <a:cubicBezTo>
                    <a:pt x="18" y="26"/>
                    <a:pt x="17" y="25"/>
                    <a:pt x="15" y="24"/>
                  </a:cubicBezTo>
                  <a:cubicBezTo>
                    <a:pt x="3" y="11"/>
                    <a:pt x="3" y="11"/>
                    <a:pt x="3" y="11"/>
                  </a:cubicBezTo>
                  <a:cubicBezTo>
                    <a:pt x="0" y="9"/>
                    <a:pt x="0" y="5"/>
                    <a:pt x="3" y="3"/>
                  </a:cubicBezTo>
                  <a:cubicBezTo>
                    <a:pt x="5" y="0"/>
                    <a:pt x="9" y="0"/>
                    <a:pt x="11" y="3"/>
                  </a:cubicBezTo>
                  <a:cubicBezTo>
                    <a:pt x="24" y="16"/>
                    <a:pt x="24" y="16"/>
                    <a:pt x="24" y="16"/>
                  </a:cubicBezTo>
                  <a:cubicBezTo>
                    <a:pt x="26" y="18"/>
                    <a:pt x="26" y="22"/>
                    <a:pt x="24" y="24"/>
                  </a:cubicBezTo>
                  <a:cubicBezTo>
                    <a:pt x="23" y="25"/>
                    <a:pt x="21" y="26"/>
                    <a:pt x="20"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 name="Freeform 27"/>
            <p:cNvSpPr>
              <a:spLocks/>
            </p:cNvSpPr>
            <p:nvPr/>
          </p:nvSpPr>
          <p:spPr bwMode="auto">
            <a:xfrm>
              <a:off x="3952615" y="5905026"/>
              <a:ext cx="72245" cy="72245"/>
            </a:xfrm>
            <a:custGeom>
              <a:avLst/>
              <a:gdLst>
                <a:gd name="T0" fmla="*/ 6 w 26"/>
                <a:gd name="T1" fmla="*/ 26 h 26"/>
                <a:gd name="T2" fmla="*/ 2 w 26"/>
                <a:gd name="T3" fmla="*/ 24 h 26"/>
                <a:gd name="T4" fmla="*/ 2 w 26"/>
                <a:gd name="T5" fmla="*/ 15 h 26"/>
                <a:gd name="T6" fmla="*/ 15 w 26"/>
                <a:gd name="T7" fmla="*/ 3 h 26"/>
                <a:gd name="T8" fmla="*/ 23 w 26"/>
                <a:gd name="T9" fmla="*/ 3 h 26"/>
                <a:gd name="T10" fmla="*/ 23 w 26"/>
                <a:gd name="T11" fmla="*/ 11 h 26"/>
                <a:gd name="T12" fmla="*/ 11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1"/>
                    <a:pt x="0" y="18"/>
                    <a:pt x="2" y="15"/>
                  </a:cubicBezTo>
                  <a:cubicBezTo>
                    <a:pt x="15" y="3"/>
                    <a:pt x="15" y="3"/>
                    <a:pt x="15" y="3"/>
                  </a:cubicBezTo>
                  <a:cubicBezTo>
                    <a:pt x="17" y="0"/>
                    <a:pt x="21" y="0"/>
                    <a:pt x="23" y="3"/>
                  </a:cubicBezTo>
                  <a:cubicBezTo>
                    <a:pt x="26" y="5"/>
                    <a:pt x="26" y="9"/>
                    <a:pt x="23" y="11"/>
                  </a:cubicBezTo>
                  <a:cubicBezTo>
                    <a:pt x="11" y="24"/>
                    <a:pt x="11" y="24"/>
                    <a:pt x="11"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 name="Freeform 28"/>
            <p:cNvSpPr>
              <a:spLocks/>
            </p:cNvSpPr>
            <p:nvPr/>
          </p:nvSpPr>
          <p:spPr bwMode="auto">
            <a:xfrm>
              <a:off x="4074400" y="5784273"/>
              <a:ext cx="72245" cy="69150"/>
            </a:xfrm>
            <a:custGeom>
              <a:avLst/>
              <a:gdLst>
                <a:gd name="T0" fmla="*/ 7 w 26"/>
                <a:gd name="T1" fmla="*/ 25 h 25"/>
                <a:gd name="T2" fmla="*/ 2 w 26"/>
                <a:gd name="T3" fmla="*/ 24 h 25"/>
                <a:gd name="T4" fmla="*/ 2 w 26"/>
                <a:gd name="T5" fmla="*/ 15 h 25"/>
                <a:gd name="T6" fmla="*/ 15 w 26"/>
                <a:gd name="T7" fmla="*/ 2 h 25"/>
                <a:gd name="T8" fmla="*/ 24 w 26"/>
                <a:gd name="T9" fmla="*/ 2 h 25"/>
                <a:gd name="T10" fmla="*/ 24 w 26"/>
                <a:gd name="T11" fmla="*/ 11 h 25"/>
                <a:gd name="T12" fmla="*/ 11 w 26"/>
                <a:gd name="T13" fmla="*/ 24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5"/>
                    <a:pt x="2" y="24"/>
                  </a:cubicBezTo>
                  <a:cubicBezTo>
                    <a:pt x="0" y="21"/>
                    <a:pt x="0" y="17"/>
                    <a:pt x="2" y="15"/>
                  </a:cubicBezTo>
                  <a:cubicBezTo>
                    <a:pt x="15" y="2"/>
                    <a:pt x="15" y="2"/>
                    <a:pt x="15" y="2"/>
                  </a:cubicBezTo>
                  <a:cubicBezTo>
                    <a:pt x="17" y="0"/>
                    <a:pt x="21" y="0"/>
                    <a:pt x="24" y="2"/>
                  </a:cubicBezTo>
                  <a:cubicBezTo>
                    <a:pt x="26" y="5"/>
                    <a:pt x="26" y="9"/>
                    <a:pt x="24" y="11"/>
                  </a:cubicBezTo>
                  <a:cubicBezTo>
                    <a:pt x="11" y="24"/>
                    <a:pt x="11" y="24"/>
                    <a:pt x="11" y="24"/>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17" name="Agrupar 116"/>
          <p:cNvGrpSpPr/>
          <p:nvPr/>
        </p:nvGrpSpPr>
        <p:grpSpPr>
          <a:xfrm>
            <a:off x="2278584" y="5654325"/>
            <a:ext cx="196094" cy="194031"/>
            <a:chOff x="2278584" y="5725445"/>
            <a:chExt cx="196094" cy="194031"/>
          </a:xfrm>
        </p:grpSpPr>
        <p:sp>
          <p:nvSpPr>
            <p:cNvPr id="58" name="Freeform 29"/>
            <p:cNvSpPr>
              <a:spLocks/>
            </p:cNvSpPr>
            <p:nvPr/>
          </p:nvSpPr>
          <p:spPr bwMode="auto">
            <a:xfrm>
              <a:off x="2280648" y="5728541"/>
              <a:ext cx="72245" cy="69150"/>
            </a:xfrm>
            <a:custGeom>
              <a:avLst/>
              <a:gdLst>
                <a:gd name="T0" fmla="*/ 20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20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0" y="25"/>
                  </a:moveTo>
                  <a:cubicBezTo>
                    <a:pt x="18" y="25"/>
                    <a:pt x="16" y="25"/>
                    <a:pt x="15" y="23"/>
                  </a:cubicBezTo>
                  <a:cubicBezTo>
                    <a:pt x="3" y="11"/>
                    <a:pt x="3" y="11"/>
                    <a:pt x="3" y="11"/>
                  </a:cubicBezTo>
                  <a:cubicBezTo>
                    <a:pt x="0" y="8"/>
                    <a:pt x="0" y="5"/>
                    <a:pt x="3" y="2"/>
                  </a:cubicBezTo>
                  <a:cubicBezTo>
                    <a:pt x="5" y="0"/>
                    <a:pt x="9" y="0"/>
                    <a:pt x="11" y="2"/>
                  </a:cubicBezTo>
                  <a:cubicBezTo>
                    <a:pt x="24" y="15"/>
                    <a:pt x="24" y="15"/>
                    <a:pt x="24" y="15"/>
                  </a:cubicBezTo>
                  <a:cubicBezTo>
                    <a:pt x="26" y="17"/>
                    <a:pt x="26" y="21"/>
                    <a:pt x="24" y="23"/>
                  </a:cubicBezTo>
                  <a:cubicBezTo>
                    <a:pt x="23" y="25"/>
                    <a:pt x="21" y="25"/>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 name="Freeform 30"/>
            <p:cNvSpPr>
              <a:spLocks/>
            </p:cNvSpPr>
            <p:nvPr/>
          </p:nvSpPr>
          <p:spPr bwMode="auto">
            <a:xfrm>
              <a:off x="2402433" y="5850326"/>
              <a:ext cx="72245" cy="69150"/>
            </a:xfrm>
            <a:custGeom>
              <a:avLst/>
              <a:gdLst>
                <a:gd name="T0" fmla="*/ 20 w 26"/>
                <a:gd name="T1" fmla="*/ 25 h 25"/>
                <a:gd name="T2" fmla="*/ 15 w 26"/>
                <a:gd name="T3" fmla="*/ 24 h 25"/>
                <a:gd name="T4" fmla="*/ 3 w 26"/>
                <a:gd name="T5" fmla="*/ 11 h 25"/>
                <a:gd name="T6" fmla="*/ 3 w 26"/>
                <a:gd name="T7" fmla="*/ 2 h 25"/>
                <a:gd name="T8" fmla="*/ 11 w 26"/>
                <a:gd name="T9" fmla="*/ 2 h 25"/>
                <a:gd name="T10" fmla="*/ 24 w 26"/>
                <a:gd name="T11" fmla="*/ 15 h 25"/>
                <a:gd name="T12" fmla="*/ 24 w 26"/>
                <a:gd name="T13" fmla="*/ 24 h 25"/>
                <a:gd name="T14" fmla="*/ 20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0" y="25"/>
                  </a:moveTo>
                  <a:cubicBezTo>
                    <a:pt x="18" y="25"/>
                    <a:pt x="17" y="25"/>
                    <a:pt x="15" y="24"/>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4"/>
                  </a:cubicBezTo>
                  <a:cubicBezTo>
                    <a:pt x="23" y="25"/>
                    <a:pt x="21" y="25"/>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 name="Freeform 31"/>
            <p:cNvSpPr>
              <a:spLocks/>
            </p:cNvSpPr>
            <p:nvPr/>
          </p:nvSpPr>
          <p:spPr bwMode="auto">
            <a:xfrm>
              <a:off x="2278584" y="5847230"/>
              <a:ext cx="71214" cy="69150"/>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3" y="25"/>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 name="Freeform 32"/>
            <p:cNvSpPr>
              <a:spLocks/>
            </p:cNvSpPr>
            <p:nvPr/>
          </p:nvSpPr>
          <p:spPr bwMode="auto">
            <a:xfrm>
              <a:off x="2399337" y="5725445"/>
              <a:ext cx="72245" cy="69150"/>
            </a:xfrm>
            <a:custGeom>
              <a:avLst/>
              <a:gdLst>
                <a:gd name="T0" fmla="*/ 7 w 26"/>
                <a:gd name="T1" fmla="*/ 25 h 25"/>
                <a:gd name="T2" fmla="*/ 2 w 26"/>
                <a:gd name="T3" fmla="*/ 23 h 25"/>
                <a:gd name="T4" fmla="*/ 2 w 26"/>
                <a:gd name="T5" fmla="*/ 15 h 25"/>
                <a:gd name="T6" fmla="*/ 15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8" y="0"/>
                    <a:pt x="21" y="0"/>
                    <a:pt x="24" y="2"/>
                  </a:cubicBezTo>
                  <a:cubicBezTo>
                    <a:pt x="26" y="4"/>
                    <a:pt x="26" y="8"/>
                    <a:pt x="24" y="10"/>
                  </a:cubicBezTo>
                  <a:cubicBezTo>
                    <a:pt x="11" y="23"/>
                    <a:pt x="11" y="23"/>
                    <a:pt x="11" y="23"/>
                  </a:cubicBezTo>
                  <a:cubicBezTo>
                    <a:pt x="10" y="24"/>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1" name="Agrupar 120"/>
          <p:cNvGrpSpPr/>
          <p:nvPr/>
        </p:nvGrpSpPr>
        <p:grpSpPr>
          <a:xfrm>
            <a:off x="4529547" y="5295068"/>
            <a:ext cx="199191" cy="196096"/>
            <a:chOff x="4529547" y="5295068"/>
            <a:chExt cx="199191" cy="196096"/>
          </a:xfrm>
        </p:grpSpPr>
        <p:sp>
          <p:nvSpPr>
            <p:cNvPr id="62" name="Freeform 33"/>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 name="Freeform 34"/>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 name="Freeform 35"/>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 name="Freeform 36"/>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0" name="Agrupar 119"/>
          <p:cNvGrpSpPr/>
          <p:nvPr/>
        </p:nvGrpSpPr>
        <p:grpSpPr>
          <a:xfrm>
            <a:off x="3417998" y="4751163"/>
            <a:ext cx="198160" cy="196096"/>
            <a:chOff x="3417998" y="4751163"/>
            <a:chExt cx="198160" cy="196096"/>
          </a:xfrm>
        </p:grpSpPr>
        <p:sp>
          <p:nvSpPr>
            <p:cNvPr id="70" name="Freeform 41"/>
            <p:cNvSpPr>
              <a:spLocks/>
            </p:cNvSpPr>
            <p:nvPr/>
          </p:nvSpPr>
          <p:spPr bwMode="auto">
            <a:xfrm>
              <a:off x="3423159" y="4756323"/>
              <a:ext cx="72245"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4" y="0"/>
                    <a:pt x="8" y="0"/>
                    <a:pt x="11" y="2"/>
                  </a:cubicBezTo>
                  <a:cubicBezTo>
                    <a:pt x="23" y="15"/>
                    <a:pt x="23" y="15"/>
                    <a:pt x="23" y="15"/>
                  </a:cubicBezTo>
                  <a:cubicBezTo>
                    <a:pt x="26" y="17"/>
                    <a:pt x="26" y="21"/>
                    <a:pt x="23" y="23"/>
                  </a:cubicBezTo>
                  <a:cubicBezTo>
                    <a:pt x="22" y="24"/>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1" name="Freeform 42"/>
            <p:cNvSpPr>
              <a:spLocks/>
            </p:cNvSpPr>
            <p:nvPr/>
          </p:nvSpPr>
          <p:spPr bwMode="auto">
            <a:xfrm>
              <a:off x="3544944" y="4878109"/>
              <a:ext cx="71214"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5"/>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2" name="Freeform 43"/>
            <p:cNvSpPr>
              <a:spLocks/>
            </p:cNvSpPr>
            <p:nvPr/>
          </p:nvSpPr>
          <p:spPr bwMode="auto">
            <a:xfrm>
              <a:off x="3417998" y="4875012"/>
              <a:ext cx="71214" cy="69150"/>
            </a:xfrm>
            <a:custGeom>
              <a:avLst/>
              <a:gdLst>
                <a:gd name="T0" fmla="*/ 7 w 26"/>
                <a:gd name="T1" fmla="*/ 25 h 25"/>
                <a:gd name="T2" fmla="*/ 3 w 26"/>
                <a:gd name="T3" fmla="*/ 23 h 25"/>
                <a:gd name="T4" fmla="*/ 3 w 26"/>
                <a:gd name="T5" fmla="*/ 15 h 25"/>
                <a:gd name="T6" fmla="*/ 16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6" y="25"/>
                    <a:pt x="4" y="24"/>
                    <a:pt x="3" y="23"/>
                  </a:cubicBezTo>
                  <a:cubicBezTo>
                    <a:pt x="0" y="21"/>
                    <a:pt x="0" y="17"/>
                    <a:pt x="3" y="15"/>
                  </a:cubicBezTo>
                  <a:cubicBezTo>
                    <a:pt x="16" y="2"/>
                    <a:pt x="16" y="2"/>
                    <a:pt x="16" y="2"/>
                  </a:cubicBezTo>
                  <a:cubicBezTo>
                    <a:pt x="18" y="0"/>
                    <a:pt x="22" y="0"/>
                    <a:pt x="24" y="2"/>
                  </a:cubicBezTo>
                  <a:cubicBezTo>
                    <a:pt x="26" y="4"/>
                    <a:pt x="26" y="8"/>
                    <a:pt x="24" y="10"/>
                  </a:cubicBezTo>
                  <a:cubicBezTo>
                    <a:pt x="11" y="23"/>
                    <a:pt x="11" y="23"/>
                    <a:pt x="11" y="23"/>
                  </a:cubicBezTo>
                  <a:cubicBezTo>
                    <a:pt x="10" y="24"/>
                    <a:pt x="9"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3" name="Freeform 44"/>
            <p:cNvSpPr>
              <a:spLocks/>
            </p:cNvSpPr>
            <p:nvPr/>
          </p:nvSpPr>
          <p:spPr bwMode="auto">
            <a:xfrm>
              <a:off x="3541848" y="4751163"/>
              <a:ext cx="72245" cy="71214"/>
            </a:xfrm>
            <a:custGeom>
              <a:avLst/>
              <a:gdLst>
                <a:gd name="T0" fmla="*/ 6 w 26"/>
                <a:gd name="T1" fmla="*/ 26 h 26"/>
                <a:gd name="T2" fmla="*/ 2 w 26"/>
                <a:gd name="T3" fmla="*/ 24 h 26"/>
                <a:gd name="T4" fmla="*/ 2 w 26"/>
                <a:gd name="T5" fmla="*/ 16 h 26"/>
                <a:gd name="T6" fmla="*/ 15 w 26"/>
                <a:gd name="T7" fmla="*/ 3 h 26"/>
                <a:gd name="T8" fmla="*/ 23 w 26"/>
                <a:gd name="T9" fmla="*/ 3 h 26"/>
                <a:gd name="T10" fmla="*/ 23 w 26"/>
                <a:gd name="T11" fmla="*/ 11 h 26"/>
                <a:gd name="T12" fmla="*/ 10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2"/>
                    <a:pt x="0" y="18"/>
                    <a:pt x="2" y="16"/>
                  </a:cubicBezTo>
                  <a:cubicBezTo>
                    <a:pt x="15" y="3"/>
                    <a:pt x="15" y="3"/>
                    <a:pt x="15" y="3"/>
                  </a:cubicBezTo>
                  <a:cubicBezTo>
                    <a:pt x="17" y="0"/>
                    <a:pt x="21" y="0"/>
                    <a:pt x="23" y="3"/>
                  </a:cubicBezTo>
                  <a:cubicBezTo>
                    <a:pt x="26" y="5"/>
                    <a:pt x="26" y="9"/>
                    <a:pt x="23" y="11"/>
                  </a:cubicBezTo>
                  <a:cubicBezTo>
                    <a:pt x="10" y="24"/>
                    <a:pt x="10" y="24"/>
                    <a:pt x="10"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35" name="Agrupar 134"/>
          <p:cNvGrpSpPr/>
          <p:nvPr/>
        </p:nvGrpSpPr>
        <p:grpSpPr>
          <a:xfrm>
            <a:off x="2195341" y="1351285"/>
            <a:ext cx="459118" cy="326499"/>
            <a:chOff x="6351" y="1588"/>
            <a:chExt cx="1082675" cy="769938"/>
          </a:xfrm>
          <a:solidFill>
            <a:schemeClr val="bg1"/>
          </a:solidFill>
        </p:grpSpPr>
        <p:sp>
          <p:nvSpPr>
            <p:cNvPr id="128" name="Freeform 48"/>
            <p:cNvSpPr>
              <a:spLocks/>
            </p:cNvSpPr>
            <p:nvPr/>
          </p:nvSpPr>
          <p:spPr bwMode="auto">
            <a:xfrm>
              <a:off x="6351" y="1588"/>
              <a:ext cx="338138" cy="339725"/>
            </a:xfrm>
            <a:custGeom>
              <a:avLst/>
              <a:gdLst>
                <a:gd name="T0" fmla="*/ 72 w 79"/>
                <a:gd name="T1" fmla="*/ 78 h 79"/>
                <a:gd name="T2" fmla="*/ 67 w 79"/>
                <a:gd name="T3" fmla="*/ 75 h 79"/>
                <a:gd name="T4" fmla="*/ 40 w 79"/>
                <a:gd name="T5" fmla="*/ 19 h 79"/>
                <a:gd name="T6" fmla="*/ 12 w 79"/>
                <a:gd name="T7" fmla="*/ 75 h 79"/>
                <a:gd name="T8" fmla="*/ 4 w 79"/>
                <a:gd name="T9" fmla="*/ 77 h 79"/>
                <a:gd name="T10" fmla="*/ 1 w 79"/>
                <a:gd name="T11" fmla="*/ 69 h 79"/>
                <a:gd name="T12" fmla="*/ 35 w 79"/>
                <a:gd name="T13" fmla="*/ 3 h 79"/>
                <a:gd name="T14" fmla="*/ 40 w 79"/>
                <a:gd name="T15" fmla="*/ 0 h 79"/>
                <a:gd name="T16" fmla="*/ 40 w 79"/>
                <a:gd name="T17" fmla="*/ 0 h 79"/>
                <a:gd name="T18" fmla="*/ 46 w 79"/>
                <a:gd name="T19" fmla="*/ 3 h 79"/>
                <a:gd name="T20" fmla="*/ 78 w 79"/>
                <a:gd name="T21" fmla="*/ 70 h 79"/>
                <a:gd name="T22" fmla="*/ 75 w 79"/>
                <a:gd name="T23" fmla="*/ 78 h 79"/>
                <a:gd name="T24" fmla="*/ 72 w 79"/>
                <a:gd name="T2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79">
                  <a:moveTo>
                    <a:pt x="72" y="78"/>
                  </a:moveTo>
                  <a:cubicBezTo>
                    <a:pt x="70" y="78"/>
                    <a:pt x="68" y="77"/>
                    <a:pt x="67" y="75"/>
                  </a:cubicBezTo>
                  <a:cubicBezTo>
                    <a:pt x="40" y="19"/>
                    <a:pt x="40" y="19"/>
                    <a:pt x="40" y="19"/>
                  </a:cubicBezTo>
                  <a:cubicBezTo>
                    <a:pt x="12" y="75"/>
                    <a:pt x="12" y="75"/>
                    <a:pt x="12" y="75"/>
                  </a:cubicBezTo>
                  <a:cubicBezTo>
                    <a:pt x="10" y="78"/>
                    <a:pt x="7" y="79"/>
                    <a:pt x="4" y="77"/>
                  </a:cubicBezTo>
                  <a:cubicBezTo>
                    <a:pt x="1" y="76"/>
                    <a:pt x="0" y="72"/>
                    <a:pt x="1" y="69"/>
                  </a:cubicBezTo>
                  <a:cubicBezTo>
                    <a:pt x="35" y="3"/>
                    <a:pt x="35" y="3"/>
                    <a:pt x="35" y="3"/>
                  </a:cubicBezTo>
                  <a:cubicBezTo>
                    <a:pt x="36" y="1"/>
                    <a:pt x="38" y="0"/>
                    <a:pt x="40" y="0"/>
                  </a:cubicBezTo>
                  <a:cubicBezTo>
                    <a:pt x="40" y="0"/>
                    <a:pt x="40" y="0"/>
                    <a:pt x="40" y="0"/>
                  </a:cubicBezTo>
                  <a:cubicBezTo>
                    <a:pt x="43" y="0"/>
                    <a:pt x="45" y="1"/>
                    <a:pt x="46" y="3"/>
                  </a:cubicBezTo>
                  <a:cubicBezTo>
                    <a:pt x="78" y="70"/>
                    <a:pt x="78" y="70"/>
                    <a:pt x="78" y="70"/>
                  </a:cubicBezTo>
                  <a:cubicBezTo>
                    <a:pt x="79" y="73"/>
                    <a:pt x="78" y="76"/>
                    <a:pt x="75" y="78"/>
                  </a:cubicBezTo>
                  <a:cubicBezTo>
                    <a:pt x="74" y="78"/>
                    <a:pt x="73" y="78"/>
                    <a:pt x="7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9" name="Freeform 49"/>
            <p:cNvSpPr>
              <a:spLocks/>
            </p:cNvSpPr>
            <p:nvPr/>
          </p:nvSpPr>
          <p:spPr bwMode="auto">
            <a:xfrm>
              <a:off x="57151" y="185738"/>
              <a:ext cx="234950" cy="52388"/>
            </a:xfrm>
            <a:custGeom>
              <a:avLst/>
              <a:gdLst>
                <a:gd name="T0" fmla="*/ 49 w 55"/>
                <a:gd name="T1" fmla="*/ 12 h 12"/>
                <a:gd name="T2" fmla="*/ 6 w 55"/>
                <a:gd name="T3" fmla="*/ 12 h 12"/>
                <a:gd name="T4" fmla="*/ 0 w 55"/>
                <a:gd name="T5" fmla="*/ 6 h 12"/>
                <a:gd name="T6" fmla="*/ 6 w 55"/>
                <a:gd name="T7" fmla="*/ 0 h 12"/>
                <a:gd name="T8" fmla="*/ 49 w 55"/>
                <a:gd name="T9" fmla="*/ 0 h 12"/>
                <a:gd name="T10" fmla="*/ 55 w 55"/>
                <a:gd name="T11" fmla="*/ 6 h 12"/>
                <a:gd name="T12" fmla="*/ 49 w 5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5" h="12">
                  <a:moveTo>
                    <a:pt x="49" y="12"/>
                  </a:moveTo>
                  <a:cubicBezTo>
                    <a:pt x="6" y="12"/>
                    <a:pt x="6" y="12"/>
                    <a:pt x="6" y="12"/>
                  </a:cubicBezTo>
                  <a:cubicBezTo>
                    <a:pt x="3" y="12"/>
                    <a:pt x="0" y="9"/>
                    <a:pt x="0" y="6"/>
                  </a:cubicBezTo>
                  <a:cubicBezTo>
                    <a:pt x="0" y="2"/>
                    <a:pt x="3" y="0"/>
                    <a:pt x="6" y="0"/>
                  </a:cubicBezTo>
                  <a:cubicBezTo>
                    <a:pt x="49" y="0"/>
                    <a:pt x="49" y="0"/>
                    <a:pt x="49" y="0"/>
                  </a:cubicBezTo>
                  <a:cubicBezTo>
                    <a:pt x="52" y="0"/>
                    <a:pt x="55" y="2"/>
                    <a:pt x="55" y="6"/>
                  </a:cubicBezTo>
                  <a:cubicBezTo>
                    <a:pt x="55" y="9"/>
                    <a:pt x="52" y="12"/>
                    <a:pt x="4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0" name="Freeform 50"/>
            <p:cNvSpPr>
              <a:spLocks/>
            </p:cNvSpPr>
            <p:nvPr/>
          </p:nvSpPr>
          <p:spPr bwMode="auto">
            <a:xfrm>
              <a:off x="460376" y="22226"/>
              <a:ext cx="628650" cy="52388"/>
            </a:xfrm>
            <a:custGeom>
              <a:avLst/>
              <a:gdLst>
                <a:gd name="T0" fmla="*/ 141 w 147"/>
                <a:gd name="T1" fmla="*/ 12 h 12"/>
                <a:gd name="T2" fmla="*/ 6 w 147"/>
                <a:gd name="T3" fmla="*/ 12 h 12"/>
                <a:gd name="T4" fmla="*/ 0 w 147"/>
                <a:gd name="T5" fmla="*/ 6 h 12"/>
                <a:gd name="T6" fmla="*/ 6 w 147"/>
                <a:gd name="T7" fmla="*/ 0 h 12"/>
                <a:gd name="T8" fmla="*/ 141 w 147"/>
                <a:gd name="T9" fmla="*/ 0 h 12"/>
                <a:gd name="T10" fmla="*/ 147 w 147"/>
                <a:gd name="T11" fmla="*/ 6 h 12"/>
                <a:gd name="T12" fmla="*/ 141 w 1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7" h="12">
                  <a:moveTo>
                    <a:pt x="141" y="12"/>
                  </a:moveTo>
                  <a:cubicBezTo>
                    <a:pt x="6" y="12"/>
                    <a:pt x="6" y="12"/>
                    <a:pt x="6" y="12"/>
                  </a:cubicBezTo>
                  <a:cubicBezTo>
                    <a:pt x="3" y="12"/>
                    <a:pt x="0" y="9"/>
                    <a:pt x="0" y="6"/>
                  </a:cubicBezTo>
                  <a:cubicBezTo>
                    <a:pt x="0" y="3"/>
                    <a:pt x="3" y="0"/>
                    <a:pt x="6" y="0"/>
                  </a:cubicBezTo>
                  <a:cubicBezTo>
                    <a:pt x="141" y="0"/>
                    <a:pt x="141" y="0"/>
                    <a:pt x="141" y="0"/>
                  </a:cubicBezTo>
                  <a:cubicBezTo>
                    <a:pt x="145" y="0"/>
                    <a:pt x="147" y="3"/>
                    <a:pt x="147" y="6"/>
                  </a:cubicBezTo>
                  <a:cubicBezTo>
                    <a:pt x="147" y="9"/>
                    <a:pt x="145" y="12"/>
                    <a:pt x="1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1" name="Freeform 51"/>
            <p:cNvSpPr>
              <a:spLocks/>
            </p:cNvSpPr>
            <p:nvPr/>
          </p:nvSpPr>
          <p:spPr bwMode="auto">
            <a:xfrm>
              <a:off x="460376" y="255588"/>
              <a:ext cx="628650" cy="50800"/>
            </a:xfrm>
            <a:custGeom>
              <a:avLst/>
              <a:gdLst>
                <a:gd name="T0" fmla="*/ 141 w 147"/>
                <a:gd name="T1" fmla="*/ 12 h 12"/>
                <a:gd name="T2" fmla="*/ 6 w 147"/>
                <a:gd name="T3" fmla="*/ 12 h 12"/>
                <a:gd name="T4" fmla="*/ 0 w 147"/>
                <a:gd name="T5" fmla="*/ 6 h 12"/>
                <a:gd name="T6" fmla="*/ 6 w 147"/>
                <a:gd name="T7" fmla="*/ 0 h 12"/>
                <a:gd name="T8" fmla="*/ 141 w 147"/>
                <a:gd name="T9" fmla="*/ 0 h 12"/>
                <a:gd name="T10" fmla="*/ 147 w 147"/>
                <a:gd name="T11" fmla="*/ 6 h 12"/>
                <a:gd name="T12" fmla="*/ 141 w 1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7" h="12">
                  <a:moveTo>
                    <a:pt x="141" y="12"/>
                  </a:moveTo>
                  <a:cubicBezTo>
                    <a:pt x="6" y="12"/>
                    <a:pt x="6" y="12"/>
                    <a:pt x="6" y="12"/>
                  </a:cubicBezTo>
                  <a:cubicBezTo>
                    <a:pt x="3" y="12"/>
                    <a:pt x="0" y="9"/>
                    <a:pt x="0" y="6"/>
                  </a:cubicBezTo>
                  <a:cubicBezTo>
                    <a:pt x="0" y="3"/>
                    <a:pt x="3" y="0"/>
                    <a:pt x="6" y="0"/>
                  </a:cubicBezTo>
                  <a:cubicBezTo>
                    <a:pt x="141" y="0"/>
                    <a:pt x="141" y="0"/>
                    <a:pt x="141" y="0"/>
                  </a:cubicBezTo>
                  <a:cubicBezTo>
                    <a:pt x="145" y="0"/>
                    <a:pt x="147" y="3"/>
                    <a:pt x="147" y="6"/>
                  </a:cubicBezTo>
                  <a:cubicBezTo>
                    <a:pt x="147" y="9"/>
                    <a:pt x="145" y="12"/>
                    <a:pt x="1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2" name="Freeform 52"/>
            <p:cNvSpPr>
              <a:spLocks/>
            </p:cNvSpPr>
            <p:nvPr/>
          </p:nvSpPr>
          <p:spPr bwMode="auto">
            <a:xfrm>
              <a:off x="14288" y="487363"/>
              <a:ext cx="1074738" cy="52388"/>
            </a:xfrm>
            <a:custGeom>
              <a:avLst/>
              <a:gdLst>
                <a:gd name="T0" fmla="*/ 245 w 251"/>
                <a:gd name="T1" fmla="*/ 12 h 12"/>
                <a:gd name="T2" fmla="*/ 6 w 251"/>
                <a:gd name="T3" fmla="*/ 12 h 12"/>
                <a:gd name="T4" fmla="*/ 0 w 251"/>
                <a:gd name="T5" fmla="*/ 6 h 12"/>
                <a:gd name="T6" fmla="*/ 6 w 251"/>
                <a:gd name="T7" fmla="*/ 0 h 12"/>
                <a:gd name="T8" fmla="*/ 245 w 251"/>
                <a:gd name="T9" fmla="*/ 0 h 12"/>
                <a:gd name="T10" fmla="*/ 251 w 251"/>
                <a:gd name="T11" fmla="*/ 6 h 12"/>
                <a:gd name="T12" fmla="*/ 245 w 25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1" h="12">
                  <a:moveTo>
                    <a:pt x="245" y="12"/>
                  </a:moveTo>
                  <a:cubicBezTo>
                    <a:pt x="6" y="12"/>
                    <a:pt x="6" y="12"/>
                    <a:pt x="6" y="12"/>
                  </a:cubicBezTo>
                  <a:cubicBezTo>
                    <a:pt x="3" y="12"/>
                    <a:pt x="0" y="9"/>
                    <a:pt x="0" y="6"/>
                  </a:cubicBezTo>
                  <a:cubicBezTo>
                    <a:pt x="0" y="3"/>
                    <a:pt x="3" y="0"/>
                    <a:pt x="6" y="0"/>
                  </a:cubicBezTo>
                  <a:cubicBezTo>
                    <a:pt x="245" y="0"/>
                    <a:pt x="245" y="0"/>
                    <a:pt x="245" y="0"/>
                  </a:cubicBezTo>
                  <a:cubicBezTo>
                    <a:pt x="249" y="0"/>
                    <a:pt x="251" y="3"/>
                    <a:pt x="251" y="6"/>
                  </a:cubicBezTo>
                  <a:cubicBezTo>
                    <a:pt x="251" y="9"/>
                    <a:pt x="249" y="12"/>
                    <a:pt x="24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3" name="Freeform 53"/>
            <p:cNvSpPr>
              <a:spLocks/>
            </p:cNvSpPr>
            <p:nvPr/>
          </p:nvSpPr>
          <p:spPr bwMode="auto">
            <a:xfrm>
              <a:off x="14288" y="720726"/>
              <a:ext cx="642938" cy="50800"/>
            </a:xfrm>
            <a:custGeom>
              <a:avLst/>
              <a:gdLst>
                <a:gd name="T0" fmla="*/ 144 w 150"/>
                <a:gd name="T1" fmla="*/ 12 h 12"/>
                <a:gd name="T2" fmla="*/ 6 w 150"/>
                <a:gd name="T3" fmla="*/ 12 h 12"/>
                <a:gd name="T4" fmla="*/ 0 w 150"/>
                <a:gd name="T5" fmla="*/ 6 h 12"/>
                <a:gd name="T6" fmla="*/ 6 w 150"/>
                <a:gd name="T7" fmla="*/ 0 h 12"/>
                <a:gd name="T8" fmla="*/ 144 w 150"/>
                <a:gd name="T9" fmla="*/ 0 h 12"/>
                <a:gd name="T10" fmla="*/ 150 w 150"/>
                <a:gd name="T11" fmla="*/ 6 h 12"/>
                <a:gd name="T12" fmla="*/ 144 w 15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50" h="12">
                  <a:moveTo>
                    <a:pt x="144" y="12"/>
                  </a:moveTo>
                  <a:cubicBezTo>
                    <a:pt x="6" y="12"/>
                    <a:pt x="6" y="12"/>
                    <a:pt x="6" y="12"/>
                  </a:cubicBezTo>
                  <a:cubicBezTo>
                    <a:pt x="3" y="12"/>
                    <a:pt x="0" y="9"/>
                    <a:pt x="0" y="6"/>
                  </a:cubicBezTo>
                  <a:cubicBezTo>
                    <a:pt x="0" y="3"/>
                    <a:pt x="3" y="0"/>
                    <a:pt x="6" y="0"/>
                  </a:cubicBezTo>
                  <a:cubicBezTo>
                    <a:pt x="144" y="0"/>
                    <a:pt x="144" y="0"/>
                    <a:pt x="144" y="0"/>
                  </a:cubicBezTo>
                  <a:cubicBezTo>
                    <a:pt x="147" y="0"/>
                    <a:pt x="150" y="3"/>
                    <a:pt x="150" y="6"/>
                  </a:cubicBezTo>
                  <a:cubicBezTo>
                    <a:pt x="150" y="9"/>
                    <a:pt x="14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4" name="Freeform 54"/>
            <p:cNvSpPr>
              <a:spLocks/>
            </p:cNvSpPr>
            <p:nvPr/>
          </p:nvSpPr>
          <p:spPr bwMode="auto">
            <a:xfrm>
              <a:off x="785813" y="720726"/>
              <a:ext cx="303213" cy="50800"/>
            </a:xfrm>
            <a:custGeom>
              <a:avLst/>
              <a:gdLst>
                <a:gd name="T0" fmla="*/ 65 w 71"/>
                <a:gd name="T1" fmla="*/ 12 h 12"/>
                <a:gd name="T2" fmla="*/ 6 w 71"/>
                <a:gd name="T3" fmla="*/ 12 h 12"/>
                <a:gd name="T4" fmla="*/ 0 w 71"/>
                <a:gd name="T5" fmla="*/ 6 h 12"/>
                <a:gd name="T6" fmla="*/ 6 w 71"/>
                <a:gd name="T7" fmla="*/ 0 h 12"/>
                <a:gd name="T8" fmla="*/ 65 w 71"/>
                <a:gd name="T9" fmla="*/ 0 h 12"/>
                <a:gd name="T10" fmla="*/ 71 w 71"/>
                <a:gd name="T11" fmla="*/ 6 h 12"/>
                <a:gd name="T12" fmla="*/ 65 w 7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65" y="12"/>
                  </a:moveTo>
                  <a:cubicBezTo>
                    <a:pt x="6" y="12"/>
                    <a:pt x="6" y="12"/>
                    <a:pt x="6" y="12"/>
                  </a:cubicBezTo>
                  <a:cubicBezTo>
                    <a:pt x="3" y="12"/>
                    <a:pt x="0" y="9"/>
                    <a:pt x="0" y="6"/>
                  </a:cubicBezTo>
                  <a:cubicBezTo>
                    <a:pt x="0" y="3"/>
                    <a:pt x="3" y="0"/>
                    <a:pt x="6" y="0"/>
                  </a:cubicBezTo>
                  <a:cubicBezTo>
                    <a:pt x="65" y="0"/>
                    <a:pt x="65" y="0"/>
                    <a:pt x="65" y="0"/>
                  </a:cubicBezTo>
                  <a:cubicBezTo>
                    <a:pt x="69" y="0"/>
                    <a:pt x="71" y="3"/>
                    <a:pt x="71" y="6"/>
                  </a:cubicBezTo>
                  <a:cubicBezTo>
                    <a:pt x="71" y="9"/>
                    <a:pt x="69" y="12"/>
                    <a:pt x="6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43" name="Freeform 62"/>
          <p:cNvSpPr>
            <a:spLocks noEditPoints="1"/>
          </p:cNvSpPr>
          <p:nvPr/>
        </p:nvSpPr>
        <p:spPr bwMode="auto">
          <a:xfrm>
            <a:off x="8563751" y="1999584"/>
            <a:ext cx="746810" cy="806968"/>
          </a:xfrm>
          <a:custGeom>
            <a:avLst/>
            <a:gdLst>
              <a:gd name="T0" fmla="*/ 26 w 458"/>
              <a:gd name="T1" fmla="*/ 460 h 495"/>
              <a:gd name="T2" fmla="*/ 70 w 458"/>
              <a:gd name="T3" fmla="*/ 440 h 495"/>
              <a:gd name="T4" fmla="*/ 0 w 458"/>
              <a:gd name="T5" fmla="*/ 282 h 495"/>
              <a:gd name="T6" fmla="*/ 132 w 458"/>
              <a:gd name="T7" fmla="*/ 0 h 495"/>
              <a:gd name="T8" fmla="*/ 147 w 458"/>
              <a:gd name="T9" fmla="*/ 297 h 495"/>
              <a:gd name="T10" fmla="*/ 96 w 458"/>
              <a:gd name="T11" fmla="*/ 448 h 495"/>
              <a:gd name="T12" fmla="*/ 309 w 458"/>
              <a:gd name="T13" fmla="*/ 440 h 495"/>
              <a:gd name="T14" fmla="*/ 219 w 458"/>
              <a:gd name="T15" fmla="*/ 354 h 495"/>
              <a:gd name="T16" fmla="*/ 202 w 458"/>
              <a:gd name="T17" fmla="*/ 326 h 495"/>
              <a:gd name="T18" fmla="*/ 172 w 458"/>
              <a:gd name="T19" fmla="*/ 136 h 495"/>
              <a:gd name="T20" fmla="*/ 427 w 458"/>
              <a:gd name="T21" fmla="*/ 106 h 495"/>
              <a:gd name="T22" fmla="*/ 449 w 458"/>
              <a:gd name="T23" fmla="*/ 317 h 495"/>
              <a:gd name="T24" fmla="*/ 388 w 458"/>
              <a:gd name="T25" fmla="*/ 347 h 495"/>
              <a:gd name="T26" fmla="*/ 404 w 458"/>
              <a:gd name="T27" fmla="*/ 392 h 495"/>
              <a:gd name="T28" fmla="*/ 335 w 458"/>
              <a:gd name="T29" fmla="*/ 448 h 495"/>
              <a:gd name="T30" fmla="*/ 440 w 458"/>
              <a:gd name="T31" fmla="*/ 473 h 495"/>
              <a:gd name="T32" fmla="*/ 315 w 458"/>
              <a:gd name="T33" fmla="*/ 495 h 495"/>
              <a:gd name="T34" fmla="*/ 96 w 458"/>
              <a:gd name="T35" fmla="*/ 487 h 495"/>
              <a:gd name="T36" fmla="*/ 49 w 458"/>
              <a:gd name="T37" fmla="*/ 473 h 495"/>
              <a:gd name="T38" fmla="*/ 300 w 458"/>
              <a:gd name="T39" fmla="*/ 467 h 495"/>
              <a:gd name="T40" fmla="*/ 330 w 458"/>
              <a:gd name="T41" fmla="*/ 467 h 495"/>
              <a:gd name="T42" fmla="*/ 388 w 458"/>
              <a:gd name="T43" fmla="*/ 360 h 495"/>
              <a:gd name="T44" fmla="*/ 232 w 458"/>
              <a:gd name="T45" fmla="*/ 360 h 495"/>
              <a:gd name="T46" fmla="*/ 375 w 458"/>
              <a:gd name="T47" fmla="*/ 326 h 495"/>
              <a:gd name="T48" fmla="*/ 229 w 458"/>
              <a:gd name="T49" fmla="*/ 226 h 495"/>
              <a:gd name="T50" fmla="*/ 219 w 458"/>
              <a:gd name="T51" fmla="*/ 217 h 495"/>
              <a:gd name="T52" fmla="*/ 255 w 458"/>
              <a:gd name="T53" fmla="*/ 157 h 495"/>
              <a:gd name="T54" fmla="*/ 214 w 458"/>
              <a:gd name="T55" fmla="*/ 189 h 495"/>
              <a:gd name="T56" fmla="*/ 197 w 458"/>
              <a:gd name="T57" fmla="*/ 132 h 495"/>
              <a:gd name="T58" fmla="*/ 432 w 458"/>
              <a:gd name="T59" fmla="*/ 132 h 495"/>
              <a:gd name="T60" fmla="*/ 445 w 458"/>
              <a:gd name="T61" fmla="*/ 136 h 495"/>
              <a:gd name="T62" fmla="*/ 190 w 458"/>
              <a:gd name="T63" fmla="*/ 124 h 495"/>
              <a:gd name="T64" fmla="*/ 192 w 458"/>
              <a:gd name="T65" fmla="*/ 254 h 495"/>
              <a:gd name="T66" fmla="*/ 423 w 458"/>
              <a:gd name="T67" fmla="*/ 142 h 495"/>
              <a:gd name="T68" fmla="*/ 205 w 458"/>
              <a:gd name="T69" fmla="*/ 146 h 495"/>
              <a:gd name="T70" fmla="*/ 302 w 458"/>
              <a:gd name="T71" fmla="*/ 278 h 495"/>
              <a:gd name="T72" fmla="*/ 302 w 458"/>
              <a:gd name="T73" fmla="*/ 303 h 495"/>
              <a:gd name="T74" fmla="*/ 333 w 458"/>
              <a:gd name="T75" fmla="*/ 291 h 495"/>
              <a:gd name="T76" fmla="*/ 315 w 458"/>
              <a:gd name="T77" fmla="*/ 286 h 495"/>
              <a:gd name="T78" fmla="*/ 315 w 458"/>
              <a:gd name="T79" fmla="*/ 296 h 495"/>
              <a:gd name="T80" fmla="*/ 318 w 458"/>
              <a:gd name="T81" fmla="*/ 287 h 495"/>
              <a:gd name="T82" fmla="*/ 190 w 458"/>
              <a:gd name="T83" fmla="*/ 308 h 495"/>
              <a:gd name="T84" fmla="*/ 440 w 458"/>
              <a:gd name="T85" fmla="*/ 308 h 495"/>
              <a:gd name="T86" fmla="*/ 140 w 458"/>
              <a:gd name="T87" fmla="*/ 168 h 495"/>
              <a:gd name="T88" fmla="*/ 140 w 458"/>
              <a:gd name="T89" fmla="*/ 181 h 495"/>
              <a:gd name="T90" fmla="*/ 21 w 458"/>
              <a:gd name="T91" fmla="*/ 290 h 495"/>
              <a:gd name="T92" fmla="*/ 140 w 458"/>
              <a:gd name="T93" fmla="*/ 181 h 495"/>
              <a:gd name="T94" fmla="*/ 138 w 458"/>
              <a:gd name="T95" fmla="*/ 16 h 495"/>
              <a:gd name="T96" fmla="*/ 13 w 458"/>
              <a:gd name="T97" fmla="*/ 21 h 495"/>
              <a:gd name="T98" fmla="*/ 13 w 458"/>
              <a:gd name="T99" fmla="*/ 123 h 495"/>
              <a:gd name="T100" fmla="*/ 96 w 458"/>
              <a:gd name="T101" fmla="*/ 200 h 495"/>
              <a:gd name="T102" fmla="*/ 96 w 458"/>
              <a:gd name="T103" fmla="*/ 227 h 495"/>
              <a:gd name="T104" fmla="*/ 123 w 458"/>
              <a:gd name="T105" fmla="*/ 227 h 495"/>
              <a:gd name="T106" fmla="*/ 114 w 458"/>
              <a:gd name="T107" fmla="*/ 209 h 495"/>
              <a:gd name="T108" fmla="*/ 103 w 458"/>
              <a:gd name="T109" fmla="*/ 213 h 495"/>
              <a:gd name="T110" fmla="*/ 114 w 458"/>
              <a:gd name="T111" fmla="*/ 218 h 495"/>
              <a:gd name="T112" fmla="*/ 109 w 458"/>
              <a:gd name="T113" fmla="*/ 237 h 495"/>
              <a:gd name="T114" fmla="*/ 109 w 458"/>
              <a:gd name="T115" fmla="*/ 282 h 495"/>
              <a:gd name="T116" fmla="*/ 109 w 458"/>
              <a:gd name="T117" fmla="*/ 237 h 495"/>
              <a:gd name="T118" fmla="*/ 100 w 458"/>
              <a:gd name="T119" fmla="*/ 260 h 495"/>
              <a:gd name="T120" fmla="*/ 119 w 458"/>
              <a:gd name="T121" fmla="*/ 260 h 495"/>
              <a:gd name="T122" fmla="*/ 66 w 458"/>
              <a:gd name="T123" fmla="*/ 457 h 495"/>
              <a:gd name="T124" fmla="*/ 87 w 458"/>
              <a:gd name="T125" fmla="*/ 47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 h="495">
                <a:moveTo>
                  <a:pt x="49" y="473"/>
                </a:moveTo>
                <a:cubicBezTo>
                  <a:pt x="26" y="473"/>
                  <a:pt x="26" y="473"/>
                  <a:pt x="26" y="473"/>
                </a:cubicBezTo>
                <a:cubicBezTo>
                  <a:pt x="23" y="473"/>
                  <a:pt x="20" y="470"/>
                  <a:pt x="20" y="466"/>
                </a:cubicBezTo>
                <a:cubicBezTo>
                  <a:pt x="20" y="462"/>
                  <a:pt x="23" y="460"/>
                  <a:pt x="26" y="460"/>
                </a:cubicBezTo>
                <a:cubicBezTo>
                  <a:pt x="50" y="460"/>
                  <a:pt x="50" y="460"/>
                  <a:pt x="50" y="460"/>
                </a:cubicBezTo>
                <a:cubicBezTo>
                  <a:pt x="51" y="455"/>
                  <a:pt x="54" y="451"/>
                  <a:pt x="57" y="448"/>
                </a:cubicBezTo>
                <a:cubicBezTo>
                  <a:pt x="57" y="448"/>
                  <a:pt x="57" y="448"/>
                  <a:pt x="57" y="448"/>
                </a:cubicBezTo>
                <a:cubicBezTo>
                  <a:pt x="61" y="444"/>
                  <a:pt x="65" y="442"/>
                  <a:pt x="70" y="440"/>
                </a:cubicBezTo>
                <a:cubicBezTo>
                  <a:pt x="70" y="303"/>
                  <a:pt x="70" y="303"/>
                  <a:pt x="70" y="303"/>
                </a:cubicBezTo>
                <a:cubicBezTo>
                  <a:pt x="21" y="303"/>
                  <a:pt x="21" y="303"/>
                  <a:pt x="21" y="303"/>
                </a:cubicBezTo>
                <a:cubicBezTo>
                  <a:pt x="16" y="303"/>
                  <a:pt x="10" y="301"/>
                  <a:pt x="7" y="297"/>
                </a:cubicBezTo>
                <a:cubicBezTo>
                  <a:pt x="3" y="293"/>
                  <a:pt x="0" y="288"/>
                  <a:pt x="0" y="282"/>
                </a:cubicBezTo>
                <a:cubicBezTo>
                  <a:pt x="0" y="21"/>
                  <a:pt x="0" y="21"/>
                  <a:pt x="0" y="21"/>
                </a:cubicBezTo>
                <a:cubicBezTo>
                  <a:pt x="0" y="15"/>
                  <a:pt x="3" y="10"/>
                  <a:pt x="7" y="6"/>
                </a:cubicBezTo>
                <a:cubicBezTo>
                  <a:pt x="10" y="3"/>
                  <a:pt x="16" y="0"/>
                  <a:pt x="21" y="0"/>
                </a:cubicBezTo>
                <a:cubicBezTo>
                  <a:pt x="132" y="0"/>
                  <a:pt x="132" y="0"/>
                  <a:pt x="132" y="0"/>
                </a:cubicBezTo>
                <a:cubicBezTo>
                  <a:pt x="138" y="0"/>
                  <a:pt x="143" y="3"/>
                  <a:pt x="147" y="6"/>
                </a:cubicBezTo>
                <a:cubicBezTo>
                  <a:pt x="151" y="10"/>
                  <a:pt x="153" y="15"/>
                  <a:pt x="153" y="21"/>
                </a:cubicBezTo>
                <a:cubicBezTo>
                  <a:pt x="153" y="282"/>
                  <a:pt x="153" y="282"/>
                  <a:pt x="153" y="282"/>
                </a:cubicBezTo>
                <a:cubicBezTo>
                  <a:pt x="153" y="288"/>
                  <a:pt x="151" y="293"/>
                  <a:pt x="147" y="297"/>
                </a:cubicBezTo>
                <a:cubicBezTo>
                  <a:pt x="143" y="301"/>
                  <a:pt x="138" y="303"/>
                  <a:pt x="132" y="303"/>
                </a:cubicBezTo>
                <a:cubicBezTo>
                  <a:pt x="83" y="303"/>
                  <a:pt x="83" y="303"/>
                  <a:pt x="83" y="303"/>
                </a:cubicBezTo>
                <a:cubicBezTo>
                  <a:pt x="83" y="440"/>
                  <a:pt x="83" y="440"/>
                  <a:pt x="83" y="440"/>
                </a:cubicBezTo>
                <a:cubicBezTo>
                  <a:pt x="88" y="442"/>
                  <a:pt x="93" y="444"/>
                  <a:pt x="96" y="448"/>
                </a:cubicBezTo>
                <a:cubicBezTo>
                  <a:pt x="100" y="451"/>
                  <a:pt x="102" y="455"/>
                  <a:pt x="103" y="460"/>
                </a:cubicBezTo>
                <a:cubicBezTo>
                  <a:pt x="289" y="460"/>
                  <a:pt x="289" y="460"/>
                  <a:pt x="289" y="460"/>
                </a:cubicBezTo>
                <a:cubicBezTo>
                  <a:pt x="290" y="455"/>
                  <a:pt x="292" y="451"/>
                  <a:pt x="296" y="448"/>
                </a:cubicBezTo>
                <a:cubicBezTo>
                  <a:pt x="299" y="444"/>
                  <a:pt x="304" y="442"/>
                  <a:pt x="309" y="440"/>
                </a:cubicBezTo>
                <a:cubicBezTo>
                  <a:pt x="309" y="392"/>
                  <a:pt x="309" y="392"/>
                  <a:pt x="309" y="392"/>
                </a:cubicBezTo>
                <a:cubicBezTo>
                  <a:pt x="226" y="392"/>
                  <a:pt x="226" y="392"/>
                  <a:pt x="226" y="392"/>
                </a:cubicBezTo>
                <a:cubicBezTo>
                  <a:pt x="222" y="392"/>
                  <a:pt x="219" y="389"/>
                  <a:pt x="219" y="385"/>
                </a:cubicBezTo>
                <a:cubicBezTo>
                  <a:pt x="219" y="354"/>
                  <a:pt x="219" y="354"/>
                  <a:pt x="219" y="354"/>
                </a:cubicBezTo>
                <a:cubicBezTo>
                  <a:pt x="219" y="350"/>
                  <a:pt x="222" y="347"/>
                  <a:pt x="226" y="347"/>
                </a:cubicBezTo>
                <a:cubicBezTo>
                  <a:pt x="242" y="347"/>
                  <a:pt x="242" y="347"/>
                  <a:pt x="242" y="347"/>
                </a:cubicBezTo>
                <a:cubicBezTo>
                  <a:pt x="242" y="326"/>
                  <a:pt x="242" y="326"/>
                  <a:pt x="242" y="326"/>
                </a:cubicBezTo>
                <a:cubicBezTo>
                  <a:pt x="202" y="326"/>
                  <a:pt x="202" y="326"/>
                  <a:pt x="202" y="326"/>
                </a:cubicBezTo>
                <a:cubicBezTo>
                  <a:pt x="194" y="326"/>
                  <a:pt x="186" y="323"/>
                  <a:pt x="181" y="317"/>
                </a:cubicBezTo>
                <a:cubicBezTo>
                  <a:pt x="181" y="317"/>
                  <a:pt x="181" y="317"/>
                  <a:pt x="181" y="317"/>
                </a:cubicBezTo>
                <a:cubicBezTo>
                  <a:pt x="175" y="311"/>
                  <a:pt x="172" y="304"/>
                  <a:pt x="172" y="296"/>
                </a:cubicBezTo>
                <a:cubicBezTo>
                  <a:pt x="172" y="136"/>
                  <a:pt x="172" y="136"/>
                  <a:pt x="172" y="136"/>
                </a:cubicBezTo>
                <a:cubicBezTo>
                  <a:pt x="172" y="128"/>
                  <a:pt x="175" y="120"/>
                  <a:pt x="181" y="115"/>
                </a:cubicBezTo>
                <a:cubicBezTo>
                  <a:pt x="181" y="115"/>
                  <a:pt x="181" y="115"/>
                  <a:pt x="181" y="115"/>
                </a:cubicBezTo>
                <a:cubicBezTo>
                  <a:pt x="186" y="109"/>
                  <a:pt x="194" y="106"/>
                  <a:pt x="202" y="106"/>
                </a:cubicBezTo>
                <a:cubicBezTo>
                  <a:pt x="427" y="106"/>
                  <a:pt x="427" y="106"/>
                  <a:pt x="427" y="106"/>
                </a:cubicBezTo>
                <a:cubicBezTo>
                  <a:pt x="436" y="106"/>
                  <a:pt x="443" y="109"/>
                  <a:pt x="449" y="115"/>
                </a:cubicBezTo>
                <a:cubicBezTo>
                  <a:pt x="454" y="120"/>
                  <a:pt x="458" y="128"/>
                  <a:pt x="458" y="136"/>
                </a:cubicBezTo>
                <a:cubicBezTo>
                  <a:pt x="458" y="296"/>
                  <a:pt x="458" y="296"/>
                  <a:pt x="458" y="296"/>
                </a:cubicBezTo>
                <a:cubicBezTo>
                  <a:pt x="458" y="304"/>
                  <a:pt x="454" y="311"/>
                  <a:pt x="449" y="317"/>
                </a:cubicBezTo>
                <a:cubicBezTo>
                  <a:pt x="449" y="317"/>
                  <a:pt x="449" y="317"/>
                  <a:pt x="449" y="317"/>
                </a:cubicBezTo>
                <a:cubicBezTo>
                  <a:pt x="443" y="323"/>
                  <a:pt x="436" y="326"/>
                  <a:pt x="427" y="326"/>
                </a:cubicBezTo>
                <a:cubicBezTo>
                  <a:pt x="388" y="326"/>
                  <a:pt x="388" y="326"/>
                  <a:pt x="388" y="326"/>
                </a:cubicBezTo>
                <a:cubicBezTo>
                  <a:pt x="388" y="347"/>
                  <a:pt x="388" y="347"/>
                  <a:pt x="388" y="347"/>
                </a:cubicBezTo>
                <a:cubicBezTo>
                  <a:pt x="404" y="347"/>
                  <a:pt x="404" y="347"/>
                  <a:pt x="404" y="347"/>
                </a:cubicBezTo>
                <a:cubicBezTo>
                  <a:pt x="408" y="347"/>
                  <a:pt x="411" y="350"/>
                  <a:pt x="411" y="354"/>
                </a:cubicBezTo>
                <a:cubicBezTo>
                  <a:pt x="411" y="385"/>
                  <a:pt x="411" y="385"/>
                  <a:pt x="411" y="385"/>
                </a:cubicBezTo>
                <a:cubicBezTo>
                  <a:pt x="411" y="389"/>
                  <a:pt x="408" y="392"/>
                  <a:pt x="404" y="392"/>
                </a:cubicBezTo>
                <a:cubicBezTo>
                  <a:pt x="322" y="392"/>
                  <a:pt x="322" y="392"/>
                  <a:pt x="322" y="392"/>
                </a:cubicBezTo>
                <a:cubicBezTo>
                  <a:pt x="322" y="440"/>
                  <a:pt x="322" y="440"/>
                  <a:pt x="322" y="440"/>
                </a:cubicBezTo>
                <a:cubicBezTo>
                  <a:pt x="327" y="442"/>
                  <a:pt x="331" y="444"/>
                  <a:pt x="335" y="448"/>
                </a:cubicBezTo>
                <a:cubicBezTo>
                  <a:pt x="335" y="448"/>
                  <a:pt x="335" y="448"/>
                  <a:pt x="335" y="448"/>
                </a:cubicBezTo>
                <a:cubicBezTo>
                  <a:pt x="338" y="451"/>
                  <a:pt x="341" y="455"/>
                  <a:pt x="342" y="460"/>
                </a:cubicBezTo>
                <a:cubicBezTo>
                  <a:pt x="440" y="460"/>
                  <a:pt x="440" y="460"/>
                  <a:pt x="440" y="460"/>
                </a:cubicBezTo>
                <a:cubicBezTo>
                  <a:pt x="444" y="460"/>
                  <a:pt x="447" y="462"/>
                  <a:pt x="447" y="466"/>
                </a:cubicBezTo>
                <a:cubicBezTo>
                  <a:pt x="447" y="470"/>
                  <a:pt x="444" y="473"/>
                  <a:pt x="440" y="473"/>
                </a:cubicBezTo>
                <a:cubicBezTo>
                  <a:pt x="343" y="473"/>
                  <a:pt x="343" y="473"/>
                  <a:pt x="343" y="473"/>
                </a:cubicBezTo>
                <a:cubicBezTo>
                  <a:pt x="341" y="478"/>
                  <a:pt x="339" y="483"/>
                  <a:pt x="335" y="487"/>
                </a:cubicBezTo>
                <a:cubicBezTo>
                  <a:pt x="335" y="487"/>
                  <a:pt x="335" y="487"/>
                  <a:pt x="335" y="487"/>
                </a:cubicBezTo>
                <a:cubicBezTo>
                  <a:pt x="330" y="492"/>
                  <a:pt x="323" y="495"/>
                  <a:pt x="315" y="495"/>
                </a:cubicBezTo>
                <a:cubicBezTo>
                  <a:pt x="308" y="495"/>
                  <a:pt x="301" y="492"/>
                  <a:pt x="296" y="487"/>
                </a:cubicBezTo>
                <a:cubicBezTo>
                  <a:pt x="292" y="483"/>
                  <a:pt x="289" y="478"/>
                  <a:pt x="288" y="473"/>
                </a:cubicBezTo>
                <a:cubicBezTo>
                  <a:pt x="104" y="473"/>
                  <a:pt x="104" y="473"/>
                  <a:pt x="104" y="473"/>
                </a:cubicBezTo>
                <a:cubicBezTo>
                  <a:pt x="103" y="478"/>
                  <a:pt x="100" y="483"/>
                  <a:pt x="96" y="487"/>
                </a:cubicBezTo>
                <a:cubicBezTo>
                  <a:pt x="91" y="492"/>
                  <a:pt x="84" y="495"/>
                  <a:pt x="77" y="495"/>
                </a:cubicBezTo>
                <a:cubicBezTo>
                  <a:pt x="69" y="495"/>
                  <a:pt x="62" y="492"/>
                  <a:pt x="57" y="487"/>
                </a:cubicBezTo>
                <a:cubicBezTo>
                  <a:pt x="57" y="487"/>
                  <a:pt x="57" y="487"/>
                  <a:pt x="57" y="487"/>
                </a:cubicBezTo>
                <a:cubicBezTo>
                  <a:pt x="53" y="483"/>
                  <a:pt x="50" y="478"/>
                  <a:pt x="49" y="473"/>
                </a:cubicBezTo>
                <a:close/>
                <a:moveTo>
                  <a:pt x="326" y="457"/>
                </a:moveTo>
                <a:cubicBezTo>
                  <a:pt x="323" y="454"/>
                  <a:pt x="319" y="453"/>
                  <a:pt x="315" y="453"/>
                </a:cubicBezTo>
                <a:cubicBezTo>
                  <a:pt x="311" y="453"/>
                  <a:pt x="307" y="454"/>
                  <a:pt x="305" y="457"/>
                </a:cubicBezTo>
                <a:cubicBezTo>
                  <a:pt x="302" y="460"/>
                  <a:pt x="300" y="463"/>
                  <a:pt x="300" y="467"/>
                </a:cubicBezTo>
                <a:cubicBezTo>
                  <a:pt x="300" y="471"/>
                  <a:pt x="302" y="475"/>
                  <a:pt x="305" y="478"/>
                </a:cubicBezTo>
                <a:cubicBezTo>
                  <a:pt x="307" y="480"/>
                  <a:pt x="311" y="482"/>
                  <a:pt x="315" y="482"/>
                </a:cubicBezTo>
                <a:cubicBezTo>
                  <a:pt x="319" y="482"/>
                  <a:pt x="323" y="480"/>
                  <a:pt x="326" y="478"/>
                </a:cubicBezTo>
                <a:cubicBezTo>
                  <a:pt x="328" y="475"/>
                  <a:pt x="330" y="471"/>
                  <a:pt x="330" y="467"/>
                </a:cubicBezTo>
                <a:cubicBezTo>
                  <a:pt x="330" y="463"/>
                  <a:pt x="328" y="460"/>
                  <a:pt x="326" y="457"/>
                </a:cubicBezTo>
                <a:close/>
                <a:moveTo>
                  <a:pt x="398" y="379"/>
                </a:moveTo>
                <a:cubicBezTo>
                  <a:pt x="398" y="360"/>
                  <a:pt x="398" y="360"/>
                  <a:pt x="398" y="360"/>
                </a:cubicBezTo>
                <a:cubicBezTo>
                  <a:pt x="388" y="360"/>
                  <a:pt x="388" y="360"/>
                  <a:pt x="388" y="360"/>
                </a:cubicBezTo>
                <a:cubicBezTo>
                  <a:pt x="382" y="360"/>
                  <a:pt x="382" y="360"/>
                  <a:pt x="382" y="360"/>
                </a:cubicBezTo>
                <a:cubicBezTo>
                  <a:pt x="249" y="360"/>
                  <a:pt x="249" y="360"/>
                  <a:pt x="249" y="360"/>
                </a:cubicBezTo>
                <a:cubicBezTo>
                  <a:pt x="242" y="360"/>
                  <a:pt x="242" y="360"/>
                  <a:pt x="242" y="360"/>
                </a:cubicBezTo>
                <a:cubicBezTo>
                  <a:pt x="232" y="360"/>
                  <a:pt x="232" y="360"/>
                  <a:pt x="232" y="360"/>
                </a:cubicBezTo>
                <a:cubicBezTo>
                  <a:pt x="232" y="379"/>
                  <a:pt x="232" y="379"/>
                  <a:pt x="232" y="379"/>
                </a:cubicBezTo>
                <a:cubicBezTo>
                  <a:pt x="398" y="379"/>
                  <a:pt x="398" y="379"/>
                  <a:pt x="398" y="379"/>
                </a:cubicBezTo>
                <a:close/>
                <a:moveTo>
                  <a:pt x="375" y="347"/>
                </a:moveTo>
                <a:cubicBezTo>
                  <a:pt x="375" y="326"/>
                  <a:pt x="375" y="326"/>
                  <a:pt x="375" y="326"/>
                </a:cubicBezTo>
                <a:cubicBezTo>
                  <a:pt x="255" y="326"/>
                  <a:pt x="255" y="326"/>
                  <a:pt x="255" y="326"/>
                </a:cubicBezTo>
                <a:cubicBezTo>
                  <a:pt x="255" y="347"/>
                  <a:pt x="255" y="347"/>
                  <a:pt x="255" y="347"/>
                </a:cubicBezTo>
                <a:cubicBezTo>
                  <a:pt x="375" y="347"/>
                  <a:pt x="375" y="347"/>
                  <a:pt x="375" y="347"/>
                </a:cubicBezTo>
                <a:close/>
                <a:moveTo>
                  <a:pt x="229" y="226"/>
                </a:moveTo>
                <a:cubicBezTo>
                  <a:pt x="287" y="166"/>
                  <a:pt x="287" y="166"/>
                  <a:pt x="287" y="166"/>
                </a:cubicBezTo>
                <a:cubicBezTo>
                  <a:pt x="289" y="163"/>
                  <a:pt x="289" y="159"/>
                  <a:pt x="286" y="157"/>
                </a:cubicBezTo>
                <a:cubicBezTo>
                  <a:pt x="284" y="154"/>
                  <a:pt x="280" y="154"/>
                  <a:pt x="277" y="157"/>
                </a:cubicBezTo>
                <a:cubicBezTo>
                  <a:pt x="219" y="217"/>
                  <a:pt x="219" y="217"/>
                  <a:pt x="219" y="217"/>
                </a:cubicBezTo>
                <a:cubicBezTo>
                  <a:pt x="217" y="220"/>
                  <a:pt x="217" y="224"/>
                  <a:pt x="219" y="226"/>
                </a:cubicBezTo>
                <a:cubicBezTo>
                  <a:pt x="222" y="229"/>
                  <a:pt x="226" y="229"/>
                  <a:pt x="229" y="226"/>
                </a:cubicBezTo>
                <a:close/>
                <a:moveTo>
                  <a:pt x="223" y="189"/>
                </a:moveTo>
                <a:cubicBezTo>
                  <a:pt x="255" y="157"/>
                  <a:pt x="255" y="157"/>
                  <a:pt x="255" y="157"/>
                </a:cubicBezTo>
                <a:cubicBezTo>
                  <a:pt x="258" y="155"/>
                  <a:pt x="258" y="151"/>
                  <a:pt x="255" y="148"/>
                </a:cubicBezTo>
                <a:cubicBezTo>
                  <a:pt x="253" y="145"/>
                  <a:pt x="249" y="145"/>
                  <a:pt x="246" y="148"/>
                </a:cubicBezTo>
                <a:cubicBezTo>
                  <a:pt x="214" y="180"/>
                  <a:pt x="214" y="180"/>
                  <a:pt x="214" y="180"/>
                </a:cubicBezTo>
                <a:cubicBezTo>
                  <a:pt x="212" y="182"/>
                  <a:pt x="212" y="186"/>
                  <a:pt x="214" y="189"/>
                </a:cubicBezTo>
                <a:cubicBezTo>
                  <a:pt x="217" y="191"/>
                  <a:pt x="221" y="191"/>
                  <a:pt x="223" y="189"/>
                </a:cubicBezTo>
                <a:close/>
                <a:moveTo>
                  <a:pt x="192" y="254"/>
                </a:moveTo>
                <a:cubicBezTo>
                  <a:pt x="192" y="146"/>
                  <a:pt x="192" y="146"/>
                  <a:pt x="192" y="146"/>
                </a:cubicBezTo>
                <a:cubicBezTo>
                  <a:pt x="192" y="141"/>
                  <a:pt x="194" y="136"/>
                  <a:pt x="197" y="132"/>
                </a:cubicBezTo>
                <a:cubicBezTo>
                  <a:pt x="201" y="129"/>
                  <a:pt x="206" y="127"/>
                  <a:pt x="211" y="127"/>
                </a:cubicBezTo>
                <a:cubicBezTo>
                  <a:pt x="418" y="127"/>
                  <a:pt x="418" y="127"/>
                  <a:pt x="418" y="127"/>
                </a:cubicBezTo>
                <a:cubicBezTo>
                  <a:pt x="424" y="127"/>
                  <a:pt x="428" y="129"/>
                  <a:pt x="432" y="132"/>
                </a:cubicBezTo>
                <a:cubicBezTo>
                  <a:pt x="432" y="132"/>
                  <a:pt x="432" y="132"/>
                  <a:pt x="432" y="132"/>
                </a:cubicBezTo>
                <a:cubicBezTo>
                  <a:pt x="435" y="136"/>
                  <a:pt x="438" y="141"/>
                  <a:pt x="438" y="146"/>
                </a:cubicBezTo>
                <a:cubicBezTo>
                  <a:pt x="438" y="254"/>
                  <a:pt x="438" y="254"/>
                  <a:pt x="438" y="254"/>
                </a:cubicBezTo>
                <a:cubicBezTo>
                  <a:pt x="445" y="254"/>
                  <a:pt x="445" y="254"/>
                  <a:pt x="445" y="254"/>
                </a:cubicBezTo>
                <a:cubicBezTo>
                  <a:pt x="445" y="136"/>
                  <a:pt x="445" y="136"/>
                  <a:pt x="445" y="136"/>
                </a:cubicBezTo>
                <a:cubicBezTo>
                  <a:pt x="445" y="132"/>
                  <a:pt x="443" y="127"/>
                  <a:pt x="440" y="124"/>
                </a:cubicBezTo>
                <a:cubicBezTo>
                  <a:pt x="437" y="121"/>
                  <a:pt x="432" y="119"/>
                  <a:pt x="427" y="119"/>
                </a:cubicBezTo>
                <a:cubicBezTo>
                  <a:pt x="202" y="119"/>
                  <a:pt x="202" y="119"/>
                  <a:pt x="202" y="119"/>
                </a:cubicBezTo>
                <a:cubicBezTo>
                  <a:pt x="197" y="119"/>
                  <a:pt x="193" y="121"/>
                  <a:pt x="190" y="124"/>
                </a:cubicBezTo>
                <a:cubicBezTo>
                  <a:pt x="190" y="124"/>
                  <a:pt x="190" y="124"/>
                  <a:pt x="190" y="124"/>
                </a:cubicBezTo>
                <a:cubicBezTo>
                  <a:pt x="187" y="127"/>
                  <a:pt x="185" y="132"/>
                  <a:pt x="185" y="136"/>
                </a:cubicBezTo>
                <a:cubicBezTo>
                  <a:pt x="185" y="254"/>
                  <a:pt x="185" y="254"/>
                  <a:pt x="185" y="254"/>
                </a:cubicBezTo>
                <a:cubicBezTo>
                  <a:pt x="192" y="254"/>
                  <a:pt x="192" y="254"/>
                  <a:pt x="192" y="254"/>
                </a:cubicBezTo>
                <a:close/>
                <a:moveTo>
                  <a:pt x="424" y="254"/>
                </a:moveTo>
                <a:cubicBezTo>
                  <a:pt x="424" y="146"/>
                  <a:pt x="424" y="146"/>
                  <a:pt x="424" y="146"/>
                </a:cubicBezTo>
                <a:cubicBezTo>
                  <a:pt x="424" y="144"/>
                  <a:pt x="424" y="143"/>
                  <a:pt x="423" y="142"/>
                </a:cubicBezTo>
                <a:cubicBezTo>
                  <a:pt x="423" y="142"/>
                  <a:pt x="423" y="142"/>
                  <a:pt x="423" y="142"/>
                </a:cubicBezTo>
                <a:cubicBezTo>
                  <a:pt x="422" y="140"/>
                  <a:pt x="420" y="140"/>
                  <a:pt x="418" y="140"/>
                </a:cubicBezTo>
                <a:cubicBezTo>
                  <a:pt x="211" y="140"/>
                  <a:pt x="211" y="140"/>
                  <a:pt x="211" y="140"/>
                </a:cubicBezTo>
                <a:cubicBezTo>
                  <a:pt x="209" y="140"/>
                  <a:pt x="208" y="140"/>
                  <a:pt x="207" y="142"/>
                </a:cubicBezTo>
                <a:cubicBezTo>
                  <a:pt x="206" y="143"/>
                  <a:pt x="205" y="144"/>
                  <a:pt x="205" y="146"/>
                </a:cubicBezTo>
                <a:cubicBezTo>
                  <a:pt x="205" y="254"/>
                  <a:pt x="205" y="254"/>
                  <a:pt x="205" y="254"/>
                </a:cubicBezTo>
                <a:cubicBezTo>
                  <a:pt x="424" y="254"/>
                  <a:pt x="424" y="254"/>
                  <a:pt x="424" y="254"/>
                </a:cubicBezTo>
                <a:close/>
                <a:moveTo>
                  <a:pt x="315" y="273"/>
                </a:moveTo>
                <a:cubicBezTo>
                  <a:pt x="310" y="273"/>
                  <a:pt x="305" y="275"/>
                  <a:pt x="302" y="278"/>
                </a:cubicBezTo>
                <a:cubicBezTo>
                  <a:pt x="302" y="278"/>
                  <a:pt x="302" y="278"/>
                  <a:pt x="302" y="278"/>
                </a:cubicBezTo>
                <a:cubicBezTo>
                  <a:pt x="299" y="281"/>
                  <a:pt x="297" y="286"/>
                  <a:pt x="297" y="291"/>
                </a:cubicBezTo>
                <a:cubicBezTo>
                  <a:pt x="297" y="296"/>
                  <a:pt x="299" y="300"/>
                  <a:pt x="302" y="303"/>
                </a:cubicBezTo>
                <a:cubicBezTo>
                  <a:pt x="302" y="303"/>
                  <a:pt x="302" y="303"/>
                  <a:pt x="302" y="303"/>
                </a:cubicBezTo>
                <a:cubicBezTo>
                  <a:pt x="305" y="307"/>
                  <a:pt x="310" y="309"/>
                  <a:pt x="315" y="309"/>
                </a:cubicBezTo>
                <a:cubicBezTo>
                  <a:pt x="320" y="309"/>
                  <a:pt x="324" y="307"/>
                  <a:pt x="327" y="303"/>
                </a:cubicBezTo>
                <a:cubicBezTo>
                  <a:pt x="327" y="303"/>
                  <a:pt x="327" y="303"/>
                  <a:pt x="327" y="303"/>
                </a:cubicBezTo>
                <a:cubicBezTo>
                  <a:pt x="331" y="300"/>
                  <a:pt x="333" y="296"/>
                  <a:pt x="333" y="291"/>
                </a:cubicBezTo>
                <a:cubicBezTo>
                  <a:pt x="333" y="286"/>
                  <a:pt x="331" y="281"/>
                  <a:pt x="327" y="278"/>
                </a:cubicBezTo>
                <a:cubicBezTo>
                  <a:pt x="324" y="275"/>
                  <a:pt x="320" y="273"/>
                  <a:pt x="315" y="273"/>
                </a:cubicBezTo>
                <a:close/>
                <a:moveTo>
                  <a:pt x="318" y="287"/>
                </a:moveTo>
                <a:cubicBezTo>
                  <a:pt x="317" y="287"/>
                  <a:pt x="316" y="286"/>
                  <a:pt x="315" y="286"/>
                </a:cubicBezTo>
                <a:cubicBezTo>
                  <a:pt x="313" y="286"/>
                  <a:pt x="312" y="287"/>
                  <a:pt x="311" y="287"/>
                </a:cubicBezTo>
                <a:cubicBezTo>
                  <a:pt x="311" y="288"/>
                  <a:pt x="310" y="289"/>
                  <a:pt x="310" y="291"/>
                </a:cubicBezTo>
                <a:cubicBezTo>
                  <a:pt x="310" y="292"/>
                  <a:pt x="311" y="293"/>
                  <a:pt x="311" y="294"/>
                </a:cubicBezTo>
                <a:cubicBezTo>
                  <a:pt x="312" y="295"/>
                  <a:pt x="313" y="296"/>
                  <a:pt x="315" y="296"/>
                </a:cubicBezTo>
                <a:cubicBezTo>
                  <a:pt x="316" y="296"/>
                  <a:pt x="317" y="295"/>
                  <a:pt x="318" y="294"/>
                </a:cubicBezTo>
                <a:cubicBezTo>
                  <a:pt x="318" y="294"/>
                  <a:pt x="318" y="294"/>
                  <a:pt x="318" y="294"/>
                </a:cubicBezTo>
                <a:cubicBezTo>
                  <a:pt x="319" y="293"/>
                  <a:pt x="319" y="292"/>
                  <a:pt x="319" y="291"/>
                </a:cubicBezTo>
                <a:cubicBezTo>
                  <a:pt x="319" y="289"/>
                  <a:pt x="319" y="288"/>
                  <a:pt x="318" y="287"/>
                </a:cubicBezTo>
                <a:close/>
                <a:moveTo>
                  <a:pt x="445" y="267"/>
                </a:moveTo>
                <a:cubicBezTo>
                  <a:pt x="185" y="267"/>
                  <a:pt x="185" y="267"/>
                  <a:pt x="185" y="267"/>
                </a:cubicBezTo>
                <a:cubicBezTo>
                  <a:pt x="185" y="296"/>
                  <a:pt x="185" y="296"/>
                  <a:pt x="185" y="296"/>
                </a:cubicBezTo>
                <a:cubicBezTo>
                  <a:pt x="185" y="300"/>
                  <a:pt x="187" y="305"/>
                  <a:pt x="190" y="308"/>
                </a:cubicBezTo>
                <a:cubicBezTo>
                  <a:pt x="193" y="311"/>
                  <a:pt x="197" y="313"/>
                  <a:pt x="202" y="313"/>
                </a:cubicBezTo>
                <a:cubicBezTo>
                  <a:pt x="427" y="313"/>
                  <a:pt x="427" y="313"/>
                  <a:pt x="427" y="313"/>
                </a:cubicBezTo>
                <a:cubicBezTo>
                  <a:pt x="432" y="313"/>
                  <a:pt x="437" y="311"/>
                  <a:pt x="440" y="308"/>
                </a:cubicBezTo>
                <a:cubicBezTo>
                  <a:pt x="440" y="308"/>
                  <a:pt x="440" y="308"/>
                  <a:pt x="440" y="308"/>
                </a:cubicBezTo>
                <a:cubicBezTo>
                  <a:pt x="443" y="305"/>
                  <a:pt x="445" y="300"/>
                  <a:pt x="445" y="296"/>
                </a:cubicBezTo>
                <a:cubicBezTo>
                  <a:pt x="445" y="267"/>
                  <a:pt x="445" y="267"/>
                  <a:pt x="445" y="267"/>
                </a:cubicBezTo>
                <a:close/>
                <a:moveTo>
                  <a:pt x="13" y="168"/>
                </a:moveTo>
                <a:cubicBezTo>
                  <a:pt x="140" y="168"/>
                  <a:pt x="140" y="168"/>
                  <a:pt x="140" y="168"/>
                </a:cubicBezTo>
                <a:cubicBezTo>
                  <a:pt x="140" y="136"/>
                  <a:pt x="140" y="136"/>
                  <a:pt x="140" y="136"/>
                </a:cubicBezTo>
                <a:cubicBezTo>
                  <a:pt x="13" y="136"/>
                  <a:pt x="13" y="136"/>
                  <a:pt x="13" y="136"/>
                </a:cubicBezTo>
                <a:cubicBezTo>
                  <a:pt x="13" y="168"/>
                  <a:pt x="13" y="168"/>
                  <a:pt x="13" y="168"/>
                </a:cubicBezTo>
                <a:close/>
                <a:moveTo>
                  <a:pt x="140" y="181"/>
                </a:moveTo>
                <a:cubicBezTo>
                  <a:pt x="13" y="181"/>
                  <a:pt x="13" y="181"/>
                  <a:pt x="13" y="181"/>
                </a:cubicBezTo>
                <a:cubicBezTo>
                  <a:pt x="13" y="282"/>
                  <a:pt x="13" y="282"/>
                  <a:pt x="13" y="282"/>
                </a:cubicBezTo>
                <a:cubicBezTo>
                  <a:pt x="13" y="284"/>
                  <a:pt x="14" y="286"/>
                  <a:pt x="16" y="288"/>
                </a:cubicBezTo>
                <a:cubicBezTo>
                  <a:pt x="17" y="289"/>
                  <a:pt x="19" y="290"/>
                  <a:pt x="21" y="290"/>
                </a:cubicBezTo>
                <a:cubicBezTo>
                  <a:pt x="132" y="290"/>
                  <a:pt x="132" y="290"/>
                  <a:pt x="132" y="290"/>
                </a:cubicBezTo>
                <a:cubicBezTo>
                  <a:pt x="134" y="290"/>
                  <a:pt x="136" y="289"/>
                  <a:pt x="138" y="288"/>
                </a:cubicBezTo>
                <a:cubicBezTo>
                  <a:pt x="139" y="286"/>
                  <a:pt x="140" y="284"/>
                  <a:pt x="140" y="282"/>
                </a:cubicBezTo>
                <a:cubicBezTo>
                  <a:pt x="140" y="181"/>
                  <a:pt x="140" y="181"/>
                  <a:pt x="140" y="181"/>
                </a:cubicBezTo>
                <a:close/>
                <a:moveTo>
                  <a:pt x="13" y="78"/>
                </a:moveTo>
                <a:cubicBezTo>
                  <a:pt x="140" y="78"/>
                  <a:pt x="140" y="78"/>
                  <a:pt x="140" y="78"/>
                </a:cubicBezTo>
                <a:cubicBezTo>
                  <a:pt x="140" y="21"/>
                  <a:pt x="140" y="21"/>
                  <a:pt x="140" y="21"/>
                </a:cubicBezTo>
                <a:cubicBezTo>
                  <a:pt x="140" y="19"/>
                  <a:pt x="139" y="17"/>
                  <a:pt x="138" y="16"/>
                </a:cubicBezTo>
                <a:cubicBezTo>
                  <a:pt x="136" y="14"/>
                  <a:pt x="134" y="13"/>
                  <a:pt x="132" y="13"/>
                </a:cubicBezTo>
                <a:cubicBezTo>
                  <a:pt x="21" y="13"/>
                  <a:pt x="21" y="13"/>
                  <a:pt x="21" y="13"/>
                </a:cubicBezTo>
                <a:cubicBezTo>
                  <a:pt x="19" y="13"/>
                  <a:pt x="17" y="14"/>
                  <a:pt x="16" y="16"/>
                </a:cubicBezTo>
                <a:cubicBezTo>
                  <a:pt x="14" y="17"/>
                  <a:pt x="13" y="19"/>
                  <a:pt x="13" y="21"/>
                </a:cubicBezTo>
                <a:cubicBezTo>
                  <a:pt x="13" y="78"/>
                  <a:pt x="13" y="78"/>
                  <a:pt x="13" y="78"/>
                </a:cubicBezTo>
                <a:close/>
                <a:moveTo>
                  <a:pt x="140" y="91"/>
                </a:moveTo>
                <a:cubicBezTo>
                  <a:pt x="13" y="91"/>
                  <a:pt x="13" y="91"/>
                  <a:pt x="13" y="91"/>
                </a:cubicBezTo>
                <a:cubicBezTo>
                  <a:pt x="13" y="123"/>
                  <a:pt x="13" y="123"/>
                  <a:pt x="13" y="123"/>
                </a:cubicBezTo>
                <a:cubicBezTo>
                  <a:pt x="140" y="123"/>
                  <a:pt x="140" y="123"/>
                  <a:pt x="140" y="123"/>
                </a:cubicBezTo>
                <a:cubicBezTo>
                  <a:pt x="140" y="91"/>
                  <a:pt x="140" y="91"/>
                  <a:pt x="140" y="91"/>
                </a:cubicBezTo>
                <a:close/>
                <a:moveTo>
                  <a:pt x="109" y="194"/>
                </a:moveTo>
                <a:cubicBezTo>
                  <a:pt x="104" y="194"/>
                  <a:pt x="99" y="196"/>
                  <a:pt x="96" y="200"/>
                </a:cubicBezTo>
                <a:cubicBezTo>
                  <a:pt x="96" y="200"/>
                  <a:pt x="96" y="200"/>
                  <a:pt x="96" y="200"/>
                </a:cubicBezTo>
                <a:cubicBezTo>
                  <a:pt x="92" y="203"/>
                  <a:pt x="90" y="208"/>
                  <a:pt x="90" y="213"/>
                </a:cubicBezTo>
                <a:cubicBezTo>
                  <a:pt x="90" y="219"/>
                  <a:pt x="92" y="223"/>
                  <a:pt x="96" y="227"/>
                </a:cubicBezTo>
                <a:cubicBezTo>
                  <a:pt x="96" y="227"/>
                  <a:pt x="96" y="227"/>
                  <a:pt x="96" y="227"/>
                </a:cubicBezTo>
                <a:cubicBezTo>
                  <a:pt x="96" y="227"/>
                  <a:pt x="96" y="227"/>
                  <a:pt x="96" y="227"/>
                </a:cubicBezTo>
                <a:cubicBezTo>
                  <a:pt x="99" y="231"/>
                  <a:pt x="104" y="233"/>
                  <a:pt x="109" y="233"/>
                </a:cubicBezTo>
                <a:cubicBezTo>
                  <a:pt x="115" y="233"/>
                  <a:pt x="120" y="231"/>
                  <a:pt x="123" y="227"/>
                </a:cubicBezTo>
                <a:cubicBezTo>
                  <a:pt x="123" y="227"/>
                  <a:pt x="123" y="227"/>
                  <a:pt x="123" y="227"/>
                </a:cubicBezTo>
                <a:cubicBezTo>
                  <a:pt x="127" y="224"/>
                  <a:pt x="129" y="219"/>
                  <a:pt x="129" y="213"/>
                </a:cubicBezTo>
                <a:cubicBezTo>
                  <a:pt x="129" y="208"/>
                  <a:pt x="127" y="203"/>
                  <a:pt x="123" y="200"/>
                </a:cubicBezTo>
                <a:cubicBezTo>
                  <a:pt x="120" y="196"/>
                  <a:pt x="115" y="194"/>
                  <a:pt x="109" y="194"/>
                </a:cubicBezTo>
                <a:close/>
                <a:moveTo>
                  <a:pt x="114" y="209"/>
                </a:moveTo>
                <a:cubicBezTo>
                  <a:pt x="113" y="208"/>
                  <a:pt x="111" y="207"/>
                  <a:pt x="109" y="207"/>
                </a:cubicBezTo>
                <a:cubicBezTo>
                  <a:pt x="108" y="207"/>
                  <a:pt x="106" y="208"/>
                  <a:pt x="105" y="209"/>
                </a:cubicBezTo>
                <a:cubicBezTo>
                  <a:pt x="105" y="209"/>
                  <a:pt x="105" y="209"/>
                  <a:pt x="105" y="209"/>
                </a:cubicBezTo>
                <a:cubicBezTo>
                  <a:pt x="104" y="210"/>
                  <a:pt x="103" y="212"/>
                  <a:pt x="103" y="213"/>
                </a:cubicBezTo>
                <a:cubicBezTo>
                  <a:pt x="103" y="215"/>
                  <a:pt x="104" y="217"/>
                  <a:pt x="105" y="218"/>
                </a:cubicBezTo>
                <a:cubicBezTo>
                  <a:pt x="105" y="218"/>
                  <a:pt x="105" y="218"/>
                  <a:pt x="105" y="218"/>
                </a:cubicBezTo>
                <a:cubicBezTo>
                  <a:pt x="106" y="219"/>
                  <a:pt x="108" y="220"/>
                  <a:pt x="109" y="220"/>
                </a:cubicBezTo>
                <a:cubicBezTo>
                  <a:pt x="111" y="220"/>
                  <a:pt x="113" y="219"/>
                  <a:pt x="114" y="218"/>
                </a:cubicBezTo>
                <a:cubicBezTo>
                  <a:pt x="114" y="218"/>
                  <a:pt x="114" y="218"/>
                  <a:pt x="114" y="218"/>
                </a:cubicBezTo>
                <a:cubicBezTo>
                  <a:pt x="115" y="217"/>
                  <a:pt x="116" y="215"/>
                  <a:pt x="116" y="213"/>
                </a:cubicBezTo>
                <a:cubicBezTo>
                  <a:pt x="116" y="212"/>
                  <a:pt x="115" y="210"/>
                  <a:pt x="114" y="209"/>
                </a:cubicBezTo>
                <a:close/>
                <a:moveTo>
                  <a:pt x="109" y="237"/>
                </a:moveTo>
                <a:cubicBezTo>
                  <a:pt x="103" y="237"/>
                  <a:pt x="98" y="240"/>
                  <a:pt x="94" y="244"/>
                </a:cubicBezTo>
                <a:cubicBezTo>
                  <a:pt x="90" y="248"/>
                  <a:pt x="87" y="254"/>
                  <a:pt x="87" y="260"/>
                </a:cubicBezTo>
                <a:cubicBezTo>
                  <a:pt x="87" y="266"/>
                  <a:pt x="90" y="272"/>
                  <a:pt x="94" y="276"/>
                </a:cubicBezTo>
                <a:cubicBezTo>
                  <a:pt x="98" y="280"/>
                  <a:pt x="103" y="282"/>
                  <a:pt x="109" y="282"/>
                </a:cubicBezTo>
                <a:cubicBezTo>
                  <a:pt x="116" y="282"/>
                  <a:pt x="121" y="280"/>
                  <a:pt x="125" y="276"/>
                </a:cubicBezTo>
                <a:cubicBezTo>
                  <a:pt x="129" y="272"/>
                  <a:pt x="132" y="266"/>
                  <a:pt x="132" y="260"/>
                </a:cubicBezTo>
                <a:cubicBezTo>
                  <a:pt x="132" y="254"/>
                  <a:pt x="129" y="248"/>
                  <a:pt x="125" y="244"/>
                </a:cubicBezTo>
                <a:cubicBezTo>
                  <a:pt x="121" y="240"/>
                  <a:pt x="116" y="237"/>
                  <a:pt x="109" y="237"/>
                </a:cubicBezTo>
                <a:close/>
                <a:moveTo>
                  <a:pt x="116" y="253"/>
                </a:moveTo>
                <a:cubicBezTo>
                  <a:pt x="114" y="252"/>
                  <a:pt x="112" y="251"/>
                  <a:pt x="109" y="251"/>
                </a:cubicBezTo>
                <a:cubicBezTo>
                  <a:pt x="107" y="251"/>
                  <a:pt x="105" y="252"/>
                  <a:pt x="103" y="253"/>
                </a:cubicBezTo>
                <a:cubicBezTo>
                  <a:pt x="101" y="255"/>
                  <a:pt x="100" y="257"/>
                  <a:pt x="100" y="260"/>
                </a:cubicBezTo>
                <a:cubicBezTo>
                  <a:pt x="100" y="262"/>
                  <a:pt x="101" y="265"/>
                  <a:pt x="103" y="267"/>
                </a:cubicBezTo>
                <a:cubicBezTo>
                  <a:pt x="105" y="268"/>
                  <a:pt x="107" y="269"/>
                  <a:pt x="109" y="269"/>
                </a:cubicBezTo>
                <a:cubicBezTo>
                  <a:pt x="112" y="269"/>
                  <a:pt x="114" y="268"/>
                  <a:pt x="116" y="267"/>
                </a:cubicBezTo>
                <a:cubicBezTo>
                  <a:pt x="118" y="265"/>
                  <a:pt x="119" y="262"/>
                  <a:pt x="119" y="260"/>
                </a:cubicBezTo>
                <a:cubicBezTo>
                  <a:pt x="119" y="257"/>
                  <a:pt x="118" y="255"/>
                  <a:pt x="116" y="253"/>
                </a:cubicBezTo>
                <a:close/>
                <a:moveTo>
                  <a:pt x="87" y="457"/>
                </a:moveTo>
                <a:cubicBezTo>
                  <a:pt x="84" y="454"/>
                  <a:pt x="81" y="453"/>
                  <a:pt x="77" y="453"/>
                </a:cubicBezTo>
                <a:cubicBezTo>
                  <a:pt x="73" y="453"/>
                  <a:pt x="69" y="454"/>
                  <a:pt x="66" y="457"/>
                </a:cubicBezTo>
                <a:cubicBezTo>
                  <a:pt x="64" y="460"/>
                  <a:pt x="62" y="463"/>
                  <a:pt x="62" y="467"/>
                </a:cubicBezTo>
                <a:cubicBezTo>
                  <a:pt x="62" y="471"/>
                  <a:pt x="64" y="475"/>
                  <a:pt x="66" y="478"/>
                </a:cubicBezTo>
                <a:cubicBezTo>
                  <a:pt x="69" y="480"/>
                  <a:pt x="73" y="482"/>
                  <a:pt x="77" y="482"/>
                </a:cubicBezTo>
                <a:cubicBezTo>
                  <a:pt x="81" y="482"/>
                  <a:pt x="84" y="480"/>
                  <a:pt x="87" y="478"/>
                </a:cubicBezTo>
                <a:cubicBezTo>
                  <a:pt x="90" y="475"/>
                  <a:pt x="91" y="471"/>
                  <a:pt x="91" y="467"/>
                </a:cubicBezTo>
                <a:cubicBezTo>
                  <a:pt x="91" y="463"/>
                  <a:pt x="90" y="460"/>
                  <a:pt x="87" y="457"/>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pt-BR"/>
          </a:p>
        </p:txBody>
      </p:sp>
      <p:sp>
        <p:nvSpPr>
          <p:cNvPr id="147" name="Freeform 66"/>
          <p:cNvSpPr>
            <a:spLocks noEditPoints="1"/>
          </p:cNvSpPr>
          <p:nvPr/>
        </p:nvSpPr>
        <p:spPr bwMode="auto">
          <a:xfrm>
            <a:off x="1803353" y="5932086"/>
            <a:ext cx="918469" cy="983065"/>
          </a:xfrm>
          <a:custGeom>
            <a:avLst/>
            <a:gdLst>
              <a:gd name="T0" fmla="*/ 63 w 338"/>
              <a:gd name="T1" fmla="*/ 30 h 362"/>
              <a:gd name="T2" fmla="*/ 63 w 338"/>
              <a:gd name="T3" fmla="*/ 5 h 362"/>
              <a:gd name="T4" fmla="*/ 164 w 338"/>
              <a:gd name="T5" fmla="*/ 34 h 362"/>
              <a:gd name="T6" fmla="*/ 181 w 338"/>
              <a:gd name="T7" fmla="*/ 30 h 362"/>
              <a:gd name="T8" fmla="*/ 244 w 338"/>
              <a:gd name="T9" fmla="*/ 11 h 362"/>
              <a:gd name="T10" fmla="*/ 301 w 338"/>
              <a:gd name="T11" fmla="*/ 30 h 362"/>
              <a:gd name="T12" fmla="*/ 233 w 338"/>
              <a:gd name="T13" fmla="*/ 86 h 362"/>
              <a:gd name="T14" fmla="*/ 333 w 338"/>
              <a:gd name="T15" fmla="*/ 136 h 362"/>
              <a:gd name="T16" fmla="*/ 303 w 338"/>
              <a:gd name="T17" fmla="*/ 179 h 362"/>
              <a:gd name="T18" fmla="*/ 303 w 338"/>
              <a:gd name="T19" fmla="*/ 188 h 362"/>
              <a:gd name="T20" fmla="*/ 333 w 338"/>
              <a:gd name="T21" fmla="*/ 231 h 362"/>
              <a:gd name="T22" fmla="*/ 256 w 338"/>
              <a:gd name="T23" fmla="*/ 270 h 362"/>
              <a:gd name="T24" fmla="*/ 229 w 338"/>
              <a:gd name="T25" fmla="*/ 362 h 362"/>
              <a:gd name="T26" fmla="*/ 174 w 338"/>
              <a:gd name="T27" fmla="*/ 328 h 362"/>
              <a:gd name="T28" fmla="*/ 156 w 338"/>
              <a:gd name="T29" fmla="*/ 333 h 362"/>
              <a:gd name="T30" fmla="*/ 127 w 338"/>
              <a:gd name="T31" fmla="*/ 345 h 362"/>
              <a:gd name="T32" fmla="*/ 104 w 338"/>
              <a:gd name="T33" fmla="*/ 328 h 362"/>
              <a:gd name="T34" fmla="*/ 17 w 338"/>
              <a:gd name="T35" fmla="*/ 261 h 362"/>
              <a:gd name="T36" fmla="*/ 34 w 338"/>
              <a:gd name="T37" fmla="*/ 238 h 362"/>
              <a:gd name="T38" fmla="*/ 0 w 338"/>
              <a:gd name="T39" fmla="*/ 183 h 362"/>
              <a:gd name="T40" fmla="*/ 34 w 338"/>
              <a:gd name="T41" fmla="*/ 129 h 362"/>
              <a:gd name="T42" fmla="*/ 30 w 338"/>
              <a:gd name="T43" fmla="*/ 111 h 362"/>
              <a:gd name="T44" fmla="*/ 12 w 338"/>
              <a:gd name="T45" fmla="*/ 129 h 362"/>
              <a:gd name="T46" fmla="*/ 12 w 338"/>
              <a:gd name="T47" fmla="*/ 118 h 362"/>
              <a:gd name="T48" fmla="*/ 23 w 338"/>
              <a:gd name="T49" fmla="*/ 238 h 362"/>
              <a:gd name="T50" fmla="*/ 17 w 338"/>
              <a:gd name="T51" fmla="*/ 191 h 362"/>
              <a:gd name="T52" fmla="*/ 229 w 338"/>
              <a:gd name="T53" fmla="*/ 352 h 362"/>
              <a:gd name="T54" fmla="*/ 223 w 338"/>
              <a:gd name="T55" fmla="*/ 340 h 362"/>
              <a:gd name="T56" fmla="*/ 114 w 338"/>
              <a:gd name="T57" fmla="*/ 340 h 362"/>
              <a:gd name="T58" fmla="*/ 169 w 338"/>
              <a:gd name="T59" fmla="*/ 352 h 362"/>
              <a:gd name="T60" fmla="*/ 161 w 338"/>
              <a:gd name="T61" fmla="*/ 345 h 362"/>
              <a:gd name="T62" fmla="*/ 315 w 338"/>
              <a:gd name="T63" fmla="*/ 129 h 362"/>
              <a:gd name="T64" fmla="*/ 326 w 338"/>
              <a:gd name="T65" fmla="*/ 238 h 362"/>
              <a:gd name="T66" fmla="*/ 328 w 338"/>
              <a:gd name="T67" fmla="*/ 243 h 362"/>
              <a:gd name="T68" fmla="*/ 326 w 338"/>
              <a:gd name="T69" fmla="*/ 189 h 362"/>
              <a:gd name="T70" fmla="*/ 169 w 338"/>
              <a:gd name="T71" fmla="*/ 25 h 362"/>
              <a:gd name="T72" fmla="*/ 281 w 338"/>
              <a:gd name="T73" fmla="*/ 17 h 362"/>
              <a:gd name="T74" fmla="*/ 226 w 338"/>
              <a:gd name="T75" fmla="*/ 197 h 362"/>
              <a:gd name="T76" fmla="*/ 217 w 338"/>
              <a:gd name="T77" fmla="*/ 126 h 362"/>
              <a:gd name="T78" fmla="*/ 217 w 338"/>
              <a:gd name="T79" fmla="*/ 240 h 362"/>
              <a:gd name="T80" fmla="*/ 254 w 338"/>
              <a:gd name="T81" fmla="*/ 175 h 362"/>
              <a:gd name="T82" fmla="*/ 217 w 338"/>
              <a:gd name="T83" fmla="*/ 250 h 362"/>
              <a:gd name="T84" fmla="*/ 82 w 338"/>
              <a:gd name="T85" fmla="*/ 246 h 362"/>
              <a:gd name="T86" fmla="*/ 256 w 338"/>
              <a:gd name="T87" fmla="*/ 200 h 362"/>
              <a:gd name="T88" fmla="*/ 89 w 338"/>
              <a:gd name="T89" fmla="*/ 103 h 362"/>
              <a:gd name="T90" fmla="*/ 230 w 338"/>
              <a:gd name="T91" fmla="*/ 121 h 362"/>
              <a:gd name="T92" fmla="*/ 82 w 338"/>
              <a:gd name="T93" fmla="*/ 191 h 362"/>
              <a:gd name="T94" fmla="*/ 181 w 338"/>
              <a:gd name="T95" fmla="*/ 231 h 362"/>
              <a:gd name="T96" fmla="*/ 129 w 338"/>
              <a:gd name="T97" fmla="*/ 211 h 362"/>
              <a:gd name="T98" fmla="*/ 217 w 338"/>
              <a:gd name="T99" fmla="*/ 196 h 362"/>
              <a:gd name="T100" fmla="*/ 145 w 338"/>
              <a:gd name="T101" fmla="*/ 196 h 362"/>
              <a:gd name="T102" fmla="*/ 129 w 338"/>
              <a:gd name="T103" fmla="*/ 186 h 362"/>
              <a:gd name="T104" fmla="*/ 181 w 338"/>
              <a:gd name="T105" fmla="*/ 181 h 362"/>
              <a:gd name="T106" fmla="*/ 129 w 338"/>
              <a:gd name="T107" fmla="*/ 160 h 362"/>
              <a:gd name="T108" fmla="*/ 217 w 338"/>
              <a:gd name="T109" fmla="*/ 145 h 362"/>
              <a:gd name="T110" fmla="*/ 145 w 338"/>
              <a:gd name="T111" fmla="*/ 145 h 362"/>
              <a:gd name="T112" fmla="*/ 129 w 338"/>
              <a:gd name="T113" fmla="*/ 135 h 362"/>
              <a:gd name="T114" fmla="*/ 50 w 338"/>
              <a:gd name="T115" fmla="*/ 2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8" h="362">
                <a:moveTo>
                  <a:pt x="105" y="86"/>
                </a:moveTo>
                <a:cubicBezTo>
                  <a:pt x="109" y="86"/>
                  <a:pt x="109" y="86"/>
                  <a:pt x="109" y="86"/>
                </a:cubicBezTo>
                <a:cubicBezTo>
                  <a:pt x="109" y="35"/>
                  <a:pt x="109" y="35"/>
                  <a:pt x="109" y="35"/>
                </a:cubicBezTo>
                <a:cubicBezTo>
                  <a:pt x="109" y="31"/>
                  <a:pt x="107" y="28"/>
                  <a:pt x="105" y="25"/>
                </a:cubicBezTo>
                <a:cubicBezTo>
                  <a:pt x="103" y="23"/>
                  <a:pt x="99" y="21"/>
                  <a:pt x="95" y="21"/>
                </a:cubicBezTo>
                <a:cubicBezTo>
                  <a:pt x="67" y="21"/>
                  <a:pt x="67" y="21"/>
                  <a:pt x="67" y="21"/>
                </a:cubicBezTo>
                <a:cubicBezTo>
                  <a:pt x="67" y="25"/>
                  <a:pt x="65" y="27"/>
                  <a:pt x="63" y="30"/>
                </a:cubicBezTo>
                <a:cubicBezTo>
                  <a:pt x="63" y="30"/>
                  <a:pt x="63" y="30"/>
                  <a:pt x="63" y="30"/>
                </a:cubicBezTo>
                <a:cubicBezTo>
                  <a:pt x="59" y="33"/>
                  <a:pt x="55" y="35"/>
                  <a:pt x="50" y="35"/>
                </a:cubicBezTo>
                <a:cubicBezTo>
                  <a:pt x="45" y="35"/>
                  <a:pt x="41" y="33"/>
                  <a:pt x="38" y="30"/>
                </a:cubicBezTo>
                <a:cubicBezTo>
                  <a:pt x="38" y="30"/>
                  <a:pt x="38" y="30"/>
                  <a:pt x="38" y="30"/>
                </a:cubicBezTo>
                <a:cubicBezTo>
                  <a:pt x="35" y="27"/>
                  <a:pt x="33" y="22"/>
                  <a:pt x="33" y="17"/>
                </a:cubicBezTo>
                <a:cubicBezTo>
                  <a:pt x="33" y="13"/>
                  <a:pt x="35" y="8"/>
                  <a:pt x="38" y="5"/>
                </a:cubicBezTo>
                <a:cubicBezTo>
                  <a:pt x="38" y="5"/>
                  <a:pt x="38" y="5"/>
                  <a:pt x="38" y="5"/>
                </a:cubicBezTo>
                <a:cubicBezTo>
                  <a:pt x="41" y="2"/>
                  <a:pt x="45" y="0"/>
                  <a:pt x="50" y="0"/>
                </a:cubicBezTo>
                <a:cubicBezTo>
                  <a:pt x="55" y="0"/>
                  <a:pt x="59" y="2"/>
                  <a:pt x="63" y="5"/>
                </a:cubicBezTo>
                <a:cubicBezTo>
                  <a:pt x="64" y="7"/>
                  <a:pt x="66" y="9"/>
                  <a:pt x="67" y="11"/>
                </a:cubicBezTo>
                <a:cubicBezTo>
                  <a:pt x="95" y="11"/>
                  <a:pt x="95" y="11"/>
                  <a:pt x="95" y="11"/>
                </a:cubicBezTo>
                <a:cubicBezTo>
                  <a:pt x="102" y="11"/>
                  <a:pt x="108" y="14"/>
                  <a:pt x="112" y="18"/>
                </a:cubicBezTo>
                <a:cubicBezTo>
                  <a:pt x="112" y="18"/>
                  <a:pt x="112" y="18"/>
                  <a:pt x="112" y="18"/>
                </a:cubicBezTo>
                <a:cubicBezTo>
                  <a:pt x="116" y="23"/>
                  <a:pt x="119" y="28"/>
                  <a:pt x="119" y="35"/>
                </a:cubicBezTo>
                <a:cubicBezTo>
                  <a:pt x="119" y="86"/>
                  <a:pt x="119" y="86"/>
                  <a:pt x="119" y="86"/>
                </a:cubicBezTo>
                <a:cubicBezTo>
                  <a:pt x="164" y="86"/>
                  <a:pt x="164" y="86"/>
                  <a:pt x="164" y="86"/>
                </a:cubicBezTo>
                <a:cubicBezTo>
                  <a:pt x="164" y="34"/>
                  <a:pt x="164" y="34"/>
                  <a:pt x="164" y="34"/>
                </a:cubicBezTo>
                <a:cubicBezTo>
                  <a:pt x="161" y="33"/>
                  <a:pt x="158" y="32"/>
                  <a:pt x="156" y="30"/>
                </a:cubicBezTo>
                <a:cubicBezTo>
                  <a:pt x="156" y="30"/>
                  <a:pt x="156" y="30"/>
                  <a:pt x="156" y="30"/>
                </a:cubicBezTo>
                <a:cubicBezTo>
                  <a:pt x="153" y="27"/>
                  <a:pt x="151" y="22"/>
                  <a:pt x="151" y="17"/>
                </a:cubicBezTo>
                <a:cubicBezTo>
                  <a:pt x="151" y="13"/>
                  <a:pt x="153" y="8"/>
                  <a:pt x="156" y="5"/>
                </a:cubicBezTo>
                <a:cubicBezTo>
                  <a:pt x="160" y="2"/>
                  <a:pt x="164" y="0"/>
                  <a:pt x="169" y="0"/>
                </a:cubicBezTo>
                <a:cubicBezTo>
                  <a:pt x="174" y="0"/>
                  <a:pt x="178" y="2"/>
                  <a:pt x="181" y="5"/>
                </a:cubicBezTo>
                <a:cubicBezTo>
                  <a:pt x="184" y="8"/>
                  <a:pt x="186" y="13"/>
                  <a:pt x="186" y="17"/>
                </a:cubicBezTo>
                <a:cubicBezTo>
                  <a:pt x="186" y="22"/>
                  <a:pt x="184" y="27"/>
                  <a:pt x="181" y="30"/>
                </a:cubicBezTo>
                <a:cubicBezTo>
                  <a:pt x="181" y="30"/>
                  <a:pt x="181" y="30"/>
                  <a:pt x="181" y="30"/>
                </a:cubicBezTo>
                <a:cubicBezTo>
                  <a:pt x="179" y="32"/>
                  <a:pt x="177" y="33"/>
                  <a:pt x="174" y="34"/>
                </a:cubicBezTo>
                <a:cubicBezTo>
                  <a:pt x="174" y="86"/>
                  <a:pt x="174" y="86"/>
                  <a:pt x="174" y="86"/>
                </a:cubicBezTo>
                <a:cubicBezTo>
                  <a:pt x="220" y="86"/>
                  <a:pt x="220" y="86"/>
                  <a:pt x="220" y="86"/>
                </a:cubicBezTo>
                <a:cubicBezTo>
                  <a:pt x="220" y="35"/>
                  <a:pt x="220" y="35"/>
                  <a:pt x="220" y="35"/>
                </a:cubicBezTo>
                <a:cubicBezTo>
                  <a:pt x="220" y="28"/>
                  <a:pt x="223" y="23"/>
                  <a:pt x="227" y="18"/>
                </a:cubicBezTo>
                <a:cubicBezTo>
                  <a:pt x="227" y="18"/>
                  <a:pt x="227" y="18"/>
                  <a:pt x="227" y="18"/>
                </a:cubicBezTo>
                <a:cubicBezTo>
                  <a:pt x="231" y="14"/>
                  <a:pt x="237" y="11"/>
                  <a:pt x="244" y="11"/>
                </a:cubicBezTo>
                <a:cubicBezTo>
                  <a:pt x="272" y="11"/>
                  <a:pt x="272" y="11"/>
                  <a:pt x="272" y="11"/>
                </a:cubicBezTo>
                <a:cubicBezTo>
                  <a:pt x="273" y="9"/>
                  <a:pt x="275" y="7"/>
                  <a:pt x="276" y="5"/>
                </a:cubicBezTo>
                <a:cubicBezTo>
                  <a:pt x="277" y="5"/>
                  <a:pt x="277" y="5"/>
                  <a:pt x="277" y="5"/>
                </a:cubicBezTo>
                <a:cubicBezTo>
                  <a:pt x="280" y="2"/>
                  <a:pt x="284" y="0"/>
                  <a:pt x="289" y="0"/>
                </a:cubicBezTo>
                <a:cubicBezTo>
                  <a:pt x="294" y="0"/>
                  <a:pt x="298" y="2"/>
                  <a:pt x="301" y="5"/>
                </a:cubicBezTo>
                <a:cubicBezTo>
                  <a:pt x="304" y="8"/>
                  <a:pt x="306" y="13"/>
                  <a:pt x="306" y="17"/>
                </a:cubicBezTo>
                <a:cubicBezTo>
                  <a:pt x="306" y="22"/>
                  <a:pt x="304" y="27"/>
                  <a:pt x="301" y="30"/>
                </a:cubicBezTo>
                <a:cubicBezTo>
                  <a:pt x="301" y="30"/>
                  <a:pt x="301" y="30"/>
                  <a:pt x="301" y="30"/>
                </a:cubicBezTo>
                <a:cubicBezTo>
                  <a:pt x="298" y="33"/>
                  <a:pt x="294" y="35"/>
                  <a:pt x="289" y="35"/>
                </a:cubicBezTo>
                <a:cubicBezTo>
                  <a:pt x="284" y="35"/>
                  <a:pt x="280" y="33"/>
                  <a:pt x="276" y="30"/>
                </a:cubicBezTo>
                <a:cubicBezTo>
                  <a:pt x="274" y="27"/>
                  <a:pt x="273" y="25"/>
                  <a:pt x="272" y="21"/>
                </a:cubicBezTo>
                <a:cubicBezTo>
                  <a:pt x="244" y="21"/>
                  <a:pt x="244" y="21"/>
                  <a:pt x="244" y="21"/>
                </a:cubicBezTo>
                <a:cubicBezTo>
                  <a:pt x="240" y="21"/>
                  <a:pt x="237" y="23"/>
                  <a:pt x="234" y="25"/>
                </a:cubicBezTo>
                <a:cubicBezTo>
                  <a:pt x="232" y="28"/>
                  <a:pt x="230" y="31"/>
                  <a:pt x="230" y="35"/>
                </a:cubicBezTo>
                <a:cubicBezTo>
                  <a:pt x="230" y="86"/>
                  <a:pt x="230" y="86"/>
                  <a:pt x="230" y="86"/>
                </a:cubicBezTo>
                <a:cubicBezTo>
                  <a:pt x="233" y="86"/>
                  <a:pt x="233" y="86"/>
                  <a:pt x="233" y="86"/>
                </a:cubicBezTo>
                <a:cubicBezTo>
                  <a:pt x="242" y="86"/>
                  <a:pt x="250" y="90"/>
                  <a:pt x="256" y="96"/>
                </a:cubicBezTo>
                <a:cubicBezTo>
                  <a:pt x="262" y="101"/>
                  <a:pt x="266" y="110"/>
                  <a:pt x="266" y="119"/>
                </a:cubicBezTo>
                <a:cubicBezTo>
                  <a:pt x="303" y="119"/>
                  <a:pt x="303" y="119"/>
                  <a:pt x="303" y="119"/>
                </a:cubicBezTo>
                <a:cubicBezTo>
                  <a:pt x="304" y="116"/>
                  <a:pt x="306" y="113"/>
                  <a:pt x="308" y="111"/>
                </a:cubicBezTo>
                <a:cubicBezTo>
                  <a:pt x="311" y="108"/>
                  <a:pt x="315" y="106"/>
                  <a:pt x="320" y="106"/>
                </a:cubicBezTo>
                <a:cubicBezTo>
                  <a:pt x="325" y="106"/>
                  <a:pt x="330" y="108"/>
                  <a:pt x="333" y="111"/>
                </a:cubicBezTo>
                <a:cubicBezTo>
                  <a:pt x="336" y="114"/>
                  <a:pt x="338" y="119"/>
                  <a:pt x="338" y="124"/>
                </a:cubicBezTo>
                <a:cubicBezTo>
                  <a:pt x="338" y="128"/>
                  <a:pt x="336" y="133"/>
                  <a:pt x="333" y="136"/>
                </a:cubicBezTo>
                <a:cubicBezTo>
                  <a:pt x="333" y="136"/>
                  <a:pt x="333" y="136"/>
                  <a:pt x="333" y="136"/>
                </a:cubicBezTo>
                <a:cubicBezTo>
                  <a:pt x="330" y="139"/>
                  <a:pt x="325" y="141"/>
                  <a:pt x="320" y="141"/>
                </a:cubicBezTo>
                <a:cubicBezTo>
                  <a:pt x="315" y="141"/>
                  <a:pt x="311" y="139"/>
                  <a:pt x="308" y="136"/>
                </a:cubicBezTo>
                <a:cubicBezTo>
                  <a:pt x="308" y="136"/>
                  <a:pt x="308" y="136"/>
                  <a:pt x="308" y="136"/>
                </a:cubicBezTo>
                <a:cubicBezTo>
                  <a:pt x="306" y="134"/>
                  <a:pt x="304" y="131"/>
                  <a:pt x="304" y="129"/>
                </a:cubicBezTo>
                <a:cubicBezTo>
                  <a:pt x="266" y="129"/>
                  <a:pt x="266" y="129"/>
                  <a:pt x="266" y="129"/>
                </a:cubicBezTo>
                <a:cubicBezTo>
                  <a:pt x="266" y="179"/>
                  <a:pt x="266" y="179"/>
                  <a:pt x="266" y="179"/>
                </a:cubicBezTo>
                <a:cubicBezTo>
                  <a:pt x="303" y="179"/>
                  <a:pt x="303" y="179"/>
                  <a:pt x="303" y="179"/>
                </a:cubicBezTo>
                <a:cubicBezTo>
                  <a:pt x="304" y="176"/>
                  <a:pt x="306" y="173"/>
                  <a:pt x="308" y="171"/>
                </a:cubicBezTo>
                <a:cubicBezTo>
                  <a:pt x="311" y="168"/>
                  <a:pt x="315" y="166"/>
                  <a:pt x="320" y="166"/>
                </a:cubicBezTo>
                <a:cubicBezTo>
                  <a:pt x="325" y="166"/>
                  <a:pt x="330" y="168"/>
                  <a:pt x="333" y="171"/>
                </a:cubicBezTo>
                <a:cubicBezTo>
                  <a:pt x="336" y="174"/>
                  <a:pt x="338" y="179"/>
                  <a:pt x="338" y="183"/>
                </a:cubicBezTo>
                <a:cubicBezTo>
                  <a:pt x="338" y="188"/>
                  <a:pt x="336" y="193"/>
                  <a:pt x="333" y="196"/>
                </a:cubicBezTo>
                <a:cubicBezTo>
                  <a:pt x="330" y="199"/>
                  <a:pt x="325" y="201"/>
                  <a:pt x="320" y="201"/>
                </a:cubicBezTo>
                <a:cubicBezTo>
                  <a:pt x="315" y="201"/>
                  <a:pt x="311" y="199"/>
                  <a:pt x="308" y="196"/>
                </a:cubicBezTo>
                <a:cubicBezTo>
                  <a:pt x="306" y="194"/>
                  <a:pt x="304" y="191"/>
                  <a:pt x="303" y="188"/>
                </a:cubicBezTo>
                <a:cubicBezTo>
                  <a:pt x="266" y="188"/>
                  <a:pt x="266" y="188"/>
                  <a:pt x="266" y="188"/>
                </a:cubicBezTo>
                <a:cubicBezTo>
                  <a:pt x="266" y="238"/>
                  <a:pt x="266" y="238"/>
                  <a:pt x="266" y="238"/>
                </a:cubicBezTo>
                <a:cubicBezTo>
                  <a:pt x="304" y="238"/>
                  <a:pt x="304" y="238"/>
                  <a:pt x="304" y="238"/>
                </a:cubicBezTo>
                <a:cubicBezTo>
                  <a:pt x="304" y="235"/>
                  <a:pt x="306" y="233"/>
                  <a:pt x="308" y="231"/>
                </a:cubicBezTo>
                <a:cubicBezTo>
                  <a:pt x="308" y="231"/>
                  <a:pt x="308" y="231"/>
                  <a:pt x="308" y="231"/>
                </a:cubicBezTo>
                <a:cubicBezTo>
                  <a:pt x="311" y="228"/>
                  <a:pt x="315" y="226"/>
                  <a:pt x="320" y="226"/>
                </a:cubicBezTo>
                <a:cubicBezTo>
                  <a:pt x="325" y="226"/>
                  <a:pt x="330" y="228"/>
                  <a:pt x="333" y="231"/>
                </a:cubicBezTo>
                <a:cubicBezTo>
                  <a:pt x="333" y="231"/>
                  <a:pt x="333" y="231"/>
                  <a:pt x="333" y="231"/>
                </a:cubicBezTo>
                <a:cubicBezTo>
                  <a:pt x="336" y="234"/>
                  <a:pt x="338" y="238"/>
                  <a:pt x="338" y="243"/>
                </a:cubicBezTo>
                <a:cubicBezTo>
                  <a:pt x="338" y="248"/>
                  <a:pt x="336" y="253"/>
                  <a:pt x="333" y="256"/>
                </a:cubicBezTo>
                <a:cubicBezTo>
                  <a:pt x="330" y="259"/>
                  <a:pt x="325" y="261"/>
                  <a:pt x="320" y="261"/>
                </a:cubicBezTo>
                <a:cubicBezTo>
                  <a:pt x="315" y="261"/>
                  <a:pt x="311" y="259"/>
                  <a:pt x="308" y="256"/>
                </a:cubicBezTo>
                <a:cubicBezTo>
                  <a:pt x="306" y="254"/>
                  <a:pt x="304" y="251"/>
                  <a:pt x="303" y="248"/>
                </a:cubicBezTo>
                <a:cubicBezTo>
                  <a:pt x="266" y="248"/>
                  <a:pt x="266" y="248"/>
                  <a:pt x="266" y="248"/>
                </a:cubicBezTo>
                <a:cubicBezTo>
                  <a:pt x="265" y="257"/>
                  <a:pt x="262" y="264"/>
                  <a:pt x="256" y="270"/>
                </a:cubicBezTo>
                <a:cubicBezTo>
                  <a:pt x="256" y="270"/>
                  <a:pt x="256" y="270"/>
                  <a:pt x="256" y="270"/>
                </a:cubicBezTo>
                <a:cubicBezTo>
                  <a:pt x="250" y="276"/>
                  <a:pt x="242" y="279"/>
                  <a:pt x="234" y="280"/>
                </a:cubicBezTo>
                <a:cubicBezTo>
                  <a:pt x="234" y="328"/>
                  <a:pt x="234" y="328"/>
                  <a:pt x="234" y="328"/>
                </a:cubicBezTo>
                <a:cubicBezTo>
                  <a:pt x="236" y="329"/>
                  <a:pt x="239" y="330"/>
                  <a:pt x="241" y="333"/>
                </a:cubicBezTo>
                <a:cubicBezTo>
                  <a:pt x="241" y="333"/>
                  <a:pt x="241" y="333"/>
                  <a:pt x="241" y="333"/>
                </a:cubicBezTo>
                <a:cubicBezTo>
                  <a:pt x="244" y="336"/>
                  <a:pt x="246" y="340"/>
                  <a:pt x="246" y="345"/>
                </a:cubicBezTo>
                <a:cubicBezTo>
                  <a:pt x="246" y="350"/>
                  <a:pt x="244" y="354"/>
                  <a:pt x="241" y="357"/>
                </a:cubicBezTo>
                <a:cubicBezTo>
                  <a:pt x="241" y="357"/>
                  <a:pt x="241" y="357"/>
                  <a:pt x="241" y="357"/>
                </a:cubicBezTo>
                <a:cubicBezTo>
                  <a:pt x="238" y="360"/>
                  <a:pt x="233" y="362"/>
                  <a:pt x="229" y="362"/>
                </a:cubicBezTo>
                <a:cubicBezTo>
                  <a:pt x="224" y="362"/>
                  <a:pt x="219" y="360"/>
                  <a:pt x="216" y="357"/>
                </a:cubicBezTo>
                <a:cubicBezTo>
                  <a:pt x="213" y="354"/>
                  <a:pt x="211" y="350"/>
                  <a:pt x="211" y="345"/>
                </a:cubicBezTo>
                <a:cubicBezTo>
                  <a:pt x="211" y="340"/>
                  <a:pt x="213" y="336"/>
                  <a:pt x="216" y="333"/>
                </a:cubicBezTo>
                <a:cubicBezTo>
                  <a:pt x="216" y="333"/>
                  <a:pt x="216" y="333"/>
                  <a:pt x="216" y="333"/>
                </a:cubicBezTo>
                <a:cubicBezTo>
                  <a:pt x="218" y="330"/>
                  <a:pt x="221" y="329"/>
                  <a:pt x="224" y="328"/>
                </a:cubicBezTo>
                <a:cubicBezTo>
                  <a:pt x="224" y="280"/>
                  <a:pt x="224" y="280"/>
                  <a:pt x="224" y="280"/>
                </a:cubicBezTo>
                <a:cubicBezTo>
                  <a:pt x="174" y="280"/>
                  <a:pt x="174" y="280"/>
                  <a:pt x="174" y="280"/>
                </a:cubicBezTo>
                <a:cubicBezTo>
                  <a:pt x="174" y="328"/>
                  <a:pt x="174" y="328"/>
                  <a:pt x="174" y="328"/>
                </a:cubicBezTo>
                <a:cubicBezTo>
                  <a:pt x="177" y="329"/>
                  <a:pt x="179" y="330"/>
                  <a:pt x="181" y="333"/>
                </a:cubicBezTo>
                <a:cubicBezTo>
                  <a:pt x="181" y="333"/>
                  <a:pt x="181" y="333"/>
                  <a:pt x="181" y="333"/>
                </a:cubicBezTo>
                <a:cubicBezTo>
                  <a:pt x="184" y="336"/>
                  <a:pt x="186" y="340"/>
                  <a:pt x="186" y="345"/>
                </a:cubicBezTo>
                <a:cubicBezTo>
                  <a:pt x="186" y="350"/>
                  <a:pt x="184" y="354"/>
                  <a:pt x="181" y="357"/>
                </a:cubicBezTo>
                <a:cubicBezTo>
                  <a:pt x="178" y="360"/>
                  <a:pt x="174" y="362"/>
                  <a:pt x="169" y="362"/>
                </a:cubicBezTo>
                <a:cubicBezTo>
                  <a:pt x="164" y="362"/>
                  <a:pt x="160" y="360"/>
                  <a:pt x="156" y="357"/>
                </a:cubicBezTo>
                <a:cubicBezTo>
                  <a:pt x="153" y="354"/>
                  <a:pt x="151" y="350"/>
                  <a:pt x="151" y="345"/>
                </a:cubicBezTo>
                <a:cubicBezTo>
                  <a:pt x="151" y="340"/>
                  <a:pt x="153" y="336"/>
                  <a:pt x="156" y="333"/>
                </a:cubicBezTo>
                <a:cubicBezTo>
                  <a:pt x="156" y="333"/>
                  <a:pt x="156" y="333"/>
                  <a:pt x="156" y="333"/>
                </a:cubicBezTo>
                <a:cubicBezTo>
                  <a:pt x="158" y="330"/>
                  <a:pt x="161" y="329"/>
                  <a:pt x="164" y="328"/>
                </a:cubicBezTo>
                <a:cubicBezTo>
                  <a:pt x="164" y="280"/>
                  <a:pt x="164" y="280"/>
                  <a:pt x="164" y="280"/>
                </a:cubicBezTo>
                <a:cubicBezTo>
                  <a:pt x="114" y="280"/>
                  <a:pt x="114" y="280"/>
                  <a:pt x="114" y="280"/>
                </a:cubicBezTo>
                <a:cubicBezTo>
                  <a:pt x="114" y="328"/>
                  <a:pt x="114" y="328"/>
                  <a:pt x="114" y="328"/>
                </a:cubicBezTo>
                <a:cubicBezTo>
                  <a:pt x="117" y="329"/>
                  <a:pt x="119" y="330"/>
                  <a:pt x="121" y="333"/>
                </a:cubicBezTo>
                <a:cubicBezTo>
                  <a:pt x="121" y="333"/>
                  <a:pt x="121" y="333"/>
                  <a:pt x="121" y="333"/>
                </a:cubicBezTo>
                <a:cubicBezTo>
                  <a:pt x="125" y="336"/>
                  <a:pt x="127" y="340"/>
                  <a:pt x="127" y="345"/>
                </a:cubicBezTo>
                <a:cubicBezTo>
                  <a:pt x="127" y="350"/>
                  <a:pt x="125" y="354"/>
                  <a:pt x="121" y="357"/>
                </a:cubicBezTo>
                <a:cubicBezTo>
                  <a:pt x="118" y="360"/>
                  <a:pt x="114" y="362"/>
                  <a:pt x="109" y="362"/>
                </a:cubicBezTo>
                <a:cubicBezTo>
                  <a:pt x="104" y="362"/>
                  <a:pt x="100" y="360"/>
                  <a:pt x="97" y="357"/>
                </a:cubicBezTo>
                <a:cubicBezTo>
                  <a:pt x="97" y="357"/>
                  <a:pt x="97" y="357"/>
                  <a:pt x="97" y="357"/>
                </a:cubicBezTo>
                <a:cubicBezTo>
                  <a:pt x="93" y="354"/>
                  <a:pt x="91" y="350"/>
                  <a:pt x="91" y="345"/>
                </a:cubicBezTo>
                <a:cubicBezTo>
                  <a:pt x="91" y="340"/>
                  <a:pt x="93" y="336"/>
                  <a:pt x="97" y="333"/>
                </a:cubicBezTo>
                <a:cubicBezTo>
                  <a:pt x="97" y="333"/>
                  <a:pt x="97" y="333"/>
                  <a:pt x="97" y="333"/>
                </a:cubicBezTo>
                <a:cubicBezTo>
                  <a:pt x="99" y="330"/>
                  <a:pt x="101" y="329"/>
                  <a:pt x="104" y="328"/>
                </a:cubicBezTo>
                <a:cubicBezTo>
                  <a:pt x="104" y="280"/>
                  <a:pt x="104" y="280"/>
                  <a:pt x="104" y="280"/>
                </a:cubicBezTo>
                <a:cubicBezTo>
                  <a:pt x="95" y="279"/>
                  <a:pt x="87" y="276"/>
                  <a:pt x="82" y="270"/>
                </a:cubicBezTo>
                <a:cubicBezTo>
                  <a:pt x="82" y="270"/>
                  <a:pt x="82" y="270"/>
                  <a:pt x="82" y="270"/>
                </a:cubicBezTo>
                <a:cubicBezTo>
                  <a:pt x="76" y="264"/>
                  <a:pt x="72" y="257"/>
                  <a:pt x="72" y="248"/>
                </a:cubicBezTo>
                <a:cubicBezTo>
                  <a:pt x="34" y="248"/>
                  <a:pt x="34" y="248"/>
                  <a:pt x="34" y="248"/>
                </a:cubicBezTo>
                <a:cubicBezTo>
                  <a:pt x="33" y="251"/>
                  <a:pt x="32" y="254"/>
                  <a:pt x="30" y="256"/>
                </a:cubicBezTo>
                <a:cubicBezTo>
                  <a:pt x="30" y="256"/>
                  <a:pt x="30" y="256"/>
                  <a:pt x="30" y="256"/>
                </a:cubicBezTo>
                <a:cubicBezTo>
                  <a:pt x="27" y="259"/>
                  <a:pt x="22" y="261"/>
                  <a:pt x="17" y="261"/>
                </a:cubicBezTo>
                <a:cubicBezTo>
                  <a:pt x="13" y="261"/>
                  <a:pt x="8" y="259"/>
                  <a:pt x="5" y="256"/>
                </a:cubicBezTo>
                <a:cubicBezTo>
                  <a:pt x="2" y="253"/>
                  <a:pt x="0" y="248"/>
                  <a:pt x="0" y="243"/>
                </a:cubicBezTo>
                <a:cubicBezTo>
                  <a:pt x="0" y="238"/>
                  <a:pt x="2" y="234"/>
                  <a:pt x="5" y="231"/>
                </a:cubicBezTo>
                <a:cubicBezTo>
                  <a:pt x="5" y="231"/>
                  <a:pt x="5" y="231"/>
                  <a:pt x="5" y="231"/>
                </a:cubicBezTo>
                <a:cubicBezTo>
                  <a:pt x="8" y="228"/>
                  <a:pt x="13" y="226"/>
                  <a:pt x="17" y="226"/>
                </a:cubicBezTo>
                <a:cubicBezTo>
                  <a:pt x="22" y="226"/>
                  <a:pt x="27" y="228"/>
                  <a:pt x="30" y="231"/>
                </a:cubicBezTo>
                <a:cubicBezTo>
                  <a:pt x="30" y="231"/>
                  <a:pt x="30" y="231"/>
                  <a:pt x="30" y="231"/>
                </a:cubicBezTo>
                <a:cubicBezTo>
                  <a:pt x="32" y="233"/>
                  <a:pt x="33" y="235"/>
                  <a:pt x="34" y="238"/>
                </a:cubicBezTo>
                <a:cubicBezTo>
                  <a:pt x="72" y="238"/>
                  <a:pt x="72" y="238"/>
                  <a:pt x="72" y="238"/>
                </a:cubicBezTo>
                <a:cubicBezTo>
                  <a:pt x="72" y="188"/>
                  <a:pt x="72" y="188"/>
                  <a:pt x="72" y="188"/>
                </a:cubicBezTo>
                <a:cubicBezTo>
                  <a:pt x="34" y="188"/>
                  <a:pt x="34" y="188"/>
                  <a:pt x="34" y="188"/>
                </a:cubicBezTo>
                <a:cubicBezTo>
                  <a:pt x="33" y="191"/>
                  <a:pt x="32" y="194"/>
                  <a:pt x="30" y="196"/>
                </a:cubicBezTo>
                <a:cubicBezTo>
                  <a:pt x="30" y="196"/>
                  <a:pt x="30" y="196"/>
                  <a:pt x="30" y="196"/>
                </a:cubicBezTo>
                <a:cubicBezTo>
                  <a:pt x="27" y="199"/>
                  <a:pt x="22" y="201"/>
                  <a:pt x="17" y="201"/>
                </a:cubicBezTo>
                <a:cubicBezTo>
                  <a:pt x="13" y="201"/>
                  <a:pt x="8" y="199"/>
                  <a:pt x="5" y="196"/>
                </a:cubicBezTo>
                <a:cubicBezTo>
                  <a:pt x="2" y="193"/>
                  <a:pt x="0" y="188"/>
                  <a:pt x="0" y="183"/>
                </a:cubicBezTo>
                <a:cubicBezTo>
                  <a:pt x="0" y="179"/>
                  <a:pt x="2" y="174"/>
                  <a:pt x="5" y="171"/>
                </a:cubicBezTo>
                <a:cubicBezTo>
                  <a:pt x="8" y="168"/>
                  <a:pt x="13" y="166"/>
                  <a:pt x="17" y="166"/>
                </a:cubicBezTo>
                <a:cubicBezTo>
                  <a:pt x="22" y="166"/>
                  <a:pt x="27" y="168"/>
                  <a:pt x="30" y="171"/>
                </a:cubicBezTo>
                <a:cubicBezTo>
                  <a:pt x="30" y="171"/>
                  <a:pt x="30" y="171"/>
                  <a:pt x="30" y="171"/>
                </a:cubicBezTo>
                <a:cubicBezTo>
                  <a:pt x="32" y="173"/>
                  <a:pt x="33" y="176"/>
                  <a:pt x="34" y="179"/>
                </a:cubicBezTo>
                <a:cubicBezTo>
                  <a:pt x="72" y="179"/>
                  <a:pt x="72" y="179"/>
                  <a:pt x="72" y="179"/>
                </a:cubicBezTo>
                <a:cubicBezTo>
                  <a:pt x="72" y="129"/>
                  <a:pt x="72" y="129"/>
                  <a:pt x="72" y="129"/>
                </a:cubicBezTo>
                <a:cubicBezTo>
                  <a:pt x="34" y="129"/>
                  <a:pt x="34" y="129"/>
                  <a:pt x="34" y="129"/>
                </a:cubicBezTo>
                <a:cubicBezTo>
                  <a:pt x="33" y="131"/>
                  <a:pt x="32" y="134"/>
                  <a:pt x="30" y="136"/>
                </a:cubicBezTo>
                <a:cubicBezTo>
                  <a:pt x="27" y="139"/>
                  <a:pt x="22" y="141"/>
                  <a:pt x="17" y="141"/>
                </a:cubicBezTo>
                <a:cubicBezTo>
                  <a:pt x="13" y="141"/>
                  <a:pt x="8" y="139"/>
                  <a:pt x="5" y="136"/>
                </a:cubicBezTo>
                <a:cubicBezTo>
                  <a:pt x="5" y="136"/>
                  <a:pt x="5" y="136"/>
                  <a:pt x="5" y="136"/>
                </a:cubicBezTo>
                <a:cubicBezTo>
                  <a:pt x="2" y="133"/>
                  <a:pt x="0" y="128"/>
                  <a:pt x="0" y="124"/>
                </a:cubicBezTo>
                <a:cubicBezTo>
                  <a:pt x="0" y="119"/>
                  <a:pt x="2" y="114"/>
                  <a:pt x="5" y="111"/>
                </a:cubicBezTo>
                <a:cubicBezTo>
                  <a:pt x="8" y="108"/>
                  <a:pt x="13" y="106"/>
                  <a:pt x="17" y="106"/>
                </a:cubicBezTo>
                <a:cubicBezTo>
                  <a:pt x="22" y="106"/>
                  <a:pt x="27" y="108"/>
                  <a:pt x="30" y="111"/>
                </a:cubicBezTo>
                <a:cubicBezTo>
                  <a:pt x="30" y="111"/>
                  <a:pt x="30" y="111"/>
                  <a:pt x="30" y="111"/>
                </a:cubicBezTo>
                <a:cubicBezTo>
                  <a:pt x="32" y="113"/>
                  <a:pt x="33" y="116"/>
                  <a:pt x="34" y="119"/>
                </a:cubicBezTo>
                <a:cubicBezTo>
                  <a:pt x="72" y="119"/>
                  <a:pt x="72" y="119"/>
                  <a:pt x="72" y="119"/>
                </a:cubicBezTo>
                <a:cubicBezTo>
                  <a:pt x="72" y="110"/>
                  <a:pt x="76" y="101"/>
                  <a:pt x="82" y="96"/>
                </a:cubicBezTo>
                <a:cubicBezTo>
                  <a:pt x="88" y="90"/>
                  <a:pt x="96" y="86"/>
                  <a:pt x="105" y="86"/>
                </a:cubicBezTo>
                <a:close/>
                <a:moveTo>
                  <a:pt x="12" y="118"/>
                </a:moveTo>
                <a:cubicBezTo>
                  <a:pt x="11" y="120"/>
                  <a:pt x="10" y="122"/>
                  <a:pt x="10" y="124"/>
                </a:cubicBezTo>
                <a:cubicBezTo>
                  <a:pt x="10" y="126"/>
                  <a:pt x="11" y="128"/>
                  <a:pt x="12" y="129"/>
                </a:cubicBezTo>
                <a:cubicBezTo>
                  <a:pt x="12" y="129"/>
                  <a:pt x="12" y="129"/>
                  <a:pt x="12" y="129"/>
                </a:cubicBezTo>
                <a:cubicBezTo>
                  <a:pt x="13" y="130"/>
                  <a:pt x="15" y="131"/>
                  <a:pt x="17" y="131"/>
                </a:cubicBezTo>
                <a:cubicBezTo>
                  <a:pt x="19" y="131"/>
                  <a:pt x="21" y="130"/>
                  <a:pt x="23" y="129"/>
                </a:cubicBezTo>
                <a:cubicBezTo>
                  <a:pt x="24" y="128"/>
                  <a:pt x="25" y="126"/>
                  <a:pt x="25" y="124"/>
                </a:cubicBezTo>
                <a:cubicBezTo>
                  <a:pt x="25" y="122"/>
                  <a:pt x="24" y="120"/>
                  <a:pt x="23" y="118"/>
                </a:cubicBezTo>
                <a:cubicBezTo>
                  <a:pt x="23" y="118"/>
                  <a:pt x="23" y="118"/>
                  <a:pt x="23" y="118"/>
                </a:cubicBezTo>
                <a:cubicBezTo>
                  <a:pt x="21" y="117"/>
                  <a:pt x="19" y="116"/>
                  <a:pt x="17" y="116"/>
                </a:cubicBezTo>
                <a:cubicBezTo>
                  <a:pt x="15" y="116"/>
                  <a:pt x="13" y="117"/>
                  <a:pt x="12" y="118"/>
                </a:cubicBezTo>
                <a:close/>
                <a:moveTo>
                  <a:pt x="12" y="238"/>
                </a:moveTo>
                <a:cubicBezTo>
                  <a:pt x="11" y="239"/>
                  <a:pt x="10" y="241"/>
                  <a:pt x="10" y="243"/>
                </a:cubicBezTo>
                <a:cubicBezTo>
                  <a:pt x="10" y="245"/>
                  <a:pt x="11" y="247"/>
                  <a:pt x="12" y="249"/>
                </a:cubicBezTo>
                <a:cubicBezTo>
                  <a:pt x="13" y="250"/>
                  <a:pt x="15" y="251"/>
                  <a:pt x="17" y="251"/>
                </a:cubicBezTo>
                <a:cubicBezTo>
                  <a:pt x="19" y="251"/>
                  <a:pt x="21" y="250"/>
                  <a:pt x="23" y="249"/>
                </a:cubicBezTo>
                <a:cubicBezTo>
                  <a:pt x="23" y="249"/>
                  <a:pt x="23" y="249"/>
                  <a:pt x="23" y="249"/>
                </a:cubicBezTo>
                <a:cubicBezTo>
                  <a:pt x="24" y="247"/>
                  <a:pt x="25" y="245"/>
                  <a:pt x="25" y="243"/>
                </a:cubicBezTo>
                <a:cubicBezTo>
                  <a:pt x="25" y="241"/>
                  <a:pt x="24" y="239"/>
                  <a:pt x="23" y="238"/>
                </a:cubicBezTo>
                <a:cubicBezTo>
                  <a:pt x="23" y="238"/>
                  <a:pt x="23" y="238"/>
                  <a:pt x="23" y="238"/>
                </a:cubicBezTo>
                <a:cubicBezTo>
                  <a:pt x="21" y="237"/>
                  <a:pt x="19" y="236"/>
                  <a:pt x="17" y="236"/>
                </a:cubicBezTo>
                <a:cubicBezTo>
                  <a:pt x="15" y="236"/>
                  <a:pt x="13" y="237"/>
                  <a:pt x="12" y="238"/>
                </a:cubicBezTo>
                <a:cubicBezTo>
                  <a:pt x="12" y="238"/>
                  <a:pt x="12" y="238"/>
                  <a:pt x="12" y="238"/>
                </a:cubicBezTo>
                <a:close/>
                <a:moveTo>
                  <a:pt x="12" y="178"/>
                </a:moveTo>
                <a:cubicBezTo>
                  <a:pt x="11" y="179"/>
                  <a:pt x="10" y="181"/>
                  <a:pt x="10" y="183"/>
                </a:cubicBezTo>
                <a:cubicBezTo>
                  <a:pt x="10" y="186"/>
                  <a:pt x="11" y="187"/>
                  <a:pt x="12" y="189"/>
                </a:cubicBezTo>
                <a:cubicBezTo>
                  <a:pt x="13" y="190"/>
                  <a:pt x="15" y="191"/>
                  <a:pt x="17" y="191"/>
                </a:cubicBezTo>
                <a:cubicBezTo>
                  <a:pt x="19" y="191"/>
                  <a:pt x="21" y="190"/>
                  <a:pt x="23" y="189"/>
                </a:cubicBezTo>
                <a:cubicBezTo>
                  <a:pt x="23" y="189"/>
                  <a:pt x="23" y="189"/>
                  <a:pt x="23" y="189"/>
                </a:cubicBezTo>
                <a:cubicBezTo>
                  <a:pt x="24" y="187"/>
                  <a:pt x="25" y="186"/>
                  <a:pt x="25" y="183"/>
                </a:cubicBezTo>
                <a:cubicBezTo>
                  <a:pt x="25" y="181"/>
                  <a:pt x="24" y="179"/>
                  <a:pt x="23" y="178"/>
                </a:cubicBezTo>
                <a:cubicBezTo>
                  <a:pt x="23" y="178"/>
                  <a:pt x="23" y="178"/>
                  <a:pt x="23" y="178"/>
                </a:cubicBezTo>
                <a:cubicBezTo>
                  <a:pt x="21" y="177"/>
                  <a:pt x="19" y="176"/>
                  <a:pt x="17" y="176"/>
                </a:cubicBezTo>
                <a:cubicBezTo>
                  <a:pt x="15" y="176"/>
                  <a:pt x="13" y="177"/>
                  <a:pt x="12" y="178"/>
                </a:cubicBezTo>
                <a:close/>
                <a:moveTo>
                  <a:pt x="229" y="352"/>
                </a:moveTo>
                <a:cubicBezTo>
                  <a:pt x="231" y="352"/>
                  <a:pt x="233" y="352"/>
                  <a:pt x="234" y="350"/>
                </a:cubicBezTo>
                <a:cubicBezTo>
                  <a:pt x="234" y="350"/>
                  <a:pt x="234" y="350"/>
                  <a:pt x="234" y="350"/>
                </a:cubicBezTo>
                <a:cubicBezTo>
                  <a:pt x="235" y="349"/>
                  <a:pt x="236" y="347"/>
                  <a:pt x="236" y="345"/>
                </a:cubicBezTo>
                <a:cubicBezTo>
                  <a:pt x="236" y="343"/>
                  <a:pt x="235" y="341"/>
                  <a:pt x="234" y="340"/>
                </a:cubicBezTo>
                <a:cubicBezTo>
                  <a:pt x="234" y="340"/>
                  <a:pt x="234" y="340"/>
                  <a:pt x="234" y="340"/>
                </a:cubicBezTo>
                <a:cubicBezTo>
                  <a:pt x="233" y="338"/>
                  <a:pt x="231" y="337"/>
                  <a:pt x="229" y="337"/>
                </a:cubicBezTo>
                <a:cubicBezTo>
                  <a:pt x="227" y="337"/>
                  <a:pt x="225" y="338"/>
                  <a:pt x="223" y="340"/>
                </a:cubicBezTo>
                <a:cubicBezTo>
                  <a:pt x="223" y="340"/>
                  <a:pt x="223" y="340"/>
                  <a:pt x="223" y="340"/>
                </a:cubicBezTo>
                <a:cubicBezTo>
                  <a:pt x="222" y="341"/>
                  <a:pt x="221" y="343"/>
                  <a:pt x="221" y="345"/>
                </a:cubicBezTo>
                <a:cubicBezTo>
                  <a:pt x="221" y="347"/>
                  <a:pt x="222" y="349"/>
                  <a:pt x="223" y="350"/>
                </a:cubicBezTo>
                <a:cubicBezTo>
                  <a:pt x="225" y="352"/>
                  <a:pt x="227" y="352"/>
                  <a:pt x="229" y="352"/>
                </a:cubicBezTo>
                <a:close/>
                <a:moveTo>
                  <a:pt x="109" y="352"/>
                </a:moveTo>
                <a:cubicBezTo>
                  <a:pt x="111" y="352"/>
                  <a:pt x="113" y="352"/>
                  <a:pt x="114" y="350"/>
                </a:cubicBezTo>
                <a:cubicBezTo>
                  <a:pt x="116" y="349"/>
                  <a:pt x="117" y="347"/>
                  <a:pt x="117" y="345"/>
                </a:cubicBezTo>
                <a:cubicBezTo>
                  <a:pt x="117" y="343"/>
                  <a:pt x="116" y="341"/>
                  <a:pt x="114" y="340"/>
                </a:cubicBezTo>
                <a:cubicBezTo>
                  <a:pt x="114" y="340"/>
                  <a:pt x="114" y="340"/>
                  <a:pt x="114" y="340"/>
                </a:cubicBezTo>
                <a:cubicBezTo>
                  <a:pt x="113" y="338"/>
                  <a:pt x="111" y="337"/>
                  <a:pt x="109" y="337"/>
                </a:cubicBezTo>
                <a:cubicBezTo>
                  <a:pt x="107" y="337"/>
                  <a:pt x="105" y="338"/>
                  <a:pt x="104" y="340"/>
                </a:cubicBezTo>
                <a:cubicBezTo>
                  <a:pt x="104" y="340"/>
                  <a:pt x="104" y="340"/>
                  <a:pt x="104" y="340"/>
                </a:cubicBezTo>
                <a:cubicBezTo>
                  <a:pt x="102" y="341"/>
                  <a:pt x="101" y="343"/>
                  <a:pt x="101" y="345"/>
                </a:cubicBezTo>
                <a:cubicBezTo>
                  <a:pt x="101" y="347"/>
                  <a:pt x="102" y="349"/>
                  <a:pt x="104" y="350"/>
                </a:cubicBezTo>
                <a:cubicBezTo>
                  <a:pt x="104" y="350"/>
                  <a:pt x="104" y="350"/>
                  <a:pt x="104" y="350"/>
                </a:cubicBezTo>
                <a:cubicBezTo>
                  <a:pt x="105" y="352"/>
                  <a:pt x="107" y="352"/>
                  <a:pt x="109" y="352"/>
                </a:cubicBezTo>
                <a:close/>
                <a:moveTo>
                  <a:pt x="169" y="352"/>
                </a:moveTo>
                <a:cubicBezTo>
                  <a:pt x="171" y="352"/>
                  <a:pt x="173" y="352"/>
                  <a:pt x="174" y="350"/>
                </a:cubicBezTo>
                <a:cubicBezTo>
                  <a:pt x="176" y="349"/>
                  <a:pt x="176" y="347"/>
                  <a:pt x="176" y="345"/>
                </a:cubicBezTo>
                <a:cubicBezTo>
                  <a:pt x="176" y="343"/>
                  <a:pt x="176" y="341"/>
                  <a:pt x="174" y="340"/>
                </a:cubicBezTo>
                <a:cubicBezTo>
                  <a:pt x="174" y="340"/>
                  <a:pt x="174" y="340"/>
                  <a:pt x="174" y="340"/>
                </a:cubicBezTo>
                <a:cubicBezTo>
                  <a:pt x="173" y="338"/>
                  <a:pt x="171" y="337"/>
                  <a:pt x="169" y="337"/>
                </a:cubicBezTo>
                <a:cubicBezTo>
                  <a:pt x="167" y="337"/>
                  <a:pt x="165" y="338"/>
                  <a:pt x="163" y="340"/>
                </a:cubicBezTo>
                <a:cubicBezTo>
                  <a:pt x="163" y="340"/>
                  <a:pt x="163" y="340"/>
                  <a:pt x="163" y="340"/>
                </a:cubicBezTo>
                <a:cubicBezTo>
                  <a:pt x="162" y="341"/>
                  <a:pt x="161" y="343"/>
                  <a:pt x="161" y="345"/>
                </a:cubicBezTo>
                <a:cubicBezTo>
                  <a:pt x="161" y="347"/>
                  <a:pt x="162" y="349"/>
                  <a:pt x="163" y="350"/>
                </a:cubicBezTo>
                <a:cubicBezTo>
                  <a:pt x="165" y="352"/>
                  <a:pt x="167" y="352"/>
                  <a:pt x="169" y="352"/>
                </a:cubicBezTo>
                <a:close/>
                <a:moveTo>
                  <a:pt x="328" y="124"/>
                </a:moveTo>
                <a:cubicBezTo>
                  <a:pt x="328" y="122"/>
                  <a:pt x="327" y="120"/>
                  <a:pt x="326" y="118"/>
                </a:cubicBezTo>
                <a:cubicBezTo>
                  <a:pt x="324" y="117"/>
                  <a:pt x="322" y="116"/>
                  <a:pt x="320" y="116"/>
                </a:cubicBezTo>
                <a:cubicBezTo>
                  <a:pt x="318" y="116"/>
                  <a:pt x="316" y="117"/>
                  <a:pt x="315" y="118"/>
                </a:cubicBezTo>
                <a:cubicBezTo>
                  <a:pt x="314" y="120"/>
                  <a:pt x="313" y="122"/>
                  <a:pt x="313" y="124"/>
                </a:cubicBezTo>
                <a:cubicBezTo>
                  <a:pt x="313" y="126"/>
                  <a:pt x="314" y="128"/>
                  <a:pt x="315" y="129"/>
                </a:cubicBezTo>
                <a:cubicBezTo>
                  <a:pt x="315" y="129"/>
                  <a:pt x="315" y="129"/>
                  <a:pt x="315" y="129"/>
                </a:cubicBezTo>
                <a:cubicBezTo>
                  <a:pt x="316" y="130"/>
                  <a:pt x="318" y="131"/>
                  <a:pt x="320" y="131"/>
                </a:cubicBezTo>
                <a:cubicBezTo>
                  <a:pt x="322" y="131"/>
                  <a:pt x="324" y="130"/>
                  <a:pt x="326" y="129"/>
                </a:cubicBezTo>
                <a:cubicBezTo>
                  <a:pt x="326" y="129"/>
                  <a:pt x="326" y="129"/>
                  <a:pt x="326" y="129"/>
                </a:cubicBezTo>
                <a:cubicBezTo>
                  <a:pt x="327" y="128"/>
                  <a:pt x="328" y="126"/>
                  <a:pt x="328" y="124"/>
                </a:cubicBezTo>
                <a:close/>
                <a:moveTo>
                  <a:pt x="328" y="243"/>
                </a:moveTo>
                <a:cubicBezTo>
                  <a:pt x="328" y="241"/>
                  <a:pt x="327" y="239"/>
                  <a:pt x="326" y="238"/>
                </a:cubicBezTo>
                <a:cubicBezTo>
                  <a:pt x="326" y="238"/>
                  <a:pt x="326" y="238"/>
                  <a:pt x="326" y="238"/>
                </a:cubicBezTo>
                <a:cubicBezTo>
                  <a:pt x="324" y="237"/>
                  <a:pt x="322" y="236"/>
                  <a:pt x="320" y="236"/>
                </a:cubicBezTo>
                <a:cubicBezTo>
                  <a:pt x="318" y="236"/>
                  <a:pt x="316" y="237"/>
                  <a:pt x="315" y="238"/>
                </a:cubicBezTo>
                <a:cubicBezTo>
                  <a:pt x="315" y="238"/>
                  <a:pt x="315" y="238"/>
                  <a:pt x="315" y="238"/>
                </a:cubicBezTo>
                <a:cubicBezTo>
                  <a:pt x="314" y="239"/>
                  <a:pt x="313" y="241"/>
                  <a:pt x="313" y="243"/>
                </a:cubicBezTo>
                <a:cubicBezTo>
                  <a:pt x="313" y="245"/>
                  <a:pt x="314" y="247"/>
                  <a:pt x="315" y="249"/>
                </a:cubicBezTo>
                <a:cubicBezTo>
                  <a:pt x="316" y="250"/>
                  <a:pt x="318" y="251"/>
                  <a:pt x="320" y="251"/>
                </a:cubicBezTo>
                <a:cubicBezTo>
                  <a:pt x="322" y="251"/>
                  <a:pt x="324" y="250"/>
                  <a:pt x="326" y="249"/>
                </a:cubicBezTo>
                <a:cubicBezTo>
                  <a:pt x="327" y="247"/>
                  <a:pt x="328" y="245"/>
                  <a:pt x="328" y="243"/>
                </a:cubicBezTo>
                <a:close/>
                <a:moveTo>
                  <a:pt x="328" y="183"/>
                </a:moveTo>
                <a:cubicBezTo>
                  <a:pt x="328" y="181"/>
                  <a:pt x="327" y="179"/>
                  <a:pt x="326" y="178"/>
                </a:cubicBezTo>
                <a:cubicBezTo>
                  <a:pt x="324" y="177"/>
                  <a:pt x="322" y="176"/>
                  <a:pt x="320" y="176"/>
                </a:cubicBezTo>
                <a:cubicBezTo>
                  <a:pt x="318" y="176"/>
                  <a:pt x="316" y="177"/>
                  <a:pt x="315" y="178"/>
                </a:cubicBezTo>
                <a:cubicBezTo>
                  <a:pt x="314" y="179"/>
                  <a:pt x="313" y="181"/>
                  <a:pt x="313" y="183"/>
                </a:cubicBezTo>
                <a:cubicBezTo>
                  <a:pt x="313" y="186"/>
                  <a:pt x="314" y="187"/>
                  <a:pt x="315" y="189"/>
                </a:cubicBezTo>
                <a:cubicBezTo>
                  <a:pt x="316" y="190"/>
                  <a:pt x="318" y="191"/>
                  <a:pt x="320" y="191"/>
                </a:cubicBezTo>
                <a:cubicBezTo>
                  <a:pt x="322" y="191"/>
                  <a:pt x="324" y="190"/>
                  <a:pt x="326" y="189"/>
                </a:cubicBezTo>
                <a:cubicBezTo>
                  <a:pt x="327" y="187"/>
                  <a:pt x="328" y="186"/>
                  <a:pt x="328" y="183"/>
                </a:cubicBezTo>
                <a:close/>
                <a:moveTo>
                  <a:pt x="174" y="12"/>
                </a:moveTo>
                <a:cubicBezTo>
                  <a:pt x="173" y="11"/>
                  <a:pt x="171" y="10"/>
                  <a:pt x="169" y="10"/>
                </a:cubicBezTo>
                <a:cubicBezTo>
                  <a:pt x="167" y="10"/>
                  <a:pt x="165" y="11"/>
                  <a:pt x="163" y="12"/>
                </a:cubicBezTo>
                <a:cubicBezTo>
                  <a:pt x="162" y="13"/>
                  <a:pt x="161" y="15"/>
                  <a:pt x="161" y="17"/>
                </a:cubicBezTo>
                <a:cubicBezTo>
                  <a:pt x="161" y="20"/>
                  <a:pt x="162" y="21"/>
                  <a:pt x="163" y="23"/>
                </a:cubicBezTo>
                <a:cubicBezTo>
                  <a:pt x="163" y="23"/>
                  <a:pt x="163" y="23"/>
                  <a:pt x="163" y="23"/>
                </a:cubicBezTo>
                <a:cubicBezTo>
                  <a:pt x="165" y="24"/>
                  <a:pt x="167" y="25"/>
                  <a:pt x="169" y="25"/>
                </a:cubicBezTo>
                <a:cubicBezTo>
                  <a:pt x="171" y="25"/>
                  <a:pt x="173" y="24"/>
                  <a:pt x="174" y="23"/>
                </a:cubicBezTo>
                <a:cubicBezTo>
                  <a:pt x="174" y="23"/>
                  <a:pt x="174" y="23"/>
                  <a:pt x="174" y="23"/>
                </a:cubicBezTo>
                <a:cubicBezTo>
                  <a:pt x="176" y="21"/>
                  <a:pt x="176" y="20"/>
                  <a:pt x="176" y="17"/>
                </a:cubicBezTo>
                <a:cubicBezTo>
                  <a:pt x="176" y="15"/>
                  <a:pt x="176" y="13"/>
                  <a:pt x="174" y="12"/>
                </a:cubicBezTo>
                <a:close/>
                <a:moveTo>
                  <a:pt x="289" y="10"/>
                </a:moveTo>
                <a:cubicBezTo>
                  <a:pt x="287" y="10"/>
                  <a:pt x="285" y="11"/>
                  <a:pt x="284" y="12"/>
                </a:cubicBezTo>
                <a:cubicBezTo>
                  <a:pt x="284" y="12"/>
                  <a:pt x="284" y="12"/>
                  <a:pt x="284" y="12"/>
                </a:cubicBezTo>
                <a:cubicBezTo>
                  <a:pt x="282" y="13"/>
                  <a:pt x="281" y="15"/>
                  <a:pt x="281" y="17"/>
                </a:cubicBezTo>
                <a:cubicBezTo>
                  <a:pt x="281" y="19"/>
                  <a:pt x="282" y="21"/>
                  <a:pt x="284" y="23"/>
                </a:cubicBezTo>
                <a:cubicBezTo>
                  <a:pt x="285" y="24"/>
                  <a:pt x="287" y="25"/>
                  <a:pt x="289" y="25"/>
                </a:cubicBezTo>
                <a:cubicBezTo>
                  <a:pt x="291" y="25"/>
                  <a:pt x="293" y="24"/>
                  <a:pt x="294" y="23"/>
                </a:cubicBezTo>
                <a:cubicBezTo>
                  <a:pt x="294" y="23"/>
                  <a:pt x="294" y="23"/>
                  <a:pt x="294" y="23"/>
                </a:cubicBezTo>
                <a:cubicBezTo>
                  <a:pt x="296" y="21"/>
                  <a:pt x="296" y="20"/>
                  <a:pt x="296" y="17"/>
                </a:cubicBezTo>
                <a:cubicBezTo>
                  <a:pt x="296" y="15"/>
                  <a:pt x="296" y="13"/>
                  <a:pt x="294" y="12"/>
                </a:cubicBezTo>
                <a:cubicBezTo>
                  <a:pt x="293" y="11"/>
                  <a:pt x="291" y="10"/>
                  <a:pt x="289" y="10"/>
                </a:cubicBezTo>
                <a:close/>
                <a:moveTo>
                  <a:pt x="226" y="197"/>
                </a:moveTo>
                <a:cubicBezTo>
                  <a:pt x="226" y="196"/>
                  <a:pt x="226" y="196"/>
                  <a:pt x="226" y="196"/>
                </a:cubicBezTo>
                <a:cubicBezTo>
                  <a:pt x="226" y="195"/>
                  <a:pt x="226" y="195"/>
                  <a:pt x="226" y="194"/>
                </a:cubicBezTo>
                <a:cubicBezTo>
                  <a:pt x="226" y="171"/>
                  <a:pt x="226" y="171"/>
                  <a:pt x="226" y="171"/>
                </a:cubicBezTo>
                <a:cubicBezTo>
                  <a:pt x="226" y="171"/>
                  <a:pt x="226" y="170"/>
                  <a:pt x="226" y="170"/>
                </a:cubicBezTo>
                <a:cubicBezTo>
                  <a:pt x="226" y="170"/>
                  <a:pt x="226" y="169"/>
                  <a:pt x="226" y="169"/>
                </a:cubicBezTo>
                <a:cubicBezTo>
                  <a:pt x="226" y="134"/>
                  <a:pt x="226" y="134"/>
                  <a:pt x="226" y="134"/>
                </a:cubicBezTo>
                <a:cubicBezTo>
                  <a:pt x="226" y="132"/>
                  <a:pt x="225" y="130"/>
                  <a:pt x="223" y="128"/>
                </a:cubicBezTo>
                <a:cubicBezTo>
                  <a:pt x="222" y="127"/>
                  <a:pt x="220" y="126"/>
                  <a:pt x="217" y="126"/>
                </a:cubicBezTo>
                <a:cubicBezTo>
                  <a:pt x="120" y="126"/>
                  <a:pt x="120" y="126"/>
                  <a:pt x="120" y="126"/>
                </a:cubicBezTo>
                <a:cubicBezTo>
                  <a:pt x="118" y="126"/>
                  <a:pt x="116" y="127"/>
                  <a:pt x="114" y="128"/>
                </a:cubicBezTo>
                <a:cubicBezTo>
                  <a:pt x="113" y="130"/>
                  <a:pt x="112" y="132"/>
                  <a:pt x="112" y="134"/>
                </a:cubicBezTo>
                <a:cubicBezTo>
                  <a:pt x="112" y="231"/>
                  <a:pt x="112" y="231"/>
                  <a:pt x="112" y="231"/>
                </a:cubicBezTo>
                <a:cubicBezTo>
                  <a:pt x="112" y="234"/>
                  <a:pt x="113" y="236"/>
                  <a:pt x="114" y="237"/>
                </a:cubicBezTo>
                <a:cubicBezTo>
                  <a:pt x="114" y="237"/>
                  <a:pt x="114" y="237"/>
                  <a:pt x="114" y="237"/>
                </a:cubicBezTo>
                <a:cubicBezTo>
                  <a:pt x="116" y="239"/>
                  <a:pt x="118" y="240"/>
                  <a:pt x="120" y="240"/>
                </a:cubicBezTo>
                <a:cubicBezTo>
                  <a:pt x="217" y="240"/>
                  <a:pt x="217" y="240"/>
                  <a:pt x="217" y="240"/>
                </a:cubicBezTo>
                <a:cubicBezTo>
                  <a:pt x="220" y="240"/>
                  <a:pt x="222" y="239"/>
                  <a:pt x="223" y="237"/>
                </a:cubicBezTo>
                <a:cubicBezTo>
                  <a:pt x="225" y="236"/>
                  <a:pt x="226" y="234"/>
                  <a:pt x="226" y="231"/>
                </a:cubicBezTo>
                <a:cubicBezTo>
                  <a:pt x="226" y="197"/>
                  <a:pt x="226" y="197"/>
                  <a:pt x="226" y="197"/>
                </a:cubicBezTo>
                <a:close/>
                <a:moveTo>
                  <a:pt x="236" y="191"/>
                </a:moveTo>
                <a:cubicBezTo>
                  <a:pt x="254" y="191"/>
                  <a:pt x="254" y="191"/>
                  <a:pt x="254" y="191"/>
                </a:cubicBezTo>
                <a:cubicBezTo>
                  <a:pt x="255" y="191"/>
                  <a:pt x="255" y="191"/>
                  <a:pt x="256" y="191"/>
                </a:cubicBezTo>
                <a:cubicBezTo>
                  <a:pt x="256" y="175"/>
                  <a:pt x="256" y="175"/>
                  <a:pt x="256" y="175"/>
                </a:cubicBezTo>
                <a:cubicBezTo>
                  <a:pt x="255" y="175"/>
                  <a:pt x="255" y="175"/>
                  <a:pt x="254" y="175"/>
                </a:cubicBezTo>
                <a:cubicBezTo>
                  <a:pt x="236" y="175"/>
                  <a:pt x="236" y="175"/>
                  <a:pt x="236" y="175"/>
                </a:cubicBezTo>
                <a:cubicBezTo>
                  <a:pt x="236" y="191"/>
                  <a:pt x="236" y="191"/>
                  <a:pt x="236" y="191"/>
                </a:cubicBezTo>
                <a:close/>
                <a:moveTo>
                  <a:pt x="256" y="200"/>
                </a:moveTo>
                <a:cubicBezTo>
                  <a:pt x="255" y="200"/>
                  <a:pt x="255" y="200"/>
                  <a:pt x="254" y="200"/>
                </a:cubicBezTo>
                <a:cubicBezTo>
                  <a:pt x="236" y="200"/>
                  <a:pt x="236" y="200"/>
                  <a:pt x="236" y="200"/>
                </a:cubicBezTo>
                <a:cubicBezTo>
                  <a:pt x="236" y="231"/>
                  <a:pt x="236" y="231"/>
                  <a:pt x="236" y="231"/>
                </a:cubicBezTo>
                <a:cubicBezTo>
                  <a:pt x="236" y="236"/>
                  <a:pt x="234" y="241"/>
                  <a:pt x="230" y="244"/>
                </a:cubicBezTo>
                <a:cubicBezTo>
                  <a:pt x="227" y="248"/>
                  <a:pt x="222" y="250"/>
                  <a:pt x="217" y="250"/>
                </a:cubicBezTo>
                <a:cubicBezTo>
                  <a:pt x="120" y="250"/>
                  <a:pt x="120" y="250"/>
                  <a:pt x="120" y="250"/>
                </a:cubicBezTo>
                <a:cubicBezTo>
                  <a:pt x="115" y="250"/>
                  <a:pt x="111" y="248"/>
                  <a:pt x="107" y="244"/>
                </a:cubicBezTo>
                <a:cubicBezTo>
                  <a:pt x="107" y="244"/>
                  <a:pt x="107" y="244"/>
                  <a:pt x="107" y="244"/>
                </a:cubicBezTo>
                <a:cubicBezTo>
                  <a:pt x="107" y="244"/>
                  <a:pt x="107" y="244"/>
                  <a:pt x="107" y="244"/>
                </a:cubicBezTo>
                <a:cubicBezTo>
                  <a:pt x="104" y="241"/>
                  <a:pt x="102" y="236"/>
                  <a:pt x="102" y="231"/>
                </a:cubicBezTo>
                <a:cubicBezTo>
                  <a:pt x="102" y="200"/>
                  <a:pt x="102" y="200"/>
                  <a:pt x="102" y="200"/>
                </a:cubicBezTo>
                <a:cubicBezTo>
                  <a:pt x="82" y="200"/>
                  <a:pt x="82" y="200"/>
                  <a:pt x="82" y="200"/>
                </a:cubicBezTo>
                <a:cubicBezTo>
                  <a:pt x="82" y="246"/>
                  <a:pt x="82" y="246"/>
                  <a:pt x="82" y="246"/>
                </a:cubicBezTo>
                <a:cubicBezTo>
                  <a:pt x="82" y="253"/>
                  <a:pt x="84" y="259"/>
                  <a:pt x="89" y="263"/>
                </a:cubicBezTo>
                <a:cubicBezTo>
                  <a:pt x="89" y="263"/>
                  <a:pt x="89" y="263"/>
                  <a:pt x="89" y="263"/>
                </a:cubicBezTo>
                <a:cubicBezTo>
                  <a:pt x="93" y="267"/>
                  <a:pt x="99" y="270"/>
                  <a:pt x="105" y="270"/>
                </a:cubicBezTo>
                <a:cubicBezTo>
                  <a:pt x="233" y="270"/>
                  <a:pt x="233" y="270"/>
                  <a:pt x="233" y="270"/>
                </a:cubicBezTo>
                <a:cubicBezTo>
                  <a:pt x="239" y="270"/>
                  <a:pt x="245" y="267"/>
                  <a:pt x="249" y="263"/>
                </a:cubicBezTo>
                <a:cubicBezTo>
                  <a:pt x="249" y="263"/>
                  <a:pt x="249" y="263"/>
                  <a:pt x="249" y="263"/>
                </a:cubicBezTo>
                <a:cubicBezTo>
                  <a:pt x="253" y="259"/>
                  <a:pt x="256" y="253"/>
                  <a:pt x="256" y="246"/>
                </a:cubicBezTo>
                <a:cubicBezTo>
                  <a:pt x="256" y="200"/>
                  <a:pt x="256" y="200"/>
                  <a:pt x="256" y="200"/>
                </a:cubicBezTo>
                <a:close/>
                <a:moveTo>
                  <a:pt x="236" y="165"/>
                </a:moveTo>
                <a:cubicBezTo>
                  <a:pt x="254" y="165"/>
                  <a:pt x="254" y="165"/>
                  <a:pt x="254" y="165"/>
                </a:cubicBezTo>
                <a:cubicBezTo>
                  <a:pt x="255" y="165"/>
                  <a:pt x="255" y="165"/>
                  <a:pt x="256" y="165"/>
                </a:cubicBezTo>
                <a:cubicBezTo>
                  <a:pt x="256" y="119"/>
                  <a:pt x="256" y="119"/>
                  <a:pt x="256" y="119"/>
                </a:cubicBezTo>
                <a:cubicBezTo>
                  <a:pt x="256" y="113"/>
                  <a:pt x="253" y="107"/>
                  <a:pt x="249" y="103"/>
                </a:cubicBezTo>
                <a:cubicBezTo>
                  <a:pt x="245" y="98"/>
                  <a:pt x="239" y="96"/>
                  <a:pt x="233" y="96"/>
                </a:cubicBezTo>
                <a:cubicBezTo>
                  <a:pt x="105" y="96"/>
                  <a:pt x="105" y="96"/>
                  <a:pt x="105" y="96"/>
                </a:cubicBezTo>
                <a:cubicBezTo>
                  <a:pt x="99" y="96"/>
                  <a:pt x="93" y="98"/>
                  <a:pt x="89" y="103"/>
                </a:cubicBezTo>
                <a:cubicBezTo>
                  <a:pt x="84" y="107"/>
                  <a:pt x="82" y="113"/>
                  <a:pt x="82" y="119"/>
                </a:cubicBezTo>
                <a:cubicBezTo>
                  <a:pt x="82" y="165"/>
                  <a:pt x="82" y="165"/>
                  <a:pt x="82" y="165"/>
                </a:cubicBezTo>
                <a:cubicBezTo>
                  <a:pt x="102" y="165"/>
                  <a:pt x="102" y="165"/>
                  <a:pt x="102" y="165"/>
                </a:cubicBezTo>
                <a:cubicBezTo>
                  <a:pt x="102" y="134"/>
                  <a:pt x="102" y="134"/>
                  <a:pt x="102" y="134"/>
                </a:cubicBezTo>
                <a:cubicBezTo>
                  <a:pt x="102" y="129"/>
                  <a:pt x="104" y="124"/>
                  <a:pt x="107" y="121"/>
                </a:cubicBezTo>
                <a:cubicBezTo>
                  <a:pt x="111" y="118"/>
                  <a:pt x="115" y="116"/>
                  <a:pt x="120" y="116"/>
                </a:cubicBezTo>
                <a:cubicBezTo>
                  <a:pt x="217" y="116"/>
                  <a:pt x="217" y="116"/>
                  <a:pt x="217" y="116"/>
                </a:cubicBezTo>
                <a:cubicBezTo>
                  <a:pt x="222" y="116"/>
                  <a:pt x="227" y="118"/>
                  <a:pt x="230" y="121"/>
                </a:cubicBezTo>
                <a:cubicBezTo>
                  <a:pt x="230" y="121"/>
                  <a:pt x="230" y="121"/>
                  <a:pt x="230" y="121"/>
                </a:cubicBezTo>
                <a:cubicBezTo>
                  <a:pt x="234" y="124"/>
                  <a:pt x="236" y="129"/>
                  <a:pt x="236" y="134"/>
                </a:cubicBezTo>
                <a:cubicBezTo>
                  <a:pt x="236" y="165"/>
                  <a:pt x="236" y="165"/>
                  <a:pt x="236" y="165"/>
                </a:cubicBezTo>
                <a:close/>
                <a:moveTo>
                  <a:pt x="82" y="191"/>
                </a:moveTo>
                <a:cubicBezTo>
                  <a:pt x="102" y="191"/>
                  <a:pt x="102" y="191"/>
                  <a:pt x="102" y="191"/>
                </a:cubicBezTo>
                <a:cubicBezTo>
                  <a:pt x="102" y="175"/>
                  <a:pt x="102" y="175"/>
                  <a:pt x="102" y="175"/>
                </a:cubicBezTo>
                <a:cubicBezTo>
                  <a:pt x="82" y="175"/>
                  <a:pt x="82" y="175"/>
                  <a:pt x="82" y="175"/>
                </a:cubicBezTo>
                <a:cubicBezTo>
                  <a:pt x="82" y="191"/>
                  <a:pt x="82" y="191"/>
                  <a:pt x="82" y="191"/>
                </a:cubicBezTo>
                <a:close/>
                <a:moveTo>
                  <a:pt x="207" y="211"/>
                </a:moveTo>
                <a:cubicBezTo>
                  <a:pt x="201" y="211"/>
                  <a:pt x="197" y="216"/>
                  <a:pt x="197" y="221"/>
                </a:cubicBezTo>
                <a:cubicBezTo>
                  <a:pt x="197" y="227"/>
                  <a:pt x="201" y="231"/>
                  <a:pt x="207" y="231"/>
                </a:cubicBezTo>
                <a:cubicBezTo>
                  <a:pt x="213" y="231"/>
                  <a:pt x="217" y="227"/>
                  <a:pt x="217" y="221"/>
                </a:cubicBezTo>
                <a:cubicBezTo>
                  <a:pt x="217" y="216"/>
                  <a:pt x="213" y="211"/>
                  <a:pt x="207" y="211"/>
                </a:cubicBezTo>
                <a:close/>
                <a:moveTo>
                  <a:pt x="181" y="211"/>
                </a:moveTo>
                <a:cubicBezTo>
                  <a:pt x="175" y="211"/>
                  <a:pt x="171" y="216"/>
                  <a:pt x="171" y="221"/>
                </a:cubicBezTo>
                <a:cubicBezTo>
                  <a:pt x="171" y="227"/>
                  <a:pt x="175" y="231"/>
                  <a:pt x="181" y="231"/>
                </a:cubicBezTo>
                <a:cubicBezTo>
                  <a:pt x="187" y="231"/>
                  <a:pt x="191" y="227"/>
                  <a:pt x="191" y="221"/>
                </a:cubicBezTo>
                <a:cubicBezTo>
                  <a:pt x="191" y="216"/>
                  <a:pt x="187" y="211"/>
                  <a:pt x="181" y="211"/>
                </a:cubicBezTo>
                <a:close/>
                <a:moveTo>
                  <a:pt x="155" y="211"/>
                </a:moveTo>
                <a:cubicBezTo>
                  <a:pt x="149" y="211"/>
                  <a:pt x="145" y="216"/>
                  <a:pt x="145" y="221"/>
                </a:cubicBezTo>
                <a:cubicBezTo>
                  <a:pt x="145" y="227"/>
                  <a:pt x="149" y="231"/>
                  <a:pt x="155" y="231"/>
                </a:cubicBezTo>
                <a:cubicBezTo>
                  <a:pt x="161" y="231"/>
                  <a:pt x="165" y="227"/>
                  <a:pt x="165" y="221"/>
                </a:cubicBezTo>
                <a:cubicBezTo>
                  <a:pt x="165" y="216"/>
                  <a:pt x="161" y="211"/>
                  <a:pt x="155" y="211"/>
                </a:cubicBezTo>
                <a:close/>
                <a:moveTo>
                  <a:pt x="129" y="211"/>
                </a:moveTo>
                <a:cubicBezTo>
                  <a:pt x="124" y="211"/>
                  <a:pt x="119" y="216"/>
                  <a:pt x="119" y="221"/>
                </a:cubicBezTo>
                <a:cubicBezTo>
                  <a:pt x="119" y="227"/>
                  <a:pt x="124" y="231"/>
                  <a:pt x="129" y="231"/>
                </a:cubicBezTo>
                <a:cubicBezTo>
                  <a:pt x="135" y="231"/>
                  <a:pt x="139" y="227"/>
                  <a:pt x="139" y="221"/>
                </a:cubicBezTo>
                <a:cubicBezTo>
                  <a:pt x="139" y="216"/>
                  <a:pt x="135" y="211"/>
                  <a:pt x="129" y="211"/>
                </a:cubicBezTo>
                <a:close/>
                <a:moveTo>
                  <a:pt x="207" y="186"/>
                </a:moveTo>
                <a:cubicBezTo>
                  <a:pt x="201" y="186"/>
                  <a:pt x="197" y="190"/>
                  <a:pt x="197" y="196"/>
                </a:cubicBezTo>
                <a:cubicBezTo>
                  <a:pt x="197" y="202"/>
                  <a:pt x="201" y="206"/>
                  <a:pt x="207" y="206"/>
                </a:cubicBezTo>
                <a:cubicBezTo>
                  <a:pt x="213" y="206"/>
                  <a:pt x="217" y="202"/>
                  <a:pt x="217" y="196"/>
                </a:cubicBezTo>
                <a:cubicBezTo>
                  <a:pt x="217" y="190"/>
                  <a:pt x="213" y="186"/>
                  <a:pt x="207" y="186"/>
                </a:cubicBezTo>
                <a:close/>
                <a:moveTo>
                  <a:pt x="181" y="186"/>
                </a:moveTo>
                <a:cubicBezTo>
                  <a:pt x="175" y="186"/>
                  <a:pt x="171" y="190"/>
                  <a:pt x="171" y="196"/>
                </a:cubicBezTo>
                <a:cubicBezTo>
                  <a:pt x="171" y="202"/>
                  <a:pt x="175" y="206"/>
                  <a:pt x="181" y="206"/>
                </a:cubicBezTo>
                <a:cubicBezTo>
                  <a:pt x="187" y="206"/>
                  <a:pt x="191" y="202"/>
                  <a:pt x="191" y="196"/>
                </a:cubicBezTo>
                <a:cubicBezTo>
                  <a:pt x="191" y="190"/>
                  <a:pt x="187" y="186"/>
                  <a:pt x="181" y="186"/>
                </a:cubicBezTo>
                <a:close/>
                <a:moveTo>
                  <a:pt x="155" y="186"/>
                </a:moveTo>
                <a:cubicBezTo>
                  <a:pt x="149" y="186"/>
                  <a:pt x="145" y="190"/>
                  <a:pt x="145" y="196"/>
                </a:cubicBezTo>
                <a:cubicBezTo>
                  <a:pt x="145" y="202"/>
                  <a:pt x="149" y="206"/>
                  <a:pt x="155" y="206"/>
                </a:cubicBezTo>
                <a:cubicBezTo>
                  <a:pt x="161" y="206"/>
                  <a:pt x="165" y="202"/>
                  <a:pt x="165" y="196"/>
                </a:cubicBezTo>
                <a:cubicBezTo>
                  <a:pt x="165" y="190"/>
                  <a:pt x="161" y="186"/>
                  <a:pt x="155" y="186"/>
                </a:cubicBezTo>
                <a:close/>
                <a:moveTo>
                  <a:pt x="129" y="186"/>
                </a:moveTo>
                <a:cubicBezTo>
                  <a:pt x="124" y="186"/>
                  <a:pt x="119" y="190"/>
                  <a:pt x="119" y="196"/>
                </a:cubicBezTo>
                <a:cubicBezTo>
                  <a:pt x="119" y="202"/>
                  <a:pt x="124" y="206"/>
                  <a:pt x="129" y="206"/>
                </a:cubicBezTo>
                <a:cubicBezTo>
                  <a:pt x="135" y="206"/>
                  <a:pt x="139" y="202"/>
                  <a:pt x="139" y="196"/>
                </a:cubicBezTo>
                <a:cubicBezTo>
                  <a:pt x="139" y="190"/>
                  <a:pt x="135" y="186"/>
                  <a:pt x="129" y="186"/>
                </a:cubicBezTo>
                <a:close/>
                <a:moveTo>
                  <a:pt x="207" y="160"/>
                </a:moveTo>
                <a:cubicBezTo>
                  <a:pt x="201" y="160"/>
                  <a:pt x="197" y="165"/>
                  <a:pt x="197" y="170"/>
                </a:cubicBezTo>
                <a:cubicBezTo>
                  <a:pt x="197" y="176"/>
                  <a:pt x="201" y="181"/>
                  <a:pt x="207" y="181"/>
                </a:cubicBezTo>
                <a:cubicBezTo>
                  <a:pt x="213" y="181"/>
                  <a:pt x="217" y="176"/>
                  <a:pt x="217" y="170"/>
                </a:cubicBezTo>
                <a:cubicBezTo>
                  <a:pt x="217" y="165"/>
                  <a:pt x="213" y="160"/>
                  <a:pt x="207" y="160"/>
                </a:cubicBezTo>
                <a:close/>
                <a:moveTo>
                  <a:pt x="181" y="160"/>
                </a:moveTo>
                <a:cubicBezTo>
                  <a:pt x="175" y="160"/>
                  <a:pt x="171" y="165"/>
                  <a:pt x="171" y="170"/>
                </a:cubicBezTo>
                <a:cubicBezTo>
                  <a:pt x="171" y="176"/>
                  <a:pt x="175" y="181"/>
                  <a:pt x="181" y="181"/>
                </a:cubicBezTo>
                <a:cubicBezTo>
                  <a:pt x="187" y="181"/>
                  <a:pt x="191" y="176"/>
                  <a:pt x="191" y="170"/>
                </a:cubicBezTo>
                <a:cubicBezTo>
                  <a:pt x="191" y="165"/>
                  <a:pt x="187" y="160"/>
                  <a:pt x="181" y="160"/>
                </a:cubicBezTo>
                <a:close/>
                <a:moveTo>
                  <a:pt x="155" y="160"/>
                </a:moveTo>
                <a:cubicBezTo>
                  <a:pt x="149" y="160"/>
                  <a:pt x="145" y="165"/>
                  <a:pt x="145" y="170"/>
                </a:cubicBezTo>
                <a:cubicBezTo>
                  <a:pt x="145" y="176"/>
                  <a:pt x="149" y="181"/>
                  <a:pt x="155" y="181"/>
                </a:cubicBezTo>
                <a:cubicBezTo>
                  <a:pt x="161" y="181"/>
                  <a:pt x="165" y="176"/>
                  <a:pt x="165" y="170"/>
                </a:cubicBezTo>
                <a:cubicBezTo>
                  <a:pt x="165" y="165"/>
                  <a:pt x="161" y="160"/>
                  <a:pt x="155" y="160"/>
                </a:cubicBezTo>
                <a:close/>
                <a:moveTo>
                  <a:pt x="129" y="160"/>
                </a:moveTo>
                <a:cubicBezTo>
                  <a:pt x="124" y="160"/>
                  <a:pt x="119" y="165"/>
                  <a:pt x="119" y="170"/>
                </a:cubicBezTo>
                <a:cubicBezTo>
                  <a:pt x="119" y="176"/>
                  <a:pt x="124" y="181"/>
                  <a:pt x="129" y="181"/>
                </a:cubicBezTo>
                <a:cubicBezTo>
                  <a:pt x="135" y="181"/>
                  <a:pt x="139" y="176"/>
                  <a:pt x="139" y="170"/>
                </a:cubicBezTo>
                <a:cubicBezTo>
                  <a:pt x="139" y="165"/>
                  <a:pt x="135" y="160"/>
                  <a:pt x="129" y="160"/>
                </a:cubicBezTo>
                <a:close/>
                <a:moveTo>
                  <a:pt x="207" y="135"/>
                </a:moveTo>
                <a:cubicBezTo>
                  <a:pt x="201" y="135"/>
                  <a:pt x="197" y="139"/>
                  <a:pt x="197" y="145"/>
                </a:cubicBezTo>
                <a:cubicBezTo>
                  <a:pt x="197" y="151"/>
                  <a:pt x="201" y="155"/>
                  <a:pt x="207" y="155"/>
                </a:cubicBezTo>
                <a:cubicBezTo>
                  <a:pt x="213" y="155"/>
                  <a:pt x="217" y="151"/>
                  <a:pt x="217" y="145"/>
                </a:cubicBezTo>
                <a:cubicBezTo>
                  <a:pt x="217" y="139"/>
                  <a:pt x="213" y="135"/>
                  <a:pt x="207" y="135"/>
                </a:cubicBezTo>
                <a:close/>
                <a:moveTo>
                  <a:pt x="181" y="135"/>
                </a:moveTo>
                <a:cubicBezTo>
                  <a:pt x="175" y="135"/>
                  <a:pt x="171" y="139"/>
                  <a:pt x="171" y="145"/>
                </a:cubicBezTo>
                <a:cubicBezTo>
                  <a:pt x="171" y="151"/>
                  <a:pt x="175" y="155"/>
                  <a:pt x="181" y="155"/>
                </a:cubicBezTo>
                <a:cubicBezTo>
                  <a:pt x="187" y="155"/>
                  <a:pt x="191" y="151"/>
                  <a:pt x="191" y="145"/>
                </a:cubicBezTo>
                <a:cubicBezTo>
                  <a:pt x="191" y="139"/>
                  <a:pt x="187" y="135"/>
                  <a:pt x="181" y="135"/>
                </a:cubicBezTo>
                <a:close/>
                <a:moveTo>
                  <a:pt x="155" y="135"/>
                </a:moveTo>
                <a:cubicBezTo>
                  <a:pt x="149" y="135"/>
                  <a:pt x="145" y="139"/>
                  <a:pt x="145" y="145"/>
                </a:cubicBezTo>
                <a:cubicBezTo>
                  <a:pt x="145" y="151"/>
                  <a:pt x="149" y="155"/>
                  <a:pt x="155" y="155"/>
                </a:cubicBezTo>
                <a:cubicBezTo>
                  <a:pt x="161" y="155"/>
                  <a:pt x="165" y="151"/>
                  <a:pt x="165" y="145"/>
                </a:cubicBezTo>
                <a:cubicBezTo>
                  <a:pt x="165" y="139"/>
                  <a:pt x="161" y="135"/>
                  <a:pt x="155" y="135"/>
                </a:cubicBezTo>
                <a:close/>
                <a:moveTo>
                  <a:pt x="129" y="135"/>
                </a:moveTo>
                <a:cubicBezTo>
                  <a:pt x="124" y="135"/>
                  <a:pt x="119" y="139"/>
                  <a:pt x="119" y="145"/>
                </a:cubicBezTo>
                <a:cubicBezTo>
                  <a:pt x="119" y="151"/>
                  <a:pt x="124" y="155"/>
                  <a:pt x="129" y="155"/>
                </a:cubicBezTo>
                <a:cubicBezTo>
                  <a:pt x="135" y="155"/>
                  <a:pt x="139" y="151"/>
                  <a:pt x="139" y="145"/>
                </a:cubicBezTo>
                <a:cubicBezTo>
                  <a:pt x="139" y="139"/>
                  <a:pt x="135" y="135"/>
                  <a:pt x="129" y="135"/>
                </a:cubicBezTo>
                <a:close/>
                <a:moveTo>
                  <a:pt x="56" y="12"/>
                </a:moveTo>
                <a:cubicBezTo>
                  <a:pt x="54" y="11"/>
                  <a:pt x="52" y="10"/>
                  <a:pt x="50" y="10"/>
                </a:cubicBezTo>
                <a:cubicBezTo>
                  <a:pt x="48" y="10"/>
                  <a:pt x="46" y="11"/>
                  <a:pt x="45" y="12"/>
                </a:cubicBezTo>
                <a:cubicBezTo>
                  <a:pt x="45" y="12"/>
                  <a:pt x="45" y="12"/>
                  <a:pt x="45" y="12"/>
                </a:cubicBezTo>
                <a:cubicBezTo>
                  <a:pt x="43" y="13"/>
                  <a:pt x="43" y="15"/>
                  <a:pt x="43" y="17"/>
                </a:cubicBezTo>
                <a:cubicBezTo>
                  <a:pt x="43" y="20"/>
                  <a:pt x="43" y="21"/>
                  <a:pt x="45" y="23"/>
                </a:cubicBezTo>
                <a:cubicBezTo>
                  <a:pt x="45" y="23"/>
                  <a:pt x="45" y="23"/>
                  <a:pt x="45" y="23"/>
                </a:cubicBezTo>
                <a:cubicBezTo>
                  <a:pt x="46" y="24"/>
                  <a:pt x="48" y="25"/>
                  <a:pt x="50" y="25"/>
                </a:cubicBezTo>
                <a:cubicBezTo>
                  <a:pt x="52" y="25"/>
                  <a:pt x="54" y="24"/>
                  <a:pt x="56" y="23"/>
                </a:cubicBezTo>
                <a:cubicBezTo>
                  <a:pt x="56" y="23"/>
                  <a:pt x="56" y="23"/>
                  <a:pt x="56" y="23"/>
                </a:cubicBezTo>
                <a:cubicBezTo>
                  <a:pt x="57" y="21"/>
                  <a:pt x="58" y="20"/>
                  <a:pt x="58" y="17"/>
                </a:cubicBezTo>
                <a:cubicBezTo>
                  <a:pt x="58" y="15"/>
                  <a:pt x="57" y="13"/>
                  <a:pt x="56"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cxnSp>
        <p:nvCxnSpPr>
          <p:cNvPr id="149" name="Conector reto 148"/>
          <p:cNvCxnSpPr/>
          <p:nvPr/>
        </p:nvCxnSpPr>
        <p:spPr>
          <a:xfrm>
            <a:off x="8981440" y="4069731"/>
            <a:ext cx="1496723" cy="0"/>
          </a:xfrm>
          <a:prstGeom prst="line">
            <a:avLst/>
          </a:prstGeom>
          <a:ln w="101600">
            <a:solidFill>
              <a:srgbClr val="ECC520"/>
            </a:solidFill>
          </a:ln>
        </p:spPr>
        <p:style>
          <a:lnRef idx="1">
            <a:schemeClr val="accent1"/>
          </a:lnRef>
          <a:fillRef idx="0">
            <a:schemeClr val="accent1"/>
          </a:fillRef>
          <a:effectRef idx="0">
            <a:schemeClr val="accent1"/>
          </a:effectRef>
          <a:fontRef idx="minor">
            <a:schemeClr val="tx1"/>
          </a:fontRef>
        </p:style>
      </p:cxnSp>
      <p:grpSp>
        <p:nvGrpSpPr>
          <p:cNvPr id="207" name="Agrupar 206"/>
          <p:cNvGrpSpPr/>
          <p:nvPr/>
        </p:nvGrpSpPr>
        <p:grpSpPr>
          <a:xfrm>
            <a:off x="8981871" y="4348204"/>
            <a:ext cx="1470067" cy="1472200"/>
            <a:chOff x="1588" y="0"/>
            <a:chExt cx="1095374" cy="1096963"/>
          </a:xfrm>
          <a:solidFill>
            <a:schemeClr val="bg1">
              <a:alpha val="30000"/>
            </a:schemeClr>
          </a:solidFill>
        </p:grpSpPr>
        <p:sp>
          <p:nvSpPr>
            <p:cNvPr id="153" name="Freeform 70"/>
            <p:cNvSpPr>
              <a:spLocks noEditPoints="1"/>
            </p:cNvSpPr>
            <p:nvPr/>
          </p:nvSpPr>
          <p:spPr bwMode="auto">
            <a:xfrm>
              <a:off x="1588" y="0"/>
              <a:ext cx="1095374" cy="1096963"/>
            </a:xfrm>
            <a:custGeom>
              <a:avLst/>
              <a:gdLst>
                <a:gd name="T0" fmla="*/ 690 w 690"/>
                <a:gd name="T1" fmla="*/ 691 h 691"/>
                <a:gd name="T2" fmla="*/ 0 w 690"/>
                <a:gd name="T3" fmla="*/ 691 h 691"/>
                <a:gd name="T4" fmla="*/ 0 w 690"/>
                <a:gd name="T5" fmla="*/ 0 h 691"/>
                <a:gd name="T6" fmla="*/ 690 w 690"/>
                <a:gd name="T7" fmla="*/ 0 h 691"/>
                <a:gd name="T8" fmla="*/ 690 w 690"/>
                <a:gd name="T9" fmla="*/ 691 h 691"/>
                <a:gd name="T10" fmla="*/ 22 w 690"/>
                <a:gd name="T11" fmla="*/ 669 h 691"/>
                <a:gd name="T12" fmla="*/ 668 w 690"/>
                <a:gd name="T13" fmla="*/ 669 h 691"/>
                <a:gd name="T14" fmla="*/ 668 w 690"/>
                <a:gd name="T15" fmla="*/ 22 h 691"/>
                <a:gd name="T16" fmla="*/ 22 w 690"/>
                <a:gd name="T17" fmla="*/ 22 h 691"/>
                <a:gd name="T18" fmla="*/ 22 w 690"/>
                <a:gd name="T19" fmla="*/ 669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0" h="691">
                  <a:moveTo>
                    <a:pt x="690" y="691"/>
                  </a:moveTo>
                  <a:lnTo>
                    <a:pt x="0" y="691"/>
                  </a:lnTo>
                  <a:lnTo>
                    <a:pt x="0" y="0"/>
                  </a:lnTo>
                  <a:lnTo>
                    <a:pt x="690" y="0"/>
                  </a:lnTo>
                  <a:lnTo>
                    <a:pt x="690" y="691"/>
                  </a:lnTo>
                  <a:close/>
                  <a:moveTo>
                    <a:pt x="22" y="669"/>
                  </a:moveTo>
                  <a:lnTo>
                    <a:pt x="668" y="669"/>
                  </a:lnTo>
                  <a:lnTo>
                    <a:pt x="668" y="22"/>
                  </a:lnTo>
                  <a:lnTo>
                    <a:pt x="22" y="22"/>
                  </a:lnTo>
                  <a:lnTo>
                    <a:pt x="22" y="6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4" name="Rectangle 71"/>
            <p:cNvSpPr>
              <a:spLocks noChangeArrowheads="1"/>
            </p:cNvSpPr>
            <p:nvPr/>
          </p:nvSpPr>
          <p:spPr bwMode="auto">
            <a:xfrm>
              <a:off x="55679" y="136525"/>
              <a:ext cx="996454" cy="4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5" name="Rectangle 72"/>
            <p:cNvSpPr>
              <a:spLocks noChangeArrowheads="1"/>
            </p:cNvSpPr>
            <p:nvPr/>
          </p:nvSpPr>
          <p:spPr bwMode="auto">
            <a:xfrm>
              <a:off x="69850" y="682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6" name="Rectangle 73"/>
            <p:cNvSpPr>
              <a:spLocks noChangeArrowheads="1"/>
            </p:cNvSpPr>
            <p:nvPr/>
          </p:nvSpPr>
          <p:spPr bwMode="auto">
            <a:xfrm>
              <a:off x="138113" y="682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7" name="Rectangle 74"/>
            <p:cNvSpPr>
              <a:spLocks noChangeArrowheads="1"/>
            </p:cNvSpPr>
            <p:nvPr/>
          </p:nvSpPr>
          <p:spPr bwMode="auto">
            <a:xfrm>
              <a:off x="206375" y="682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9" name="Rectangle 76"/>
            <p:cNvSpPr>
              <a:spLocks noChangeArrowheads="1"/>
            </p:cNvSpPr>
            <p:nvPr/>
          </p:nvSpPr>
          <p:spPr bwMode="auto">
            <a:xfrm>
              <a:off x="344488" y="68263"/>
              <a:ext cx="684212"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0" name="Freeform 77"/>
            <p:cNvSpPr>
              <a:spLocks noEditPoints="1"/>
            </p:cNvSpPr>
            <p:nvPr/>
          </p:nvSpPr>
          <p:spPr bwMode="auto">
            <a:xfrm>
              <a:off x="258763" y="393700"/>
              <a:ext cx="581025" cy="446088"/>
            </a:xfrm>
            <a:custGeom>
              <a:avLst/>
              <a:gdLst>
                <a:gd name="T0" fmla="*/ 132 w 136"/>
                <a:gd name="T1" fmla="*/ 104 h 104"/>
                <a:gd name="T2" fmla="*/ 4 w 136"/>
                <a:gd name="T3" fmla="*/ 104 h 104"/>
                <a:gd name="T4" fmla="*/ 0 w 136"/>
                <a:gd name="T5" fmla="*/ 102 h 104"/>
                <a:gd name="T6" fmla="*/ 1 w 136"/>
                <a:gd name="T7" fmla="*/ 98 h 104"/>
                <a:gd name="T8" fmla="*/ 65 w 136"/>
                <a:gd name="T9" fmla="*/ 2 h 104"/>
                <a:gd name="T10" fmla="*/ 71 w 136"/>
                <a:gd name="T11" fmla="*/ 2 h 104"/>
                <a:gd name="T12" fmla="*/ 135 w 136"/>
                <a:gd name="T13" fmla="*/ 98 h 104"/>
                <a:gd name="T14" fmla="*/ 136 w 136"/>
                <a:gd name="T15" fmla="*/ 102 h 104"/>
                <a:gd name="T16" fmla="*/ 132 w 136"/>
                <a:gd name="T17" fmla="*/ 104 h 104"/>
                <a:gd name="T18" fmla="*/ 11 w 136"/>
                <a:gd name="T19" fmla="*/ 96 h 104"/>
                <a:gd name="T20" fmla="*/ 125 w 136"/>
                <a:gd name="T21" fmla="*/ 96 h 104"/>
                <a:gd name="T22" fmla="*/ 68 w 136"/>
                <a:gd name="T23" fmla="*/ 11 h 104"/>
                <a:gd name="T24" fmla="*/ 11 w 136"/>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104">
                  <a:moveTo>
                    <a:pt x="132" y="104"/>
                  </a:moveTo>
                  <a:cubicBezTo>
                    <a:pt x="4" y="104"/>
                    <a:pt x="4" y="104"/>
                    <a:pt x="4" y="104"/>
                  </a:cubicBezTo>
                  <a:cubicBezTo>
                    <a:pt x="3" y="104"/>
                    <a:pt x="1" y="103"/>
                    <a:pt x="0" y="102"/>
                  </a:cubicBezTo>
                  <a:cubicBezTo>
                    <a:pt x="0" y="101"/>
                    <a:pt x="0" y="99"/>
                    <a:pt x="1" y="98"/>
                  </a:cubicBezTo>
                  <a:cubicBezTo>
                    <a:pt x="65" y="2"/>
                    <a:pt x="65" y="2"/>
                    <a:pt x="65" y="2"/>
                  </a:cubicBezTo>
                  <a:cubicBezTo>
                    <a:pt x="66" y="0"/>
                    <a:pt x="70" y="0"/>
                    <a:pt x="71" y="2"/>
                  </a:cubicBezTo>
                  <a:cubicBezTo>
                    <a:pt x="135" y="98"/>
                    <a:pt x="135" y="98"/>
                    <a:pt x="135" y="98"/>
                  </a:cubicBezTo>
                  <a:cubicBezTo>
                    <a:pt x="136" y="99"/>
                    <a:pt x="136" y="101"/>
                    <a:pt x="136" y="102"/>
                  </a:cubicBezTo>
                  <a:cubicBezTo>
                    <a:pt x="135" y="103"/>
                    <a:pt x="133" y="104"/>
                    <a:pt x="132" y="104"/>
                  </a:cubicBezTo>
                  <a:close/>
                  <a:moveTo>
                    <a:pt x="11" y="96"/>
                  </a:moveTo>
                  <a:cubicBezTo>
                    <a:pt x="125" y="96"/>
                    <a:pt x="125" y="96"/>
                    <a:pt x="125" y="96"/>
                  </a:cubicBezTo>
                  <a:cubicBezTo>
                    <a:pt x="68" y="11"/>
                    <a:pt x="68" y="11"/>
                    <a:pt x="68" y="11"/>
                  </a:cubicBezTo>
                  <a:lnTo>
                    <a:pt x="11"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1" name="Rectangle 78"/>
            <p:cNvSpPr>
              <a:spLocks noChangeArrowheads="1"/>
            </p:cNvSpPr>
            <p:nvPr/>
          </p:nvSpPr>
          <p:spPr bwMode="auto">
            <a:xfrm>
              <a:off x="531813" y="547688"/>
              <a:ext cx="349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2" name="Rectangle 79"/>
            <p:cNvSpPr>
              <a:spLocks noChangeArrowheads="1"/>
            </p:cNvSpPr>
            <p:nvPr/>
          </p:nvSpPr>
          <p:spPr bwMode="auto">
            <a:xfrm>
              <a:off x="531813" y="7366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3" name="Rectangle 80"/>
            <p:cNvSpPr>
              <a:spLocks noChangeArrowheads="1"/>
            </p:cNvSpPr>
            <p:nvPr/>
          </p:nvSpPr>
          <p:spPr bwMode="auto">
            <a:xfrm>
              <a:off x="120650"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4" name="Rectangle 81"/>
            <p:cNvSpPr>
              <a:spLocks noChangeArrowheads="1"/>
            </p:cNvSpPr>
            <p:nvPr/>
          </p:nvSpPr>
          <p:spPr bwMode="auto">
            <a:xfrm>
              <a:off x="258763"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5" name="Rectangle 82"/>
            <p:cNvSpPr>
              <a:spLocks noChangeArrowheads="1"/>
            </p:cNvSpPr>
            <p:nvPr/>
          </p:nvSpPr>
          <p:spPr bwMode="auto">
            <a:xfrm>
              <a:off x="327025"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6" name="Rectangle 83"/>
            <p:cNvSpPr>
              <a:spLocks noChangeArrowheads="1"/>
            </p:cNvSpPr>
            <p:nvPr/>
          </p:nvSpPr>
          <p:spPr bwMode="auto">
            <a:xfrm>
              <a:off x="395288"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7" name="Rectangle 84"/>
            <p:cNvSpPr>
              <a:spLocks noChangeArrowheads="1"/>
            </p:cNvSpPr>
            <p:nvPr/>
          </p:nvSpPr>
          <p:spPr bwMode="auto">
            <a:xfrm>
              <a:off x="463550"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8" name="Rectangle 85"/>
            <p:cNvSpPr>
              <a:spLocks noChangeArrowheads="1"/>
            </p:cNvSpPr>
            <p:nvPr/>
          </p:nvSpPr>
          <p:spPr bwMode="auto">
            <a:xfrm>
              <a:off x="531813"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9" name="Rectangle 86"/>
            <p:cNvSpPr>
              <a:spLocks noChangeArrowheads="1"/>
            </p:cNvSpPr>
            <p:nvPr/>
          </p:nvSpPr>
          <p:spPr bwMode="auto">
            <a:xfrm>
              <a:off x="600075"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0" name="Rectangle 87"/>
            <p:cNvSpPr>
              <a:spLocks noChangeArrowheads="1"/>
            </p:cNvSpPr>
            <p:nvPr/>
          </p:nvSpPr>
          <p:spPr bwMode="auto">
            <a:xfrm>
              <a:off x="668338"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1" name="Rectangle 88"/>
            <p:cNvSpPr>
              <a:spLocks noChangeArrowheads="1"/>
            </p:cNvSpPr>
            <p:nvPr/>
          </p:nvSpPr>
          <p:spPr bwMode="auto">
            <a:xfrm>
              <a:off x="736600"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2" name="Rectangle 89"/>
            <p:cNvSpPr>
              <a:spLocks noChangeArrowheads="1"/>
            </p:cNvSpPr>
            <p:nvPr/>
          </p:nvSpPr>
          <p:spPr bwMode="auto">
            <a:xfrm>
              <a:off x="806450"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3" name="Rectangle 90"/>
            <p:cNvSpPr>
              <a:spLocks noChangeArrowheads="1"/>
            </p:cNvSpPr>
            <p:nvPr/>
          </p:nvSpPr>
          <p:spPr bwMode="auto">
            <a:xfrm>
              <a:off x="874713"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4" name="Rectangle 91"/>
            <p:cNvSpPr>
              <a:spLocks noChangeArrowheads="1"/>
            </p:cNvSpPr>
            <p:nvPr/>
          </p:nvSpPr>
          <p:spPr bwMode="auto">
            <a:xfrm>
              <a:off x="190500"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5" name="Rectangle 92"/>
            <p:cNvSpPr>
              <a:spLocks noChangeArrowheads="1"/>
            </p:cNvSpPr>
            <p:nvPr/>
          </p:nvSpPr>
          <p:spPr bwMode="auto">
            <a:xfrm>
              <a:off x="942975"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6" name="Rectangle 93"/>
            <p:cNvSpPr>
              <a:spLocks noChangeArrowheads="1"/>
            </p:cNvSpPr>
            <p:nvPr/>
          </p:nvSpPr>
          <p:spPr bwMode="auto">
            <a:xfrm>
              <a:off x="120650"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7" name="Rectangle 94"/>
            <p:cNvSpPr>
              <a:spLocks noChangeArrowheads="1"/>
            </p:cNvSpPr>
            <p:nvPr/>
          </p:nvSpPr>
          <p:spPr bwMode="auto">
            <a:xfrm>
              <a:off x="258763"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8" name="Rectangle 95"/>
            <p:cNvSpPr>
              <a:spLocks noChangeArrowheads="1"/>
            </p:cNvSpPr>
            <p:nvPr/>
          </p:nvSpPr>
          <p:spPr bwMode="auto">
            <a:xfrm>
              <a:off x="190500"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9" name="Rectangle 96"/>
            <p:cNvSpPr>
              <a:spLocks noChangeArrowheads="1"/>
            </p:cNvSpPr>
            <p:nvPr/>
          </p:nvSpPr>
          <p:spPr bwMode="auto">
            <a:xfrm>
              <a:off x="874713"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0" name="Rectangle 97"/>
            <p:cNvSpPr>
              <a:spLocks noChangeArrowheads="1"/>
            </p:cNvSpPr>
            <p:nvPr/>
          </p:nvSpPr>
          <p:spPr bwMode="auto">
            <a:xfrm>
              <a:off x="327025"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1" name="Rectangle 98"/>
            <p:cNvSpPr>
              <a:spLocks noChangeArrowheads="1"/>
            </p:cNvSpPr>
            <p:nvPr/>
          </p:nvSpPr>
          <p:spPr bwMode="auto">
            <a:xfrm>
              <a:off x="395288"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2" name="Rectangle 99"/>
            <p:cNvSpPr>
              <a:spLocks noChangeArrowheads="1"/>
            </p:cNvSpPr>
            <p:nvPr/>
          </p:nvSpPr>
          <p:spPr bwMode="auto">
            <a:xfrm>
              <a:off x="463550"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3" name="Rectangle 100"/>
            <p:cNvSpPr>
              <a:spLocks noChangeArrowheads="1"/>
            </p:cNvSpPr>
            <p:nvPr/>
          </p:nvSpPr>
          <p:spPr bwMode="auto">
            <a:xfrm>
              <a:off x="531813"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4" name="Rectangle 101"/>
            <p:cNvSpPr>
              <a:spLocks noChangeArrowheads="1"/>
            </p:cNvSpPr>
            <p:nvPr/>
          </p:nvSpPr>
          <p:spPr bwMode="auto">
            <a:xfrm>
              <a:off x="600075"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5" name="Rectangle 102"/>
            <p:cNvSpPr>
              <a:spLocks noChangeArrowheads="1"/>
            </p:cNvSpPr>
            <p:nvPr/>
          </p:nvSpPr>
          <p:spPr bwMode="auto">
            <a:xfrm>
              <a:off x="668338"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6" name="Rectangle 103"/>
            <p:cNvSpPr>
              <a:spLocks noChangeArrowheads="1"/>
            </p:cNvSpPr>
            <p:nvPr/>
          </p:nvSpPr>
          <p:spPr bwMode="auto">
            <a:xfrm>
              <a:off x="736600"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7" name="Rectangle 104"/>
            <p:cNvSpPr>
              <a:spLocks noChangeArrowheads="1"/>
            </p:cNvSpPr>
            <p:nvPr/>
          </p:nvSpPr>
          <p:spPr bwMode="auto">
            <a:xfrm>
              <a:off x="806450"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8" name="Rectangle 105"/>
            <p:cNvSpPr>
              <a:spLocks noChangeArrowheads="1"/>
            </p:cNvSpPr>
            <p:nvPr/>
          </p:nvSpPr>
          <p:spPr bwMode="auto">
            <a:xfrm>
              <a:off x="942975"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9" name="Rectangle 106"/>
            <p:cNvSpPr>
              <a:spLocks noChangeArrowheads="1"/>
            </p:cNvSpPr>
            <p:nvPr/>
          </p:nvSpPr>
          <p:spPr bwMode="auto">
            <a:xfrm>
              <a:off x="942975" y="393700"/>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0" name="Rectangle 107"/>
            <p:cNvSpPr>
              <a:spLocks noChangeArrowheads="1"/>
            </p:cNvSpPr>
            <p:nvPr/>
          </p:nvSpPr>
          <p:spPr bwMode="auto">
            <a:xfrm>
              <a:off x="942975" y="461963"/>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1" name="Rectangle 108"/>
            <p:cNvSpPr>
              <a:spLocks noChangeArrowheads="1"/>
            </p:cNvSpPr>
            <p:nvPr/>
          </p:nvSpPr>
          <p:spPr bwMode="auto">
            <a:xfrm>
              <a:off x="942975" y="531813"/>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2" name="Rectangle 109"/>
            <p:cNvSpPr>
              <a:spLocks noChangeArrowheads="1"/>
            </p:cNvSpPr>
            <p:nvPr/>
          </p:nvSpPr>
          <p:spPr bwMode="auto">
            <a:xfrm>
              <a:off x="942975" y="6000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3" name="Rectangle 110"/>
            <p:cNvSpPr>
              <a:spLocks noChangeArrowheads="1"/>
            </p:cNvSpPr>
            <p:nvPr/>
          </p:nvSpPr>
          <p:spPr bwMode="auto">
            <a:xfrm>
              <a:off x="942975" y="668338"/>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4" name="Rectangle 111"/>
            <p:cNvSpPr>
              <a:spLocks noChangeArrowheads="1"/>
            </p:cNvSpPr>
            <p:nvPr/>
          </p:nvSpPr>
          <p:spPr bwMode="auto">
            <a:xfrm>
              <a:off x="942975" y="736600"/>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5" name="Rectangle 112"/>
            <p:cNvSpPr>
              <a:spLocks noChangeArrowheads="1"/>
            </p:cNvSpPr>
            <p:nvPr/>
          </p:nvSpPr>
          <p:spPr bwMode="auto">
            <a:xfrm>
              <a:off x="942975" y="804863"/>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6" name="Rectangle 113"/>
            <p:cNvSpPr>
              <a:spLocks noChangeArrowheads="1"/>
            </p:cNvSpPr>
            <p:nvPr/>
          </p:nvSpPr>
          <p:spPr bwMode="auto">
            <a:xfrm>
              <a:off x="942975" y="873125"/>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7" name="Rectangle 114"/>
            <p:cNvSpPr>
              <a:spLocks noChangeArrowheads="1"/>
            </p:cNvSpPr>
            <p:nvPr/>
          </p:nvSpPr>
          <p:spPr bwMode="auto">
            <a:xfrm>
              <a:off x="942975" y="325438"/>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8" name="Rectangle 115"/>
            <p:cNvSpPr>
              <a:spLocks noChangeArrowheads="1"/>
            </p:cNvSpPr>
            <p:nvPr/>
          </p:nvSpPr>
          <p:spPr bwMode="auto">
            <a:xfrm>
              <a:off x="120650" y="3937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9" name="Rectangle 116"/>
            <p:cNvSpPr>
              <a:spLocks noChangeArrowheads="1"/>
            </p:cNvSpPr>
            <p:nvPr/>
          </p:nvSpPr>
          <p:spPr bwMode="auto">
            <a:xfrm>
              <a:off x="120650" y="32543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0" name="Rectangle 117"/>
            <p:cNvSpPr>
              <a:spLocks noChangeArrowheads="1"/>
            </p:cNvSpPr>
            <p:nvPr/>
          </p:nvSpPr>
          <p:spPr bwMode="auto">
            <a:xfrm>
              <a:off x="120650" y="4619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1" name="Rectangle 118"/>
            <p:cNvSpPr>
              <a:spLocks noChangeArrowheads="1"/>
            </p:cNvSpPr>
            <p:nvPr/>
          </p:nvSpPr>
          <p:spPr bwMode="auto">
            <a:xfrm>
              <a:off x="120650" y="531813"/>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2" name="Rectangle 119"/>
            <p:cNvSpPr>
              <a:spLocks noChangeArrowheads="1"/>
            </p:cNvSpPr>
            <p:nvPr/>
          </p:nvSpPr>
          <p:spPr bwMode="auto">
            <a:xfrm>
              <a:off x="120650" y="6000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3" name="Rectangle 120"/>
            <p:cNvSpPr>
              <a:spLocks noChangeArrowheads="1"/>
            </p:cNvSpPr>
            <p:nvPr/>
          </p:nvSpPr>
          <p:spPr bwMode="auto">
            <a:xfrm>
              <a:off x="120650" y="66833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4" name="Rectangle 121"/>
            <p:cNvSpPr>
              <a:spLocks noChangeArrowheads="1"/>
            </p:cNvSpPr>
            <p:nvPr/>
          </p:nvSpPr>
          <p:spPr bwMode="auto">
            <a:xfrm>
              <a:off x="120650" y="7366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5" name="Rectangle 122"/>
            <p:cNvSpPr>
              <a:spLocks noChangeArrowheads="1"/>
            </p:cNvSpPr>
            <p:nvPr/>
          </p:nvSpPr>
          <p:spPr bwMode="auto">
            <a:xfrm>
              <a:off x="120650" y="8048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6" name="Rectangle 123"/>
            <p:cNvSpPr>
              <a:spLocks noChangeArrowheads="1"/>
            </p:cNvSpPr>
            <p:nvPr/>
          </p:nvSpPr>
          <p:spPr bwMode="auto">
            <a:xfrm>
              <a:off x="120650" y="873125"/>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213" name="CaixaDeTexto 212"/>
          <p:cNvSpPr txBox="1"/>
          <p:nvPr/>
        </p:nvSpPr>
        <p:spPr>
          <a:xfrm>
            <a:off x="799085" y="3360420"/>
            <a:ext cx="585216" cy="400110"/>
          </a:xfrm>
          <a:prstGeom prst="rect">
            <a:avLst/>
          </a:prstGeom>
          <a:noFill/>
        </p:spPr>
        <p:txBody>
          <a:bodyPr wrap="square" rtlCol="0">
            <a:spAutoFit/>
          </a:bodyPr>
          <a:lstStyle/>
          <a:p>
            <a:pPr algn="ctr"/>
            <a:r>
              <a:rPr lang="pt-BR" sz="2000" dirty="0">
                <a:solidFill>
                  <a:schemeClr val="bg1"/>
                </a:solidFill>
              </a:rPr>
              <a:t>+</a:t>
            </a:r>
          </a:p>
        </p:txBody>
      </p:sp>
      <p:sp>
        <p:nvSpPr>
          <p:cNvPr id="214" name="CaixaDeTexto 213"/>
          <p:cNvSpPr txBox="1"/>
          <p:nvPr/>
        </p:nvSpPr>
        <p:spPr>
          <a:xfrm>
            <a:off x="10443384" y="3822634"/>
            <a:ext cx="585216" cy="400110"/>
          </a:xfrm>
          <a:prstGeom prst="rect">
            <a:avLst/>
          </a:prstGeom>
          <a:noFill/>
        </p:spPr>
        <p:txBody>
          <a:bodyPr wrap="square" rtlCol="0">
            <a:spAutoFit/>
          </a:bodyPr>
          <a:lstStyle/>
          <a:p>
            <a:pPr algn="ctr"/>
            <a:r>
              <a:rPr lang="pt-BR" sz="2000" dirty="0">
                <a:solidFill>
                  <a:schemeClr val="bg1"/>
                </a:solidFill>
              </a:rPr>
              <a:t>+</a:t>
            </a:r>
          </a:p>
        </p:txBody>
      </p:sp>
      <p:sp>
        <p:nvSpPr>
          <p:cNvPr id="215" name="CaixaDeTexto 214"/>
          <p:cNvSpPr txBox="1"/>
          <p:nvPr/>
        </p:nvSpPr>
        <p:spPr>
          <a:xfrm>
            <a:off x="10257351" y="2951586"/>
            <a:ext cx="585216" cy="584775"/>
          </a:xfrm>
          <a:prstGeom prst="rect">
            <a:avLst/>
          </a:prstGeom>
          <a:noFill/>
        </p:spPr>
        <p:txBody>
          <a:bodyPr wrap="square" rtlCol="0">
            <a:spAutoFit/>
          </a:bodyPr>
          <a:lstStyle/>
          <a:p>
            <a:pPr algn="ctr"/>
            <a:r>
              <a:rPr lang="pt-BR" sz="3200" b="1" dirty="0">
                <a:solidFill>
                  <a:schemeClr val="bg1"/>
                </a:solidFill>
              </a:rPr>
              <a:t>+</a:t>
            </a:r>
          </a:p>
        </p:txBody>
      </p:sp>
      <p:grpSp>
        <p:nvGrpSpPr>
          <p:cNvPr id="227" name="Agrupar 226"/>
          <p:cNvGrpSpPr/>
          <p:nvPr/>
        </p:nvGrpSpPr>
        <p:grpSpPr>
          <a:xfrm>
            <a:off x="10811549" y="3271449"/>
            <a:ext cx="780055" cy="782320"/>
            <a:chOff x="6350" y="0"/>
            <a:chExt cx="1093787" cy="1096963"/>
          </a:xfrm>
          <a:solidFill>
            <a:schemeClr val="bg1">
              <a:alpha val="20000"/>
            </a:schemeClr>
          </a:solidFill>
        </p:grpSpPr>
        <p:sp>
          <p:nvSpPr>
            <p:cNvPr id="219" name="Freeform 127"/>
            <p:cNvSpPr>
              <a:spLocks/>
            </p:cNvSpPr>
            <p:nvPr/>
          </p:nvSpPr>
          <p:spPr bwMode="auto">
            <a:xfrm>
              <a:off x="6350" y="0"/>
              <a:ext cx="1093787" cy="719138"/>
            </a:xfrm>
            <a:custGeom>
              <a:avLst/>
              <a:gdLst>
                <a:gd name="T0" fmla="*/ 204 w 256"/>
                <a:gd name="T1" fmla="*/ 168 h 168"/>
                <a:gd name="T2" fmla="*/ 172 w 256"/>
                <a:gd name="T3" fmla="*/ 168 h 168"/>
                <a:gd name="T4" fmla="*/ 172 w 256"/>
                <a:gd name="T5" fmla="*/ 160 h 168"/>
                <a:gd name="T6" fmla="*/ 204 w 256"/>
                <a:gd name="T7" fmla="*/ 160 h 168"/>
                <a:gd name="T8" fmla="*/ 248 w 256"/>
                <a:gd name="T9" fmla="*/ 116 h 168"/>
                <a:gd name="T10" fmla="*/ 212 w 256"/>
                <a:gd name="T11" fmla="*/ 76 h 168"/>
                <a:gd name="T12" fmla="*/ 208 w 256"/>
                <a:gd name="T13" fmla="*/ 76 h 168"/>
                <a:gd name="T14" fmla="*/ 208 w 256"/>
                <a:gd name="T15" fmla="*/ 72 h 168"/>
                <a:gd name="T16" fmla="*/ 176 w 256"/>
                <a:gd name="T17" fmla="*/ 40 h 168"/>
                <a:gd name="T18" fmla="*/ 170 w 256"/>
                <a:gd name="T19" fmla="*/ 40 h 168"/>
                <a:gd name="T20" fmla="*/ 169 w 256"/>
                <a:gd name="T21" fmla="*/ 38 h 168"/>
                <a:gd name="T22" fmla="*/ 116 w 256"/>
                <a:gd name="T23" fmla="*/ 8 h 168"/>
                <a:gd name="T24" fmla="*/ 56 w 256"/>
                <a:gd name="T25" fmla="*/ 68 h 168"/>
                <a:gd name="T26" fmla="*/ 56 w 256"/>
                <a:gd name="T27" fmla="*/ 72 h 168"/>
                <a:gd name="T28" fmla="*/ 52 w 256"/>
                <a:gd name="T29" fmla="*/ 72 h 168"/>
                <a:gd name="T30" fmla="*/ 8 w 256"/>
                <a:gd name="T31" fmla="*/ 116 h 168"/>
                <a:gd name="T32" fmla="*/ 52 w 256"/>
                <a:gd name="T33" fmla="*/ 160 h 168"/>
                <a:gd name="T34" fmla="*/ 84 w 256"/>
                <a:gd name="T35" fmla="*/ 160 h 168"/>
                <a:gd name="T36" fmla="*/ 84 w 256"/>
                <a:gd name="T37" fmla="*/ 168 h 168"/>
                <a:gd name="T38" fmla="*/ 52 w 256"/>
                <a:gd name="T39" fmla="*/ 168 h 168"/>
                <a:gd name="T40" fmla="*/ 0 w 256"/>
                <a:gd name="T41" fmla="*/ 116 h 168"/>
                <a:gd name="T42" fmla="*/ 48 w 256"/>
                <a:gd name="T43" fmla="*/ 64 h 168"/>
                <a:gd name="T44" fmla="*/ 116 w 256"/>
                <a:gd name="T45" fmla="*/ 0 h 168"/>
                <a:gd name="T46" fmla="*/ 174 w 256"/>
                <a:gd name="T47" fmla="*/ 32 h 168"/>
                <a:gd name="T48" fmla="*/ 176 w 256"/>
                <a:gd name="T49" fmla="*/ 32 h 168"/>
                <a:gd name="T50" fmla="*/ 216 w 256"/>
                <a:gd name="T51" fmla="*/ 68 h 168"/>
                <a:gd name="T52" fmla="*/ 256 w 256"/>
                <a:gd name="T53" fmla="*/ 116 h 168"/>
                <a:gd name="T54" fmla="*/ 204 w 256"/>
                <a:gd name="T5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6" h="168">
                  <a:moveTo>
                    <a:pt x="204" y="168"/>
                  </a:moveTo>
                  <a:cubicBezTo>
                    <a:pt x="172" y="168"/>
                    <a:pt x="172" y="168"/>
                    <a:pt x="172" y="168"/>
                  </a:cubicBezTo>
                  <a:cubicBezTo>
                    <a:pt x="172" y="160"/>
                    <a:pt x="172" y="160"/>
                    <a:pt x="172" y="160"/>
                  </a:cubicBezTo>
                  <a:cubicBezTo>
                    <a:pt x="204" y="160"/>
                    <a:pt x="204" y="160"/>
                    <a:pt x="204" y="160"/>
                  </a:cubicBezTo>
                  <a:cubicBezTo>
                    <a:pt x="228" y="160"/>
                    <a:pt x="248" y="140"/>
                    <a:pt x="248" y="116"/>
                  </a:cubicBezTo>
                  <a:cubicBezTo>
                    <a:pt x="248" y="93"/>
                    <a:pt x="233" y="76"/>
                    <a:pt x="212" y="76"/>
                  </a:cubicBezTo>
                  <a:cubicBezTo>
                    <a:pt x="208" y="76"/>
                    <a:pt x="208" y="76"/>
                    <a:pt x="208" y="76"/>
                  </a:cubicBezTo>
                  <a:cubicBezTo>
                    <a:pt x="208" y="72"/>
                    <a:pt x="208" y="72"/>
                    <a:pt x="208" y="72"/>
                  </a:cubicBezTo>
                  <a:cubicBezTo>
                    <a:pt x="208" y="57"/>
                    <a:pt x="200" y="40"/>
                    <a:pt x="176" y="40"/>
                  </a:cubicBezTo>
                  <a:cubicBezTo>
                    <a:pt x="170" y="40"/>
                    <a:pt x="170" y="40"/>
                    <a:pt x="170" y="40"/>
                  </a:cubicBezTo>
                  <a:cubicBezTo>
                    <a:pt x="169" y="38"/>
                    <a:pt x="169" y="38"/>
                    <a:pt x="169" y="38"/>
                  </a:cubicBezTo>
                  <a:cubicBezTo>
                    <a:pt x="158" y="19"/>
                    <a:pt x="138" y="8"/>
                    <a:pt x="116" y="8"/>
                  </a:cubicBezTo>
                  <a:cubicBezTo>
                    <a:pt x="83" y="8"/>
                    <a:pt x="56" y="35"/>
                    <a:pt x="56" y="68"/>
                  </a:cubicBezTo>
                  <a:cubicBezTo>
                    <a:pt x="56" y="72"/>
                    <a:pt x="56" y="72"/>
                    <a:pt x="56" y="72"/>
                  </a:cubicBezTo>
                  <a:cubicBezTo>
                    <a:pt x="52" y="72"/>
                    <a:pt x="52" y="72"/>
                    <a:pt x="52" y="72"/>
                  </a:cubicBezTo>
                  <a:cubicBezTo>
                    <a:pt x="28" y="72"/>
                    <a:pt x="8" y="92"/>
                    <a:pt x="8" y="116"/>
                  </a:cubicBezTo>
                  <a:cubicBezTo>
                    <a:pt x="8" y="140"/>
                    <a:pt x="28" y="160"/>
                    <a:pt x="52" y="160"/>
                  </a:cubicBezTo>
                  <a:cubicBezTo>
                    <a:pt x="84" y="160"/>
                    <a:pt x="84" y="160"/>
                    <a:pt x="84" y="160"/>
                  </a:cubicBezTo>
                  <a:cubicBezTo>
                    <a:pt x="84" y="168"/>
                    <a:pt x="84" y="168"/>
                    <a:pt x="84" y="168"/>
                  </a:cubicBezTo>
                  <a:cubicBezTo>
                    <a:pt x="52" y="168"/>
                    <a:pt x="52" y="168"/>
                    <a:pt x="52" y="168"/>
                  </a:cubicBezTo>
                  <a:cubicBezTo>
                    <a:pt x="23" y="168"/>
                    <a:pt x="0" y="145"/>
                    <a:pt x="0" y="116"/>
                  </a:cubicBezTo>
                  <a:cubicBezTo>
                    <a:pt x="0" y="89"/>
                    <a:pt x="21" y="66"/>
                    <a:pt x="48" y="64"/>
                  </a:cubicBezTo>
                  <a:cubicBezTo>
                    <a:pt x="50" y="28"/>
                    <a:pt x="80" y="0"/>
                    <a:pt x="116" y="0"/>
                  </a:cubicBezTo>
                  <a:cubicBezTo>
                    <a:pt x="141" y="0"/>
                    <a:pt x="162" y="12"/>
                    <a:pt x="174" y="32"/>
                  </a:cubicBezTo>
                  <a:cubicBezTo>
                    <a:pt x="176" y="32"/>
                    <a:pt x="176" y="32"/>
                    <a:pt x="176" y="32"/>
                  </a:cubicBezTo>
                  <a:cubicBezTo>
                    <a:pt x="199" y="32"/>
                    <a:pt x="214" y="46"/>
                    <a:pt x="216" y="68"/>
                  </a:cubicBezTo>
                  <a:cubicBezTo>
                    <a:pt x="239" y="70"/>
                    <a:pt x="256" y="90"/>
                    <a:pt x="256" y="116"/>
                  </a:cubicBezTo>
                  <a:cubicBezTo>
                    <a:pt x="256" y="145"/>
                    <a:pt x="233" y="168"/>
                    <a:pt x="204"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0" name="Freeform 128"/>
            <p:cNvSpPr>
              <a:spLocks noEditPoints="1"/>
            </p:cNvSpPr>
            <p:nvPr/>
          </p:nvSpPr>
          <p:spPr bwMode="auto">
            <a:xfrm>
              <a:off x="279400" y="171450"/>
              <a:ext cx="547687" cy="547688"/>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128"/>
                  </a:moveTo>
                  <a:cubicBezTo>
                    <a:pt x="29" y="128"/>
                    <a:pt x="0" y="99"/>
                    <a:pt x="0" y="64"/>
                  </a:cubicBezTo>
                  <a:cubicBezTo>
                    <a:pt x="0" y="29"/>
                    <a:pt x="29" y="0"/>
                    <a:pt x="64" y="0"/>
                  </a:cubicBezTo>
                  <a:cubicBezTo>
                    <a:pt x="99" y="0"/>
                    <a:pt x="128" y="29"/>
                    <a:pt x="128" y="64"/>
                  </a:cubicBezTo>
                  <a:cubicBezTo>
                    <a:pt x="128" y="99"/>
                    <a:pt x="99" y="128"/>
                    <a:pt x="64" y="128"/>
                  </a:cubicBezTo>
                  <a:close/>
                  <a:moveTo>
                    <a:pt x="64" y="8"/>
                  </a:moveTo>
                  <a:cubicBezTo>
                    <a:pt x="33" y="8"/>
                    <a:pt x="8" y="33"/>
                    <a:pt x="8" y="64"/>
                  </a:cubicBezTo>
                  <a:cubicBezTo>
                    <a:pt x="8" y="95"/>
                    <a:pt x="33" y="120"/>
                    <a:pt x="64" y="120"/>
                  </a:cubicBezTo>
                  <a:cubicBezTo>
                    <a:pt x="95" y="120"/>
                    <a:pt x="120" y="95"/>
                    <a:pt x="120" y="64"/>
                  </a:cubicBezTo>
                  <a:cubicBezTo>
                    <a:pt x="120" y="33"/>
                    <a:pt x="95" y="8"/>
                    <a:pt x="6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1" name="Freeform 129"/>
            <p:cNvSpPr>
              <a:spLocks noEditPoints="1"/>
            </p:cNvSpPr>
            <p:nvPr/>
          </p:nvSpPr>
          <p:spPr bwMode="auto">
            <a:xfrm>
              <a:off x="365125" y="257175"/>
              <a:ext cx="376237" cy="37623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8 h 88"/>
                <a:gd name="T12" fmla="*/ 8 w 88"/>
                <a:gd name="T13" fmla="*/ 44 h 88"/>
                <a:gd name="T14" fmla="*/ 44 w 88"/>
                <a:gd name="T15" fmla="*/ 80 h 88"/>
                <a:gd name="T16" fmla="*/ 80 w 88"/>
                <a:gd name="T17" fmla="*/ 44 h 88"/>
                <a:gd name="T18" fmla="*/ 44 w 88"/>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8"/>
                  </a:moveTo>
                  <a:cubicBezTo>
                    <a:pt x="24" y="8"/>
                    <a:pt x="8" y="24"/>
                    <a:pt x="8" y="44"/>
                  </a:cubicBezTo>
                  <a:cubicBezTo>
                    <a:pt x="8" y="64"/>
                    <a:pt x="24" y="80"/>
                    <a:pt x="44" y="80"/>
                  </a:cubicBezTo>
                  <a:cubicBezTo>
                    <a:pt x="64" y="80"/>
                    <a:pt x="80" y="64"/>
                    <a:pt x="80" y="44"/>
                  </a:cubicBezTo>
                  <a:cubicBezTo>
                    <a:pt x="80" y="24"/>
                    <a:pt x="64" y="8"/>
                    <a:pt x="4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2" name="Freeform 130"/>
            <p:cNvSpPr>
              <a:spLocks/>
            </p:cNvSpPr>
            <p:nvPr/>
          </p:nvSpPr>
          <p:spPr bwMode="auto">
            <a:xfrm>
              <a:off x="450850" y="342900"/>
              <a:ext cx="103187" cy="103188"/>
            </a:xfrm>
            <a:custGeom>
              <a:avLst/>
              <a:gdLst>
                <a:gd name="T0" fmla="*/ 8 w 24"/>
                <a:gd name="T1" fmla="*/ 24 h 24"/>
                <a:gd name="T2" fmla="*/ 0 w 24"/>
                <a:gd name="T3" fmla="*/ 24 h 24"/>
                <a:gd name="T4" fmla="*/ 24 w 24"/>
                <a:gd name="T5" fmla="*/ 0 h 24"/>
                <a:gd name="T6" fmla="*/ 24 w 24"/>
                <a:gd name="T7" fmla="*/ 8 h 24"/>
                <a:gd name="T8" fmla="*/ 8 w 24"/>
                <a:gd name="T9" fmla="*/ 24 h 24"/>
              </a:gdLst>
              <a:ahLst/>
              <a:cxnLst>
                <a:cxn ang="0">
                  <a:pos x="T0" y="T1"/>
                </a:cxn>
                <a:cxn ang="0">
                  <a:pos x="T2" y="T3"/>
                </a:cxn>
                <a:cxn ang="0">
                  <a:pos x="T4" y="T5"/>
                </a:cxn>
                <a:cxn ang="0">
                  <a:pos x="T6" y="T7"/>
                </a:cxn>
                <a:cxn ang="0">
                  <a:pos x="T8" y="T9"/>
                </a:cxn>
              </a:cxnLst>
              <a:rect l="0" t="0" r="r" b="b"/>
              <a:pathLst>
                <a:path w="24" h="24">
                  <a:moveTo>
                    <a:pt x="8" y="24"/>
                  </a:moveTo>
                  <a:cubicBezTo>
                    <a:pt x="0" y="24"/>
                    <a:pt x="0" y="24"/>
                    <a:pt x="0" y="24"/>
                  </a:cubicBezTo>
                  <a:cubicBezTo>
                    <a:pt x="0" y="11"/>
                    <a:pt x="11" y="0"/>
                    <a:pt x="24" y="0"/>
                  </a:cubicBezTo>
                  <a:cubicBezTo>
                    <a:pt x="24" y="8"/>
                    <a:pt x="24" y="8"/>
                    <a:pt x="24" y="8"/>
                  </a:cubicBezTo>
                  <a:cubicBezTo>
                    <a:pt x="15" y="8"/>
                    <a:pt x="8" y="15"/>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3" name="Freeform 131"/>
            <p:cNvSpPr>
              <a:spLocks/>
            </p:cNvSpPr>
            <p:nvPr/>
          </p:nvSpPr>
          <p:spPr bwMode="auto">
            <a:xfrm>
              <a:off x="468313" y="685800"/>
              <a:ext cx="169862" cy="411163"/>
            </a:xfrm>
            <a:custGeom>
              <a:avLst/>
              <a:gdLst>
                <a:gd name="T0" fmla="*/ 20 w 40"/>
                <a:gd name="T1" fmla="*/ 96 h 96"/>
                <a:gd name="T2" fmla="*/ 0 w 40"/>
                <a:gd name="T3" fmla="*/ 76 h 96"/>
                <a:gd name="T4" fmla="*/ 0 w 40"/>
                <a:gd name="T5" fmla="*/ 0 h 96"/>
                <a:gd name="T6" fmla="*/ 8 w 40"/>
                <a:gd name="T7" fmla="*/ 0 h 96"/>
                <a:gd name="T8" fmla="*/ 8 w 40"/>
                <a:gd name="T9" fmla="*/ 76 h 96"/>
                <a:gd name="T10" fmla="*/ 20 w 40"/>
                <a:gd name="T11" fmla="*/ 88 h 96"/>
                <a:gd name="T12" fmla="*/ 32 w 40"/>
                <a:gd name="T13" fmla="*/ 76 h 96"/>
                <a:gd name="T14" fmla="*/ 32 w 40"/>
                <a:gd name="T15" fmla="*/ 0 h 96"/>
                <a:gd name="T16" fmla="*/ 40 w 40"/>
                <a:gd name="T17" fmla="*/ 0 h 96"/>
                <a:gd name="T18" fmla="*/ 40 w 40"/>
                <a:gd name="T19" fmla="*/ 76 h 96"/>
                <a:gd name="T20" fmla="*/ 20 w 40"/>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96">
                  <a:moveTo>
                    <a:pt x="20" y="96"/>
                  </a:moveTo>
                  <a:cubicBezTo>
                    <a:pt x="9" y="96"/>
                    <a:pt x="0" y="87"/>
                    <a:pt x="0" y="76"/>
                  </a:cubicBezTo>
                  <a:cubicBezTo>
                    <a:pt x="0" y="0"/>
                    <a:pt x="0" y="0"/>
                    <a:pt x="0" y="0"/>
                  </a:cubicBezTo>
                  <a:cubicBezTo>
                    <a:pt x="8" y="0"/>
                    <a:pt x="8" y="0"/>
                    <a:pt x="8" y="0"/>
                  </a:cubicBezTo>
                  <a:cubicBezTo>
                    <a:pt x="8" y="76"/>
                    <a:pt x="8" y="76"/>
                    <a:pt x="8" y="76"/>
                  </a:cubicBezTo>
                  <a:cubicBezTo>
                    <a:pt x="8" y="83"/>
                    <a:pt x="13" y="88"/>
                    <a:pt x="20" y="88"/>
                  </a:cubicBezTo>
                  <a:cubicBezTo>
                    <a:pt x="27" y="88"/>
                    <a:pt x="32" y="83"/>
                    <a:pt x="32" y="76"/>
                  </a:cubicBezTo>
                  <a:cubicBezTo>
                    <a:pt x="32" y="0"/>
                    <a:pt x="32" y="0"/>
                    <a:pt x="32" y="0"/>
                  </a:cubicBezTo>
                  <a:cubicBezTo>
                    <a:pt x="40" y="0"/>
                    <a:pt x="40" y="0"/>
                    <a:pt x="40" y="0"/>
                  </a:cubicBezTo>
                  <a:cubicBezTo>
                    <a:pt x="40" y="76"/>
                    <a:pt x="40" y="76"/>
                    <a:pt x="40" y="76"/>
                  </a:cubicBezTo>
                  <a:cubicBezTo>
                    <a:pt x="40" y="87"/>
                    <a:pt x="31"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4" name="Rectangle 132"/>
            <p:cNvSpPr>
              <a:spLocks noChangeArrowheads="1"/>
            </p:cNvSpPr>
            <p:nvPr/>
          </p:nvSpPr>
          <p:spPr bwMode="auto">
            <a:xfrm>
              <a:off x="536575" y="822325"/>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5" name="Rectangle 133"/>
            <p:cNvSpPr>
              <a:spLocks noChangeArrowheads="1"/>
            </p:cNvSpPr>
            <p:nvPr/>
          </p:nvSpPr>
          <p:spPr bwMode="auto">
            <a:xfrm>
              <a:off x="536575" y="890588"/>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6" name="Rectangle 134"/>
            <p:cNvSpPr>
              <a:spLocks noChangeArrowheads="1"/>
            </p:cNvSpPr>
            <p:nvPr/>
          </p:nvSpPr>
          <p:spPr bwMode="auto">
            <a:xfrm>
              <a:off x="536575" y="958850"/>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101143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0" y="-1"/>
            <a:ext cx="12191999" cy="7137647"/>
          </a:xfrm>
          <a:prstGeom prst="rect">
            <a:avLst/>
          </a:prstGeom>
          <a:solidFill>
            <a:srgbClr val="45A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sp>
        <p:nvSpPr>
          <p:cNvPr id="17" name="Triângulo Retângulo 16"/>
          <p:cNvSpPr/>
          <p:nvPr/>
        </p:nvSpPr>
        <p:spPr>
          <a:xfrm flipH="1">
            <a:off x="730764" y="5407792"/>
            <a:ext cx="447472" cy="447472"/>
          </a:xfrm>
          <a:prstGeom prst="rtTriangle">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reto 17"/>
          <p:cNvCxnSpPr/>
          <p:nvPr/>
        </p:nvCxnSpPr>
        <p:spPr>
          <a:xfrm>
            <a:off x="1440180" y="3134360"/>
            <a:ext cx="0" cy="3581072"/>
          </a:xfrm>
          <a:prstGeom prst="line">
            <a:avLst/>
          </a:prstGeom>
          <a:ln w="381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9" name="CaixaDeTexto 18"/>
          <p:cNvSpPr txBox="1"/>
          <p:nvPr/>
        </p:nvSpPr>
        <p:spPr>
          <a:xfrm>
            <a:off x="1516380" y="2571745"/>
            <a:ext cx="585216" cy="584775"/>
          </a:xfrm>
          <a:prstGeom prst="rect">
            <a:avLst/>
          </a:prstGeom>
          <a:noFill/>
        </p:spPr>
        <p:txBody>
          <a:bodyPr wrap="square" rtlCol="0">
            <a:spAutoFit/>
          </a:bodyPr>
          <a:lstStyle/>
          <a:p>
            <a:pPr algn="ctr"/>
            <a:r>
              <a:rPr lang="pt-BR" sz="3200" b="1" dirty="0">
                <a:solidFill>
                  <a:schemeClr val="bg1"/>
                </a:solidFill>
              </a:rPr>
              <a:t>+</a:t>
            </a:r>
          </a:p>
        </p:txBody>
      </p:sp>
      <p:sp>
        <p:nvSpPr>
          <p:cNvPr id="21" name="Retângulo 20"/>
          <p:cNvSpPr/>
          <p:nvPr/>
        </p:nvSpPr>
        <p:spPr>
          <a:xfrm rot="2700000">
            <a:off x="1155103" y="2790677"/>
            <a:ext cx="229616" cy="2296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2" name="Retângulo 21"/>
          <p:cNvSpPr/>
          <p:nvPr/>
        </p:nvSpPr>
        <p:spPr>
          <a:xfrm rot="2700000">
            <a:off x="1598229" y="3315033"/>
            <a:ext cx="111473" cy="1114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3" name="CaixaDeTexto 22"/>
          <p:cNvSpPr txBox="1"/>
          <p:nvPr/>
        </p:nvSpPr>
        <p:spPr>
          <a:xfrm>
            <a:off x="847059" y="2377163"/>
            <a:ext cx="585216" cy="461665"/>
          </a:xfrm>
          <a:prstGeom prst="rect">
            <a:avLst/>
          </a:prstGeom>
          <a:noFill/>
        </p:spPr>
        <p:txBody>
          <a:bodyPr wrap="square" rtlCol="0">
            <a:spAutoFit/>
          </a:bodyPr>
          <a:lstStyle/>
          <a:p>
            <a:pPr algn="ctr"/>
            <a:r>
              <a:rPr lang="pt-BR" sz="2400" dirty="0">
                <a:solidFill>
                  <a:srgbClr val="ECC520"/>
                </a:solidFill>
              </a:rPr>
              <a:t>+</a:t>
            </a:r>
          </a:p>
        </p:txBody>
      </p:sp>
      <p:sp>
        <p:nvSpPr>
          <p:cNvPr id="24" name="CaixaDeTexto 23"/>
          <p:cNvSpPr txBox="1"/>
          <p:nvPr/>
        </p:nvSpPr>
        <p:spPr>
          <a:xfrm>
            <a:off x="1333042" y="3694456"/>
            <a:ext cx="585216" cy="307777"/>
          </a:xfrm>
          <a:prstGeom prst="rect">
            <a:avLst/>
          </a:prstGeom>
          <a:noFill/>
        </p:spPr>
        <p:txBody>
          <a:bodyPr wrap="square" rtlCol="0">
            <a:spAutoFit/>
          </a:bodyPr>
          <a:lstStyle/>
          <a:p>
            <a:pPr algn="ctr"/>
            <a:r>
              <a:rPr lang="pt-BR" sz="1400" dirty="0">
                <a:solidFill>
                  <a:srgbClr val="ECC520"/>
                </a:solidFill>
              </a:rPr>
              <a:t>+</a:t>
            </a:r>
          </a:p>
        </p:txBody>
      </p:sp>
      <p:sp>
        <p:nvSpPr>
          <p:cNvPr id="25" name="CaixaDeTexto 24"/>
          <p:cNvSpPr txBox="1"/>
          <p:nvPr/>
        </p:nvSpPr>
        <p:spPr>
          <a:xfrm>
            <a:off x="989926" y="4103596"/>
            <a:ext cx="585216" cy="338554"/>
          </a:xfrm>
          <a:prstGeom prst="rect">
            <a:avLst/>
          </a:prstGeom>
          <a:noFill/>
        </p:spPr>
        <p:txBody>
          <a:bodyPr wrap="square" rtlCol="0">
            <a:spAutoFit/>
          </a:bodyPr>
          <a:lstStyle/>
          <a:p>
            <a:pPr algn="ctr"/>
            <a:r>
              <a:rPr lang="pt-BR" sz="1600" b="1" dirty="0">
                <a:solidFill>
                  <a:schemeClr val="bg1"/>
                </a:solidFill>
              </a:rPr>
              <a:t>+</a:t>
            </a:r>
          </a:p>
        </p:txBody>
      </p:sp>
      <p:sp>
        <p:nvSpPr>
          <p:cNvPr id="26" name="Forma Livre: Forma 25"/>
          <p:cNvSpPr/>
          <p:nvPr/>
        </p:nvSpPr>
        <p:spPr>
          <a:xfrm>
            <a:off x="1087479" y="4947380"/>
            <a:ext cx="85725" cy="379095"/>
          </a:xfrm>
          <a:custGeom>
            <a:avLst/>
            <a:gdLst>
              <a:gd name="connsiteX0" fmla="*/ 80010 w 85725"/>
              <a:gd name="connsiteY0" fmla="*/ 0 h 379095"/>
              <a:gd name="connsiteX1" fmla="*/ 0 w 85725"/>
              <a:gd name="connsiteY1" fmla="*/ 55245 h 379095"/>
              <a:gd name="connsiteX2" fmla="*/ 83820 w 85725"/>
              <a:gd name="connsiteY2" fmla="*/ 112395 h 379095"/>
              <a:gd name="connsiteX3" fmla="*/ 5715 w 85725"/>
              <a:gd name="connsiteY3" fmla="*/ 169545 h 379095"/>
              <a:gd name="connsiteX4" fmla="*/ 85725 w 85725"/>
              <a:gd name="connsiteY4" fmla="*/ 219075 h 379095"/>
              <a:gd name="connsiteX5" fmla="*/ 3810 w 85725"/>
              <a:gd name="connsiteY5" fmla="*/ 274320 h 379095"/>
              <a:gd name="connsiteX6" fmla="*/ 81915 w 85725"/>
              <a:gd name="connsiteY6" fmla="*/ 321945 h 379095"/>
              <a:gd name="connsiteX7" fmla="*/ 5715 w 85725"/>
              <a:gd name="connsiteY7" fmla="*/ 37909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379095">
                <a:moveTo>
                  <a:pt x="80010" y="0"/>
                </a:moveTo>
                <a:lnTo>
                  <a:pt x="0" y="55245"/>
                </a:lnTo>
                <a:lnTo>
                  <a:pt x="83820" y="112395"/>
                </a:lnTo>
                <a:lnTo>
                  <a:pt x="5715" y="169545"/>
                </a:lnTo>
                <a:lnTo>
                  <a:pt x="85725" y="219075"/>
                </a:lnTo>
                <a:lnTo>
                  <a:pt x="3810" y="274320"/>
                </a:lnTo>
                <a:lnTo>
                  <a:pt x="81915" y="321945"/>
                </a:lnTo>
                <a:lnTo>
                  <a:pt x="5715" y="379095"/>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4312440" y="2743790"/>
            <a:ext cx="4451950" cy="1642053"/>
          </a:xfrm>
          <a:prstGeom prst="rect">
            <a:avLst/>
          </a:prstGeom>
          <a:noFill/>
        </p:spPr>
        <p:txBody>
          <a:bodyPr wrap="square" rtlCol="0">
            <a:spAutoFit/>
          </a:bodyPr>
          <a:lstStyle/>
          <a:p>
            <a:pPr>
              <a:lnSpc>
                <a:spcPct val="120000"/>
              </a:lnSpc>
            </a:pPr>
            <a:r>
              <a:rPr lang="pt-BR" sz="44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But... </a:t>
            </a:r>
            <a:r>
              <a:rPr lang="pt-BR" sz="4400" b="1" dirty="0">
                <a:solidFill>
                  <a:schemeClr val="bg1"/>
                </a:solidFill>
                <a:latin typeface="Segoe UI" panose="020B0502040204020203" pitchFamily="34" charset="0"/>
                <a:cs typeface="Segoe UI" panose="020B0502040204020203" pitchFamily="34" charset="0"/>
              </a:rPr>
              <a:t>Why</a:t>
            </a:r>
            <a:r>
              <a:rPr lang="pt-BR" sz="4400" spc="6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pt-BR" sz="4400" b="1" dirty="0">
                <a:solidFill>
                  <a:srgbClr val="ECC520"/>
                </a:solidFill>
                <a:latin typeface="Segoe UI" panose="020B0502040204020203" pitchFamily="34" charset="0"/>
                <a:ea typeface="Segoe UI" panose="020B0502040204020203" pitchFamily="34" charset="0"/>
                <a:cs typeface="Segoe UI" panose="020B0502040204020203" pitchFamily="34" charset="0"/>
              </a:rPr>
              <a:t>CREATE </a:t>
            </a:r>
            <a:r>
              <a:rPr lang="pt-BR" sz="4400" b="1" dirty="0">
                <a:solidFill>
                  <a:schemeClr val="bg1"/>
                </a:solidFill>
                <a:latin typeface="Segoe UI" panose="020B0502040204020203" pitchFamily="34" charset="0"/>
                <a:ea typeface="Segoe UI" panose="020B0502040204020203" pitchFamily="34" charset="0"/>
                <a:cs typeface="Segoe UI" panose="020B0502040204020203" pitchFamily="34" charset="0"/>
              </a:rPr>
              <a:t>this?</a:t>
            </a:r>
          </a:p>
        </p:txBody>
      </p:sp>
      <p:sp>
        <p:nvSpPr>
          <p:cNvPr id="29" name="CaixaDeTexto 28"/>
          <p:cNvSpPr txBox="1"/>
          <p:nvPr/>
        </p:nvSpPr>
        <p:spPr>
          <a:xfrm>
            <a:off x="1902733" y="1561096"/>
            <a:ext cx="585216" cy="830997"/>
          </a:xfrm>
          <a:prstGeom prst="rect">
            <a:avLst/>
          </a:prstGeom>
          <a:noFill/>
        </p:spPr>
        <p:txBody>
          <a:bodyPr wrap="square" rtlCol="0">
            <a:spAutoFit/>
          </a:bodyPr>
          <a:lstStyle/>
          <a:p>
            <a:pPr algn="ctr"/>
            <a:r>
              <a:rPr lang="pt-BR" sz="4800" dirty="0">
                <a:solidFill>
                  <a:srgbClr val="043CAC"/>
                </a:solidFill>
              </a:rPr>
              <a:t>+</a:t>
            </a:r>
          </a:p>
        </p:txBody>
      </p:sp>
      <p:sp>
        <p:nvSpPr>
          <p:cNvPr id="30" name="Retângulo 29"/>
          <p:cNvSpPr/>
          <p:nvPr/>
        </p:nvSpPr>
        <p:spPr>
          <a:xfrm rot="2700000">
            <a:off x="1572881" y="1491906"/>
            <a:ext cx="319815" cy="3198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nvGrpSpPr>
          <p:cNvPr id="124" name="Agrupar 123"/>
          <p:cNvGrpSpPr/>
          <p:nvPr/>
        </p:nvGrpSpPr>
        <p:grpSpPr>
          <a:xfrm>
            <a:off x="2849324" y="5115487"/>
            <a:ext cx="995956" cy="626471"/>
            <a:chOff x="2849324" y="5115487"/>
            <a:chExt cx="995956" cy="626471"/>
          </a:xfrm>
        </p:grpSpPr>
        <p:sp>
          <p:nvSpPr>
            <p:cNvPr id="34" name="Freeform 5"/>
            <p:cNvSpPr>
              <a:spLocks noEditPoints="1"/>
            </p:cNvSpPr>
            <p:nvPr/>
          </p:nvSpPr>
          <p:spPr bwMode="auto">
            <a:xfrm>
              <a:off x="3205390" y="5319838"/>
              <a:ext cx="181646" cy="184742"/>
            </a:xfrm>
            <a:custGeom>
              <a:avLst/>
              <a:gdLst>
                <a:gd name="T0" fmla="*/ 6 w 66"/>
                <a:gd name="T1" fmla="*/ 67 h 67"/>
                <a:gd name="T2" fmla="*/ 3 w 66"/>
                <a:gd name="T3" fmla="*/ 66 h 67"/>
                <a:gd name="T4" fmla="*/ 0 w 66"/>
                <a:gd name="T5" fmla="*/ 61 h 67"/>
                <a:gd name="T6" fmla="*/ 0 w 66"/>
                <a:gd name="T7" fmla="*/ 6 h 67"/>
                <a:gd name="T8" fmla="*/ 3 w 66"/>
                <a:gd name="T9" fmla="*/ 1 h 67"/>
                <a:gd name="T10" fmla="*/ 8 w 66"/>
                <a:gd name="T11" fmla="*/ 1 h 67"/>
                <a:gd name="T12" fmla="*/ 63 w 66"/>
                <a:gd name="T13" fmla="*/ 28 h 67"/>
                <a:gd name="T14" fmla="*/ 66 w 66"/>
                <a:gd name="T15" fmla="*/ 34 h 67"/>
                <a:gd name="T16" fmla="*/ 63 w 66"/>
                <a:gd name="T17" fmla="*/ 39 h 67"/>
                <a:gd name="T18" fmla="*/ 8 w 66"/>
                <a:gd name="T19" fmla="*/ 66 h 67"/>
                <a:gd name="T20" fmla="*/ 6 w 66"/>
                <a:gd name="T21" fmla="*/ 67 h 67"/>
                <a:gd name="T22" fmla="*/ 12 w 66"/>
                <a:gd name="T23" fmla="*/ 16 h 67"/>
                <a:gd name="T24" fmla="*/ 12 w 66"/>
                <a:gd name="T25" fmla="*/ 51 h 67"/>
                <a:gd name="T26" fmla="*/ 47 w 66"/>
                <a:gd name="T27" fmla="*/ 34 h 67"/>
                <a:gd name="T28" fmla="*/ 12 w 66"/>
                <a:gd name="T2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7">
                  <a:moveTo>
                    <a:pt x="6" y="67"/>
                  </a:moveTo>
                  <a:cubicBezTo>
                    <a:pt x="5" y="67"/>
                    <a:pt x="4" y="66"/>
                    <a:pt x="3" y="66"/>
                  </a:cubicBezTo>
                  <a:cubicBezTo>
                    <a:pt x="1" y="65"/>
                    <a:pt x="0" y="63"/>
                    <a:pt x="0" y="61"/>
                  </a:cubicBezTo>
                  <a:cubicBezTo>
                    <a:pt x="0" y="6"/>
                    <a:pt x="0" y="6"/>
                    <a:pt x="0" y="6"/>
                  </a:cubicBezTo>
                  <a:cubicBezTo>
                    <a:pt x="0" y="4"/>
                    <a:pt x="1" y="2"/>
                    <a:pt x="3" y="1"/>
                  </a:cubicBezTo>
                  <a:cubicBezTo>
                    <a:pt x="4" y="0"/>
                    <a:pt x="7" y="0"/>
                    <a:pt x="8" y="1"/>
                  </a:cubicBezTo>
                  <a:cubicBezTo>
                    <a:pt x="63" y="28"/>
                    <a:pt x="63" y="28"/>
                    <a:pt x="63" y="28"/>
                  </a:cubicBezTo>
                  <a:cubicBezTo>
                    <a:pt x="65" y="29"/>
                    <a:pt x="66" y="31"/>
                    <a:pt x="66" y="34"/>
                  </a:cubicBezTo>
                  <a:cubicBezTo>
                    <a:pt x="66" y="36"/>
                    <a:pt x="65" y="38"/>
                    <a:pt x="63" y="39"/>
                  </a:cubicBezTo>
                  <a:cubicBezTo>
                    <a:pt x="8" y="66"/>
                    <a:pt x="8" y="66"/>
                    <a:pt x="8" y="66"/>
                  </a:cubicBezTo>
                  <a:cubicBezTo>
                    <a:pt x="8" y="67"/>
                    <a:pt x="7" y="67"/>
                    <a:pt x="6" y="67"/>
                  </a:cubicBezTo>
                  <a:close/>
                  <a:moveTo>
                    <a:pt x="12" y="16"/>
                  </a:moveTo>
                  <a:cubicBezTo>
                    <a:pt x="12" y="51"/>
                    <a:pt x="12" y="51"/>
                    <a:pt x="12" y="51"/>
                  </a:cubicBezTo>
                  <a:cubicBezTo>
                    <a:pt x="47" y="34"/>
                    <a:pt x="47" y="34"/>
                    <a:pt x="47" y="34"/>
                  </a:cubicBezTo>
                  <a:lnTo>
                    <a:pt x="12"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 name="Freeform 6"/>
            <p:cNvSpPr>
              <a:spLocks noEditPoints="1"/>
            </p:cNvSpPr>
            <p:nvPr/>
          </p:nvSpPr>
          <p:spPr bwMode="auto">
            <a:xfrm>
              <a:off x="2849324" y="5115487"/>
              <a:ext cx="852497" cy="519136"/>
            </a:xfrm>
            <a:custGeom>
              <a:avLst/>
              <a:gdLst>
                <a:gd name="T0" fmla="*/ 303 w 309"/>
                <a:gd name="T1" fmla="*/ 188 h 188"/>
                <a:gd name="T2" fmla="*/ 6 w 309"/>
                <a:gd name="T3" fmla="*/ 188 h 188"/>
                <a:gd name="T4" fmla="*/ 0 w 309"/>
                <a:gd name="T5" fmla="*/ 182 h 188"/>
                <a:gd name="T6" fmla="*/ 0 w 309"/>
                <a:gd name="T7" fmla="*/ 17 h 188"/>
                <a:gd name="T8" fmla="*/ 17 w 309"/>
                <a:gd name="T9" fmla="*/ 0 h 188"/>
                <a:gd name="T10" fmla="*/ 293 w 309"/>
                <a:gd name="T11" fmla="*/ 0 h 188"/>
                <a:gd name="T12" fmla="*/ 309 w 309"/>
                <a:gd name="T13" fmla="*/ 17 h 188"/>
                <a:gd name="T14" fmla="*/ 309 w 309"/>
                <a:gd name="T15" fmla="*/ 182 h 188"/>
                <a:gd name="T16" fmla="*/ 303 w 309"/>
                <a:gd name="T17" fmla="*/ 188 h 188"/>
                <a:gd name="T18" fmla="*/ 12 w 309"/>
                <a:gd name="T19" fmla="*/ 176 h 188"/>
                <a:gd name="T20" fmla="*/ 297 w 309"/>
                <a:gd name="T21" fmla="*/ 176 h 188"/>
                <a:gd name="T22" fmla="*/ 297 w 309"/>
                <a:gd name="T23" fmla="*/ 17 h 188"/>
                <a:gd name="T24" fmla="*/ 293 w 309"/>
                <a:gd name="T25" fmla="*/ 12 h 188"/>
                <a:gd name="T26" fmla="*/ 17 w 309"/>
                <a:gd name="T27" fmla="*/ 12 h 188"/>
                <a:gd name="T28" fmla="*/ 12 w 309"/>
                <a:gd name="T29" fmla="*/ 17 h 188"/>
                <a:gd name="T30" fmla="*/ 12 w 309"/>
                <a:gd name="T31" fmla="*/ 17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8">
                  <a:moveTo>
                    <a:pt x="303" y="188"/>
                  </a:moveTo>
                  <a:cubicBezTo>
                    <a:pt x="6" y="188"/>
                    <a:pt x="6" y="188"/>
                    <a:pt x="6" y="188"/>
                  </a:cubicBezTo>
                  <a:cubicBezTo>
                    <a:pt x="3" y="188"/>
                    <a:pt x="0" y="186"/>
                    <a:pt x="0" y="182"/>
                  </a:cubicBezTo>
                  <a:cubicBezTo>
                    <a:pt x="0" y="17"/>
                    <a:pt x="0" y="17"/>
                    <a:pt x="0" y="17"/>
                  </a:cubicBezTo>
                  <a:cubicBezTo>
                    <a:pt x="0" y="8"/>
                    <a:pt x="8" y="0"/>
                    <a:pt x="17" y="0"/>
                  </a:cubicBezTo>
                  <a:cubicBezTo>
                    <a:pt x="293" y="0"/>
                    <a:pt x="293" y="0"/>
                    <a:pt x="293" y="0"/>
                  </a:cubicBezTo>
                  <a:cubicBezTo>
                    <a:pt x="302" y="0"/>
                    <a:pt x="309" y="8"/>
                    <a:pt x="309" y="17"/>
                  </a:cubicBezTo>
                  <a:cubicBezTo>
                    <a:pt x="309" y="182"/>
                    <a:pt x="309" y="182"/>
                    <a:pt x="309" y="182"/>
                  </a:cubicBezTo>
                  <a:cubicBezTo>
                    <a:pt x="309" y="186"/>
                    <a:pt x="307" y="188"/>
                    <a:pt x="303" y="188"/>
                  </a:cubicBezTo>
                  <a:close/>
                  <a:moveTo>
                    <a:pt x="12" y="176"/>
                  </a:moveTo>
                  <a:cubicBezTo>
                    <a:pt x="297" y="176"/>
                    <a:pt x="297" y="176"/>
                    <a:pt x="297" y="176"/>
                  </a:cubicBezTo>
                  <a:cubicBezTo>
                    <a:pt x="297" y="17"/>
                    <a:pt x="297" y="17"/>
                    <a:pt x="297" y="17"/>
                  </a:cubicBezTo>
                  <a:cubicBezTo>
                    <a:pt x="297" y="14"/>
                    <a:pt x="295" y="12"/>
                    <a:pt x="293" y="12"/>
                  </a:cubicBezTo>
                  <a:cubicBezTo>
                    <a:pt x="17" y="12"/>
                    <a:pt x="17" y="12"/>
                    <a:pt x="17" y="12"/>
                  </a:cubicBezTo>
                  <a:cubicBezTo>
                    <a:pt x="14" y="12"/>
                    <a:pt x="12" y="14"/>
                    <a:pt x="12" y="17"/>
                  </a:cubicBezTo>
                  <a:lnTo>
                    <a:pt x="12" y="1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6" name="Freeform 7"/>
            <p:cNvSpPr>
              <a:spLocks noEditPoints="1"/>
            </p:cNvSpPr>
            <p:nvPr/>
          </p:nvSpPr>
          <p:spPr bwMode="auto">
            <a:xfrm>
              <a:off x="2940147" y="5601595"/>
              <a:ext cx="905133" cy="140363"/>
            </a:xfrm>
            <a:custGeom>
              <a:avLst/>
              <a:gdLst>
                <a:gd name="T0" fmla="*/ 322 w 328"/>
                <a:gd name="T1" fmla="*/ 51 h 51"/>
                <a:gd name="T2" fmla="*/ 6 w 328"/>
                <a:gd name="T3" fmla="*/ 51 h 51"/>
                <a:gd name="T4" fmla="*/ 0 w 328"/>
                <a:gd name="T5" fmla="*/ 45 h 51"/>
                <a:gd name="T6" fmla="*/ 0 w 328"/>
                <a:gd name="T7" fmla="*/ 6 h 51"/>
                <a:gd name="T8" fmla="*/ 6 w 328"/>
                <a:gd name="T9" fmla="*/ 0 h 51"/>
                <a:gd name="T10" fmla="*/ 322 w 328"/>
                <a:gd name="T11" fmla="*/ 0 h 51"/>
                <a:gd name="T12" fmla="*/ 328 w 328"/>
                <a:gd name="T13" fmla="*/ 6 h 51"/>
                <a:gd name="T14" fmla="*/ 328 w 328"/>
                <a:gd name="T15" fmla="*/ 45 h 51"/>
                <a:gd name="T16" fmla="*/ 322 w 328"/>
                <a:gd name="T17" fmla="*/ 51 h 51"/>
                <a:gd name="T18" fmla="*/ 12 w 328"/>
                <a:gd name="T19" fmla="*/ 39 h 51"/>
                <a:gd name="T20" fmla="*/ 316 w 328"/>
                <a:gd name="T21" fmla="*/ 39 h 51"/>
                <a:gd name="T22" fmla="*/ 316 w 328"/>
                <a:gd name="T23" fmla="*/ 12 h 51"/>
                <a:gd name="T24" fmla="*/ 12 w 328"/>
                <a:gd name="T25" fmla="*/ 12 h 51"/>
                <a:gd name="T26" fmla="*/ 12 w 328"/>
                <a:gd name="T2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51">
                  <a:moveTo>
                    <a:pt x="322" y="51"/>
                  </a:moveTo>
                  <a:cubicBezTo>
                    <a:pt x="6" y="51"/>
                    <a:pt x="6" y="51"/>
                    <a:pt x="6" y="51"/>
                  </a:cubicBezTo>
                  <a:cubicBezTo>
                    <a:pt x="2" y="51"/>
                    <a:pt x="0" y="48"/>
                    <a:pt x="0" y="45"/>
                  </a:cubicBezTo>
                  <a:cubicBezTo>
                    <a:pt x="0" y="6"/>
                    <a:pt x="0" y="6"/>
                    <a:pt x="0" y="6"/>
                  </a:cubicBezTo>
                  <a:cubicBezTo>
                    <a:pt x="0" y="3"/>
                    <a:pt x="2" y="0"/>
                    <a:pt x="6" y="0"/>
                  </a:cubicBezTo>
                  <a:cubicBezTo>
                    <a:pt x="322" y="0"/>
                    <a:pt x="322" y="0"/>
                    <a:pt x="322" y="0"/>
                  </a:cubicBezTo>
                  <a:cubicBezTo>
                    <a:pt x="325" y="0"/>
                    <a:pt x="328" y="3"/>
                    <a:pt x="328" y="6"/>
                  </a:cubicBezTo>
                  <a:cubicBezTo>
                    <a:pt x="328" y="45"/>
                    <a:pt x="328" y="45"/>
                    <a:pt x="328" y="45"/>
                  </a:cubicBezTo>
                  <a:cubicBezTo>
                    <a:pt x="328" y="48"/>
                    <a:pt x="325" y="51"/>
                    <a:pt x="322" y="51"/>
                  </a:cubicBezTo>
                  <a:close/>
                  <a:moveTo>
                    <a:pt x="12" y="39"/>
                  </a:moveTo>
                  <a:cubicBezTo>
                    <a:pt x="316" y="39"/>
                    <a:pt x="316" y="39"/>
                    <a:pt x="316" y="39"/>
                  </a:cubicBezTo>
                  <a:cubicBezTo>
                    <a:pt x="316" y="12"/>
                    <a:pt x="316" y="12"/>
                    <a:pt x="316" y="12"/>
                  </a:cubicBezTo>
                  <a:cubicBezTo>
                    <a:pt x="12" y="12"/>
                    <a:pt x="12" y="12"/>
                    <a:pt x="12" y="12"/>
                  </a:cubicBezTo>
                  <a:lnTo>
                    <a:pt x="1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 name="Freeform 8"/>
            <p:cNvSpPr>
              <a:spLocks/>
            </p:cNvSpPr>
            <p:nvPr/>
          </p:nvSpPr>
          <p:spPr bwMode="auto">
            <a:xfrm>
              <a:off x="3004135" y="5656296"/>
              <a:ext cx="771995" cy="34059"/>
            </a:xfrm>
            <a:custGeom>
              <a:avLst/>
              <a:gdLst>
                <a:gd name="T0" fmla="*/ 274 w 280"/>
                <a:gd name="T1" fmla="*/ 12 h 12"/>
                <a:gd name="T2" fmla="*/ 6 w 280"/>
                <a:gd name="T3" fmla="*/ 12 h 12"/>
                <a:gd name="T4" fmla="*/ 0 w 280"/>
                <a:gd name="T5" fmla="*/ 6 h 12"/>
                <a:gd name="T6" fmla="*/ 6 w 280"/>
                <a:gd name="T7" fmla="*/ 0 h 12"/>
                <a:gd name="T8" fmla="*/ 274 w 280"/>
                <a:gd name="T9" fmla="*/ 0 h 12"/>
                <a:gd name="T10" fmla="*/ 280 w 280"/>
                <a:gd name="T11" fmla="*/ 6 h 12"/>
                <a:gd name="T12" fmla="*/ 274 w 2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0" h="12">
                  <a:moveTo>
                    <a:pt x="274" y="12"/>
                  </a:moveTo>
                  <a:cubicBezTo>
                    <a:pt x="6" y="12"/>
                    <a:pt x="6" y="12"/>
                    <a:pt x="6" y="12"/>
                  </a:cubicBezTo>
                  <a:cubicBezTo>
                    <a:pt x="2" y="12"/>
                    <a:pt x="0" y="9"/>
                    <a:pt x="0" y="6"/>
                  </a:cubicBezTo>
                  <a:cubicBezTo>
                    <a:pt x="0" y="2"/>
                    <a:pt x="2" y="0"/>
                    <a:pt x="6" y="0"/>
                  </a:cubicBezTo>
                  <a:cubicBezTo>
                    <a:pt x="274" y="0"/>
                    <a:pt x="274" y="0"/>
                    <a:pt x="274" y="0"/>
                  </a:cubicBezTo>
                  <a:cubicBezTo>
                    <a:pt x="278" y="0"/>
                    <a:pt x="280" y="2"/>
                    <a:pt x="280" y="6"/>
                  </a:cubicBezTo>
                  <a:cubicBezTo>
                    <a:pt x="280" y="9"/>
                    <a:pt x="278" y="12"/>
                    <a:pt x="274"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2" name="Agrupar 121"/>
          <p:cNvGrpSpPr/>
          <p:nvPr/>
        </p:nvGrpSpPr>
        <p:grpSpPr>
          <a:xfrm>
            <a:off x="4273592" y="5764664"/>
            <a:ext cx="438634" cy="441729"/>
            <a:chOff x="4273592" y="5764664"/>
            <a:chExt cx="438634" cy="441729"/>
          </a:xfrm>
        </p:grpSpPr>
        <p:sp>
          <p:nvSpPr>
            <p:cNvPr id="38" name="Freeform 9"/>
            <p:cNvSpPr>
              <a:spLocks noEditPoints="1"/>
            </p:cNvSpPr>
            <p:nvPr/>
          </p:nvSpPr>
          <p:spPr bwMode="auto">
            <a:xfrm>
              <a:off x="4273592" y="5764664"/>
              <a:ext cx="438634" cy="392190"/>
            </a:xfrm>
            <a:custGeom>
              <a:avLst/>
              <a:gdLst>
                <a:gd name="T0" fmla="*/ 31 w 159"/>
                <a:gd name="T1" fmla="*/ 142 h 142"/>
                <a:gd name="T2" fmla="*/ 27 w 159"/>
                <a:gd name="T3" fmla="*/ 140 h 142"/>
                <a:gd name="T4" fmla="*/ 0 w 159"/>
                <a:gd name="T5" fmla="*/ 80 h 142"/>
                <a:gd name="T6" fmla="*/ 79 w 159"/>
                <a:gd name="T7" fmla="*/ 0 h 142"/>
                <a:gd name="T8" fmla="*/ 159 w 159"/>
                <a:gd name="T9" fmla="*/ 80 h 142"/>
                <a:gd name="T10" fmla="*/ 133 w 159"/>
                <a:gd name="T11" fmla="*/ 139 h 142"/>
                <a:gd name="T12" fmla="*/ 125 w 159"/>
                <a:gd name="T13" fmla="*/ 139 h 142"/>
                <a:gd name="T14" fmla="*/ 99 w 159"/>
                <a:gd name="T15" fmla="*/ 123 h 142"/>
                <a:gd name="T16" fmla="*/ 87 w 159"/>
                <a:gd name="T17" fmla="*/ 108 h 142"/>
                <a:gd name="T18" fmla="*/ 89 w 159"/>
                <a:gd name="T19" fmla="*/ 102 h 142"/>
                <a:gd name="T20" fmla="*/ 99 w 159"/>
                <a:gd name="T21" fmla="*/ 87 h 142"/>
                <a:gd name="T22" fmla="*/ 99 w 159"/>
                <a:gd name="T23" fmla="*/ 56 h 142"/>
                <a:gd name="T24" fmla="*/ 94 w 159"/>
                <a:gd name="T25" fmla="*/ 40 h 142"/>
                <a:gd name="T26" fmla="*/ 81 w 159"/>
                <a:gd name="T27" fmla="*/ 36 h 142"/>
                <a:gd name="T28" fmla="*/ 67 w 159"/>
                <a:gd name="T29" fmla="*/ 40 h 142"/>
                <a:gd name="T30" fmla="*/ 62 w 159"/>
                <a:gd name="T31" fmla="*/ 55 h 142"/>
                <a:gd name="T32" fmla="*/ 62 w 159"/>
                <a:gd name="T33" fmla="*/ 87 h 142"/>
                <a:gd name="T34" fmla="*/ 72 w 159"/>
                <a:gd name="T35" fmla="*/ 102 h 142"/>
                <a:gd name="T36" fmla="*/ 74 w 159"/>
                <a:gd name="T37" fmla="*/ 108 h 142"/>
                <a:gd name="T38" fmla="*/ 62 w 159"/>
                <a:gd name="T39" fmla="*/ 123 h 142"/>
                <a:gd name="T40" fmla="*/ 35 w 159"/>
                <a:gd name="T41" fmla="*/ 140 h 142"/>
                <a:gd name="T42" fmla="*/ 31 w 159"/>
                <a:gd name="T43" fmla="*/ 142 h 142"/>
                <a:gd name="T44" fmla="*/ 79 w 159"/>
                <a:gd name="T45" fmla="*/ 12 h 142"/>
                <a:gd name="T46" fmla="*/ 12 w 159"/>
                <a:gd name="T47" fmla="*/ 80 h 142"/>
                <a:gd name="T48" fmla="*/ 31 w 159"/>
                <a:gd name="T49" fmla="*/ 128 h 142"/>
                <a:gd name="T50" fmla="*/ 57 w 159"/>
                <a:gd name="T51" fmla="*/ 112 h 142"/>
                <a:gd name="T52" fmla="*/ 62 w 159"/>
                <a:gd name="T53" fmla="*/ 109 h 142"/>
                <a:gd name="T54" fmla="*/ 50 w 159"/>
                <a:gd name="T55" fmla="*/ 87 h 142"/>
                <a:gd name="T56" fmla="*/ 50 w 159"/>
                <a:gd name="T57" fmla="*/ 56 h 142"/>
                <a:gd name="T58" fmla="*/ 58 w 159"/>
                <a:gd name="T59" fmla="*/ 32 h 142"/>
                <a:gd name="T60" fmla="*/ 81 w 159"/>
                <a:gd name="T61" fmla="*/ 24 h 142"/>
                <a:gd name="T62" fmla="*/ 103 w 159"/>
                <a:gd name="T63" fmla="*/ 32 h 142"/>
                <a:gd name="T64" fmla="*/ 111 w 159"/>
                <a:gd name="T65" fmla="*/ 56 h 142"/>
                <a:gd name="T66" fmla="*/ 111 w 159"/>
                <a:gd name="T67" fmla="*/ 87 h 142"/>
                <a:gd name="T68" fmla="*/ 100 w 159"/>
                <a:gd name="T69" fmla="*/ 109 h 142"/>
                <a:gd name="T70" fmla="*/ 104 w 159"/>
                <a:gd name="T71" fmla="*/ 112 h 142"/>
                <a:gd name="T72" fmla="*/ 129 w 159"/>
                <a:gd name="T73" fmla="*/ 126 h 142"/>
                <a:gd name="T74" fmla="*/ 147 w 159"/>
                <a:gd name="T75" fmla="*/ 80 h 142"/>
                <a:gd name="T76" fmla="*/ 79 w 159"/>
                <a:gd name="T7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42">
                  <a:moveTo>
                    <a:pt x="31" y="142"/>
                  </a:moveTo>
                  <a:cubicBezTo>
                    <a:pt x="29" y="142"/>
                    <a:pt x="28" y="141"/>
                    <a:pt x="27" y="140"/>
                  </a:cubicBezTo>
                  <a:cubicBezTo>
                    <a:pt x="10" y="125"/>
                    <a:pt x="0" y="103"/>
                    <a:pt x="0" y="80"/>
                  </a:cubicBezTo>
                  <a:cubicBezTo>
                    <a:pt x="0" y="36"/>
                    <a:pt x="35" y="0"/>
                    <a:pt x="79" y="0"/>
                  </a:cubicBezTo>
                  <a:cubicBezTo>
                    <a:pt x="123" y="0"/>
                    <a:pt x="159" y="36"/>
                    <a:pt x="159" y="80"/>
                  </a:cubicBezTo>
                  <a:cubicBezTo>
                    <a:pt x="159" y="102"/>
                    <a:pt x="150" y="124"/>
                    <a:pt x="133" y="139"/>
                  </a:cubicBezTo>
                  <a:cubicBezTo>
                    <a:pt x="131" y="141"/>
                    <a:pt x="127" y="141"/>
                    <a:pt x="125" y="139"/>
                  </a:cubicBezTo>
                  <a:cubicBezTo>
                    <a:pt x="117" y="131"/>
                    <a:pt x="103" y="125"/>
                    <a:pt x="99" y="123"/>
                  </a:cubicBezTo>
                  <a:cubicBezTo>
                    <a:pt x="92" y="120"/>
                    <a:pt x="88" y="115"/>
                    <a:pt x="87" y="108"/>
                  </a:cubicBezTo>
                  <a:cubicBezTo>
                    <a:pt x="86" y="106"/>
                    <a:pt x="87" y="103"/>
                    <a:pt x="89" y="102"/>
                  </a:cubicBezTo>
                  <a:cubicBezTo>
                    <a:pt x="95" y="98"/>
                    <a:pt x="99" y="91"/>
                    <a:pt x="99" y="87"/>
                  </a:cubicBezTo>
                  <a:cubicBezTo>
                    <a:pt x="99" y="56"/>
                    <a:pt x="99" y="56"/>
                    <a:pt x="99" y="56"/>
                  </a:cubicBezTo>
                  <a:cubicBezTo>
                    <a:pt x="99" y="55"/>
                    <a:pt x="100" y="46"/>
                    <a:pt x="94" y="40"/>
                  </a:cubicBezTo>
                  <a:cubicBezTo>
                    <a:pt x="91" y="37"/>
                    <a:pt x="87" y="36"/>
                    <a:pt x="81" y="36"/>
                  </a:cubicBezTo>
                  <a:cubicBezTo>
                    <a:pt x="75" y="36"/>
                    <a:pt x="70" y="37"/>
                    <a:pt x="67" y="40"/>
                  </a:cubicBezTo>
                  <a:cubicBezTo>
                    <a:pt x="62" y="46"/>
                    <a:pt x="62" y="55"/>
                    <a:pt x="62" y="55"/>
                  </a:cubicBezTo>
                  <a:cubicBezTo>
                    <a:pt x="62" y="87"/>
                    <a:pt x="62" y="87"/>
                    <a:pt x="62" y="87"/>
                  </a:cubicBezTo>
                  <a:cubicBezTo>
                    <a:pt x="62" y="91"/>
                    <a:pt x="66" y="98"/>
                    <a:pt x="72" y="102"/>
                  </a:cubicBezTo>
                  <a:cubicBezTo>
                    <a:pt x="74" y="103"/>
                    <a:pt x="75" y="106"/>
                    <a:pt x="74" y="108"/>
                  </a:cubicBezTo>
                  <a:cubicBezTo>
                    <a:pt x="73" y="115"/>
                    <a:pt x="69" y="120"/>
                    <a:pt x="62" y="123"/>
                  </a:cubicBezTo>
                  <a:cubicBezTo>
                    <a:pt x="50" y="129"/>
                    <a:pt x="41" y="135"/>
                    <a:pt x="35" y="140"/>
                  </a:cubicBezTo>
                  <a:cubicBezTo>
                    <a:pt x="34" y="141"/>
                    <a:pt x="32" y="142"/>
                    <a:pt x="31" y="142"/>
                  </a:cubicBezTo>
                  <a:close/>
                  <a:moveTo>
                    <a:pt x="79" y="12"/>
                  </a:moveTo>
                  <a:cubicBezTo>
                    <a:pt x="42" y="12"/>
                    <a:pt x="12" y="43"/>
                    <a:pt x="12" y="80"/>
                  </a:cubicBezTo>
                  <a:cubicBezTo>
                    <a:pt x="12" y="98"/>
                    <a:pt x="19" y="115"/>
                    <a:pt x="31" y="128"/>
                  </a:cubicBezTo>
                  <a:cubicBezTo>
                    <a:pt x="37" y="122"/>
                    <a:pt x="46" y="117"/>
                    <a:pt x="57" y="112"/>
                  </a:cubicBezTo>
                  <a:cubicBezTo>
                    <a:pt x="59" y="112"/>
                    <a:pt x="61" y="110"/>
                    <a:pt x="62" y="109"/>
                  </a:cubicBezTo>
                  <a:cubicBezTo>
                    <a:pt x="55" y="103"/>
                    <a:pt x="50" y="94"/>
                    <a:pt x="50" y="87"/>
                  </a:cubicBezTo>
                  <a:cubicBezTo>
                    <a:pt x="50" y="56"/>
                    <a:pt x="50" y="56"/>
                    <a:pt x="50" y="56"/>
                  </a:cubicBezTo>
                  <a:cubicBezTo>
                    <a:pt x="50" y="55"/>
                    <a:pt x="49" y="42"/>
                    <a:pt x="58" y="32"/>
                  </a:cubicBezTo>
                  <a:cubicBezTo>
                    <a:pt x="64" y="26"/>
                    <a:pt x="71" y="24"/>
                    <a:pt x="81" y="24"/>
                  </a:cubicBezTo>
                  <a:cubicBezTo>
                    <a:pt x="90" y="24"/>
                    <a:pt x="97" y="26"/>
                    <a:pt x="103" y="32"/>
                  </a:cubicBezTo>
                  <a:cubicBezTo>
                    <a:pt x="112" y="42"/>
                    <a:pt x="111" y="55"/>
                    <a:pt x="111" y="56"/>
                  </a:cubicBezTo>
                  <a:cubicBezTo>
                    <a:pt x="111" y="87"/>
                    <a:pt x="111" y="87"/>
                    <a:pt x="111" y="87"/>
                  </a:cubicBezTo>
                  <a:cubicBezTo>
                    <a:pt x="111" y="94"/>
                    <a:pt x="107" y="103"/>
                    <a:pt x="100" y="109"/>
                  </a:cubicBezTo>
                  <a:cubicBezTo>
                    <a:pt x="101" y="110"/>
                    <a:pt x="102" y="112"/>
                    <a:pt x="104" y="112"/>
                  </a:cubicBezTo>
                  <a:cubicBezTo>
                    <a:pt x="108" y="114"/>
                    <a:pt x="119" y="119"/>
                    <a:pt x="129" y="126"/>
                  </a:cubicBezTo>
                  <a:cubicBezTo>
                    <a:pt x="140" y="114"/>
                    <a:pt x="147" y="97"/>
                    <a:pt x="147" y="80"/>
                  </a:cubicBezTo>
                  <a:cubicBezTo>
                    <a:pt x="147" y="43"/>
                    <a:pt x="117" y="12"/>
                    <a:pt x="79"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 name="Freeform 10"/>
            <p:cNvSpPr>
              <a:spLocks noEditPoints="1"/>
            </p:cNvSpPr>
            <p:nvPr/>
          </p:nvSpPr>
          <p:spPr bwMode="auto">
            <a:xfrm>
              <a:off x="4341709" y="5830717"/>
              <a:ext cx="303431" cy="375676"/>
            </a:xfrm>
            <a:custGeom>
              <a:avLst/>
              <a:gdLst>
                <a:gd name="T0" fmla="*/ 54 w 110"/>
                <a:gd name="T1" fmla="*/ 136 h 136"/>
                <a:gd name="T2" fmla="*/ 2 w 110"/>
                <a:gd name="T3" fmla="*/ 116 h 136"/>
                <a:gd name="T4" fmla="*/ 0 w 110"/>
                <a:gd name="T5" fmla="*/ 112 h 136"/>
                <a:gd name="T6" fmla="*/ 2 w 110"/>
                <a:gd name="T7" fmla="*/ 108 h 136"/>
                <a:gd name="T8" fmla="*/ 32 w 110"/>
                <a:gd name="T9" fmla="*/ 88 h 136"/>
                <a:gd name="T10" fmla="*/ 37 w 110"/>
                <a:gd name="T11" fmla="*/ 85 h 136"/>
                <a:gd name="T12" fmla="*/ 25 w 110"/>
                <a:gd name="T13" fmla="*/ 63 h 136"/>
                <a:gd name="T14" fmla="*/ 25 w 110"/>
                <a:gd name="T15" fmla="*/ 32 h 136"/>
                <a:gd name="T16" fmla="*/ 33 w 110"/>
                <a:gd name="T17" fmla="*/ 8 h 136"/>
                <a:gd name="T18" fmla="*/ 56 w 110"/>
                <a:gd name="T19" fmla="*/ 0 h 136"/>
                <a:gd name="T20" fmla="*/ 78 w 110"/>
                <a:gd name="T21" fmla="*/ 8 h 136"/>
                <a:gd name="T22" fmla="*/ 86 w 110"/>
                <a:gd name="T23" fmla="*/ 32 h 136"/>
                <a:gd name="T24" fmla="*/ 86 w 110"/>
                <a:gd name="T25" fmla="*/ 63 h 136"/>
                <a:gd name="T26" fmla="*/ 75 w 110"/>
                <a:gd name="T27" fmla="*/ 85 h 136"/>
                <a:gd name="T28" fmla="*/ 79 w 110"/>
                <a:gd name="T29" fmla="*/ 88 h 136"/>
                <a:gd name="T30" fmla="*/ 108 w 110"/>
                <a:gd name="T31" fmla="*/ 106 h 136"/>
                <a:gd name="T32" fmla="*/ 110 w 110"/>
                <a:gd name="T33" fmla="*/ 111 h 136"/>
                <a:gd name="T34" fmla="*/ 108 w 110"/>
                <a:gd name="T35" fmla="*/ 115 h 136"/>
                <a:gd name="T36" fmla="*/ 54 w 110"/>
                <a:gd name="T37" fmla="*/ 136 h 136"/>
                <a:gd name="T38" fmla="*/ 15 w 110"/>
                <a:gd name="T39" fmla="*/ 112 h 136"/>
                <a:gd name="T40" fmla="*/ 54 w 110"/>
                <a:gd name="T41" fmla="*/ 124 h 136"/>
                <a:gd name="T42" fmla="*/ 95 w 110"/>
                <a:gd name="T43" fmla="*/ 111 h 136"/>
                <a:gd name="T44" fmla="*/ 74 w 110"/>
                <a:gd name="T45" fmla="*/ 99 h 136"/>
                <a:gd name="T46" fmla="*/ 62 w 110"/>
                <a:gd name="T47" fmla="*/ 84 h 136"/>
                <a:gd name="T48" fmla="*/ 64 w 110"/>
                <a:gd name="T49" fmla="*/ 78 h 136"/>
                <a:gd name="T50" fmla="*/ 74 w 110"/>
                <a:gd name="T51" fmla="*/ 63 h 136"/>
                <a:gd name="T52" fmla="*/ 74 w 110"/>
                <a:gd name="T53" fmla="*/ 32 h 136"/>
                <a:gd name="T54" fmla="*/ 69 w 110"/>
                <a:gd name="T55" fmla="*/ 16 h 136"/>
                <a:gd name="T56" fmla="*/ 56 w 110"/>
                <a:gd name="T57" fmla="*/ 12 h 136"/>
                <a:gd name="T58" fmla="*/ 42 w 110"/>
                <a:gd name="T59" fmla="*/ 16 h 136"/>
                <a:gd name="T60" fmla="*/ 37 w 110"/>
                <a:gd name="T61" fmla="*/ 31 h 136"/>
                <a:gd name="T62" fmla="*/ 37 w 110"/>
                <a:gd name="T63" fmla="*/ 63 h 136"/>
                <a:gd name="T64" fmla="*/ 47 w 110"/>
                <a:gd name="T65" fmla="*/ 78 h 136"/>
                <a:gd name="T66" fmla="*/ 49 w 110"/>
                <a:gd name="T67" fmla="*/ 84 h 136"/>
                <a:gd name="T68" fmla="*/ 37 w 110"/>
                <a:gd name="T69" fmla="*/ 99 h 136"/>
                <a:gd name="T70" fmla="*/ 15 w 110"/>
                <a:gd name="T7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0" h="136">
                  <a:moveTo>
                    <a:pt x="54" y="136"/>
                  </a:moveTo>
                  <a:cubicBezTo>
                    <a:pt x="35" y="136"/>
                    <a:pt x="16" y="129"/>
                    <a:pt x="2" y="116"/>
                  </a:cubicBezTo>
                  <a:cubicBezTo>
                    <a:pt x="1" y="115"/>
                    <a:pt x="0" y="114"/>
                    <a:pt x="0" y="112"/>
                  </a:cubicBezTo>
                  <a:cubicBezTo>
                    <a:pt x="0" y="110"/>
                    <a:pt x="0" y="109"/>
                    <a:pt x="2" y="108"/>
                  </a:cubicBezTo>
                  <a:cubicBezTo>
                    <a:pt x="8" y="101"/>
                    <a:pt x="18" y="95"/>
                    <a:pt x="32" y="88"/>
                  </a:cubicBezTo>
                  <a:cubicBezTo>
                    <a:pt x="34" y="88"/>
                    <a:pt x="36" y="86"/>
                    <a:pt x="37" y="85"/>
                  </a:cubicBezTo>
                  <a:cubicBezTo>
                    <a:pt x="30" y="79"/>
                    <a:pt x="25" y="70"/>
                    <a:pt x="25" y="63"/>
                  </a:cubicBezTo>
                  <a:cubicBezTo>
                    <a:pt x="25" y="32"/>
                    <a:pt x="25" y="32"/>
                    <a:pt x="25" y="32"/>
                  </a:cubicBezTo>
                  <a:cubicBezTo>
                    <a:pt x="25" y="31"/>
                    <a:pt x="24" y="18"/>
                    <a:pt x="33" y="8"/>
                  </a:cubicBezTo>
                  <a:cubicBezTo>
                    <a:pt x="39" y="2"/>
                    <a:pt x="46" y="0"/>
                    <a:pt x="56" y="0"/>
                  </a:cubicBezTo>
                  <a:cubicBezTo>
                    <a:pt x="65" y="0"/>
                    <a:pt x="72" y="2"/>
                    <a:pt x="78" y="8"/>
                  </a:cubicBezTo>
                  <a:cubicBezTo>
                    <a:pt x="87" y="18"/>
                    <a:pt x="86" y="31"/>
                    <a:pt x="86" y="32"/>
                  </a:cubicBezTo>
                  <a:cubicBezTo>
                    <a:pt x="86" y="63"/>
                    <a:pt x="86" y="63"/>
                    <a:pt x="86" y="63"/>
                  </a:cubicBezTo>
                  <a:cubicBezTo>
                    <a:pt x="86" y="70"/>
                    <a:pt x="82" y="79"/>
                    <a:pt x="75" y="85"/>
                  </a:cubicBezTo>
                  <a:cubicBezTo>
                    <a:pt x="76" y="86"/>
                    <a:pt x="77" y="88"/>
                    <a:pt x="79" y="88"/>
                  </a:cubicBezTo>
                  <a:cubicBezTo>
                    <a:pt x="84" y="91"/>
                    <a:pt x="98" y="97"/>
                    <a:pt x="108" y="106"/>
                  </a:cubicBezTo>
                  <a:cubicBezTo>
                    <a:pt x="109" y="107"/>
                    <a:pt x="110" y="109"/>
                    <a:pt x="110" y="111"/>
                  </a:cubicBezTo>
                  <a:cubicBezTo>
                    <a:pt x="110" y="112"/>
                    <a:pt x="109" y="114"/>
                    <a:pt x="108" y="115"/>
                  </a:cubicBezTo>
                  <a:cubicBezTo>
                    <a:pt x="93" y="128"/>
                    <a:pt x="74" y="136"/>
                    <a:pt x="54" y="136"/>
                  </a:cubicBezTo>
                  <a:close/>
                  <a:moveTo>
                    <a:pt x="15" y="112"/>
                  </a:moveTo>
                  <a:cubicBezTo>
                    <a:pt x="27" y="120"/>
                    <a:pt x="40" y="124"/>
                    <a:pt x="54" y="124"/>
                  </a:cubicBezTo>
                  <a:cubicBezTo>
                    <a:pt x="69" y="124"/>
                    <a:pt x="83" y="119"/>
                    <a:pt x="95" y="111"/>
                  </a:cubicBezTo>
                  <a:cubicBezTo>
                    <a:pt x="87" y="105"/>
                    <a:pt x="77" y="101"/>
                    <a:pt x="74" y="99"/>
                  </a:cubicBezTo>
                  <a:cubicBezTo>
                    <a:pt x="67" y="96"/>
                    <a:pt x="63" y="91"/>
                    <a:pt x="62" y="84"/>
                  </a:cubicBezTo>
                  <a:cubicBezTo>
                    <a:pt x="61" y="82"/>
                    <a:pt x="62" y="79"/>
                    <a:pt x="64" y="78"/>
                  </a:cubicBezTo>
                  <a:cubicBezTo>
                    <a:pt x="70" y="74"/>
                    <a:pt x="74" y="67"/>
                    <a:pt x="74" y="63"/>
                  </a:cubicBezTo>
                  <a:cubicBezTo>
                    <a:pt x="74" y="32"/>
                    <a:pt x="74" y="32"/>
                    <a:pt x="74" y="32"/>
                  </a:cubicBezTo>
                  <a:cubicBezTo>
                    <a:pt x="74" y="31"/>
                    <a:pt x="75" y="22"/>
                    <a:pt x="69" y="16"/>
                  </a:cubicBezTo>
                  <a:cubicBezTo>
                    <a:pt x="66" y="13"/>
                    <a:pt x="62" y="12"/>
                    <a:pt x="56" y="12"/>
                  </a:cubicBezTo>
                  <a:cubicBezTo>
                    <a:pt x="50" y="12"/>
                    <a:pt x="45" y="13"/>
                    <a:pt x="42" y="16"/>
                  </a:cubicBezTo>
                  <a:cubicBezTo>
                    <a:pt x="37" y="22"/>
                    <a:pt x="37" y="31"/>
                    <a:pt x="37" y="31"/>
                  </a:cubicBezTo>
                  <a:cubicBezTo>
                    <a:pt x="37" y="63"/>
                    <a:pt x="37" y="63"/>
                    <a:pt x="37" y="63"/>
                  </a:cubicBezTo>
                  <a:cubicBezTo>
                    <a:pt x="37" y="67"/>
                    <a:pt x="41" y="74"/>
                    <a:pt x="47" y="78"/>
                  </a:cubicBezTo>
                  <a:cubicBezTo>
                    <a:pt x="49" y="79"/>
                    <a:pt x="50" y="82"/>
                    <a:pt x="49" y="84"/>
                  </a:cubicBezTo>
                  <a:cubicBezTo>
                    <a:pt x="48" y="91"/>
                    <a:pt x="44" y="96"/>
                    <a:pt x="37" y="99"/>
                  </a:cubicBezTo>
                  <a:cubicBezTo>
                    <a:pt x="28" y="103"/>
                    <a:pt x="21" y="108"/>
                    <a:pt x="15" y="1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19" name="Agrupar 118"/>
          <p:cNvGrpSpPr/>
          <p:nvPr/>
        </p:nvGrpSpPr>
        <p:grpSpPr>
          <a:xfrm>
            <a:off x="2239365" y="4314594"/>
            <a:ext cx="472692" cy="701813"/>
            <a:chOff x="2239365" y="4314594"/>
            <a:chExt cx="472692" cy="701813"/>
          </a:xfrm>
        </p:grpSpPr>
        <p:sp>
          <p:nvSpPr>
            <p:cNvPr id="40" name="Freeform 11"/>
            <p:cNvSpPr>
              <a:spLocks noEditPoints="1"/>
            </p:cNvSpPr>
            <p:nvPr/>
          </p:nvSpPr>
          <p:spPr bwMode="auto">
            <a:xfrm>
              <a:off x="2526283" y="4314594"/>
              <a:ext cx="185774" cy="187838"/>
            </a:xfrm>
            <a:custGeom>
              <a:avLst/>
              <a:gdLst>
                <a:gd name="T0" fmla="*/ 61 w 67"/>
                <a:gd name="T1" fmla="*/ 68 h 68"/>
                <a:gd name="T2" fmla="*/ 6 w 67"/>
                <a:gd name="T3" fmla="*/ 68 h 68"/>
                <a:gd name="T4" fmla="*/ 0 w 67"/>
                <a:gd name="T5" fmla="*/ 62 h 68"/>
                <a:gd name="T6" fmla="*/ 0 w 67"/>
                <a:gd name="T7" fmla="*/ 6 h 68"/>
                <a:gd name="T8" fmla="*/ 3 w 67"/>
                <a:gd name="T9" fmla="*/ 1 h 68"/>
                <a:gd name="T10" fmla="*/ 10 w 67"/>
                <a:gd name="T11" fmla="*/ 2 h 68"/>
                <a:gd name="T12" fmla="*/ 65 w 67"/>
                <a:gd name="T13" fmla="*/ 57 h 68"/>
                <a:gd name="T14" fmla="*/ 67 w 67"/>
                <a:gd name="T15" fmla="*/ 64 h 68"/>
                <a:gd name="T16" fmla="*/ 61 w 67"/>
                <a:gd name="T17" fmla="*/ 68 h 68"/>
                <a:gd name="T18" fmla="*/ 12 w 67"/>
                <a:gd name="T19" fmla="*/ 56 h 68"/>
                <a:gd name="T20" fmla="*/ 47 w 67"/>
                <a:gd name="T21" fmla="*/ 56 h 68"/>
                <a:gd name="T22" fmla="*/ 12 w 67"/>
                <a:gd name="T23" fmla="*/ 21 h 68"/>
                <a:gd name="T24" fmla="*/ 12 w 67"/>
                <a:gd name="T2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8">
                  <a:moveTo>
                    <a:pt x="61" y="68"/>
                  </a:moveTo>
                  <a:cubicBezTo>
                    <a:pt x="6" y="68"/>
                    <a:pt x="6" y="68"/>
                    <a:pt x="6" y="68"/>
                  </a:cubicBezTo>
                  <a:cubicBezTo>
                    <a:pt x="2" y="68"/>
                    <a:pt x="0" y="65"/>
                    <a:pt x="0" y="62"/>
                  </a:cubicBezTo>
                  <a:cubicBezTo>
                    <a:pt x="0" y="6"/>
                    <a:pt x="0" y="6"/>
                    <a:pt x="0" y="6"/>
                  </a:cubicBezTo>
                  <a:cubicBezTo>
                    <a:pt x="0" y="4"/>
                    <a:pt x="1" y="2"/>
                    <a:pt x="3" y="1"/>
                  </a:cubicBezTo>
                  <a:cubicBezTo>
                    <a:pt x="6" y="0"/>
                    <a:pt x="8" y="0"/>
                    <a:pt x="10" y="2"/>
                  </a:cubicBezTo>
                  <a:cubicBezTo>
                    <a:pt x="65" y="57"/>
                    <a:pt x="65" y="57"/>
                    <a:pt x="65" y="57"/>
                  </a:cubicBezTo>
                  <a:cubicBezTo>
                    <a:pt x="67" y="59"/>
                    <a:pt x="67" y="62"/>
                    <a:pt x="67" y="64"/>
                  </a:cubicBezTo>
                  <a:cubicBezTo>
                    <a:pt x="66" y="66"/>
                    <a:pt x="63" y="68"/>
                    <a:pt x="61" y="68"/>
                  </a:cubicBezTo>
                  <a:close/>
                  <a:moveTo>
                    <a:pt x="12" y="56"/>
                  </a:moveTo>
                  <a:cubicBezTo>
                    <a:pt x="47" y="56"/>
                    <a:pt x="47" y="56"/>
                    <a:pt x="47" y="56"/>
                  </a:cubicBezTo>
                  <a:cubicBezTo>
                    <a:pt x="12" y="21"/>
                    <a:pt x="12" y="21"/>
                    <a:pt x="12" y="21"/>
                  </a:cubicBezTo>
                  <a:lnTo>
                    <a:pt x="12" y="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 name="Freeform 12"/>
            <p:cNvSpPr>
              <a:spLocks/>
            </p:cNvSpPr>
            <p:nvPr/>
          </p:nvSpPr>
          <p:spPr bwMode="auto">
            <a:xfrm>
              <a:off x="2239365" y="4314594"/>
              <a:ext cx="472692" cy="582092"/>
            </a:xfrm>
            <a:custGeom>
              <a:avLst/>
              <a:gdLst>
                <a:gd name="T0" fmla="*/ 165 w 171"/>
                <a:gd name="T1" fmla="*/ 211 h 211"/>
                <a:gd name="T2" fmla="*/ 136 w 171"/>
                <a:gd name="T3" fmla="*/ 211 h 211"/>
                <a:gd name="T4" fmla="*/ 130 w 171"/>
                <a:gd name="T5" fmla="*/ 205 h 211"/>
                <a:gd name="T6" fmla="*/ 136 w 171"/>
                <a:gd name="T7" fmla="*/ 199 h 211"/>
                <a:gd name="T8" fmla="*/ 159 w 171"/>
                <a:gd name="T9" fmla="*/ 199 h 211"/>
                <a:gd name="T10" fmla="*/ 159 w 171"/>
                <a:gd name="T11" fmla="*/ 64 h 211"/>
                <a:gd name="T12" fmla="*/ 107 w 171"/>
                <a:gd name="T13" fmla="*/ 12 h 211"/>
                <a:gd name="T14" fmla="*/ 12 w 171"/>
                <a:gd name="T15" fmla="*/ 12 h 211"/>
                <a:gd name="T16" fmla="*/ 12 w 171"/>
                <a:gd name="T17" fmla="*/ 199 h 211"/>
                <a:gd name="T18" fmla="*/ 29 w 171"/>
                <a:gd name="T19" fmla="*/ 199 h 211"/>
                <a:gd name="T20" fmla="*/ 35 w 171"/>
                <a:gd name="T21" fmla="*/ 205 h 211"/>
                <a:gd name="T22" fmla="*/ 29 w 171"/>
                <a:gd name="T23" fmla="*/ 211 h 211"/>
                <a:gd name="T24" fmla="*/ 6 w 171"/>
                <a:gd name="T25" fmla="*/ 211 h 211"/>
                <a:gd name="T26" fmla="*/ 0 w 171"/>
                <a:gd name="T27" fmla="*/ 205 h 211"/>
                <a:gd name="T28" fmla="*/ 0 w 171"/>
                <a:gd name="T29" fmla="*/ 6 h 211"/>
                <a:gd name="T30" fmla="*/ 6 w 171"/>
                <a:gd name="T31" fmla="*/ 0 h 211"/>
                <a:gd name="T32" fmla="*/ 110 w 171"/>
                <a:gd name="T33" fmla="*/ 0 h 211"/>
                <a:gd name="T34" fmla="*/ 114 w 171"/>
                <a:gd name="T35" fmla="*/ 2 h 211"/>
                <a:gd name="T36" fmla="*/ 169 w 171"/>
                <a:gd name="T37" fmla="*/ 57 h 211"/>
                <a:gd name="T38" fmla="*/ 171 w 171"/>
                <a:gd name="T39" fmla="*/ 62 h 211"/>
                <a:gd name="T40" fmla="*/ 171 w 171"/>
                <a:gd name="T41" fmla="*/ 205 h 211"/>
                <a:gd name="T42" fmla="*/ 165 w 171"/>
                <a:gd name="T4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 h="211">
                  <a:moveTo>
                    <a:pt x="165" y="211"/>
                  </a:moveTo>
                  <a:cubicBezTo>
                    <a:pt x="136" y="211"/>
                    <a:pt x="136" y="211"/>
                    <a:pt x="136" y="211"/>
                  </a:cubicBezTo>
                  <a:cubicBezTo>
                    <a:pt x="132" y="211"/>
                    <a:pt x="130" y="209"/>
                    <a:pt x="130" y="205"/>
                  </a:cubicBezTo>
                  <a:cubicBezTo>
                    <a:pt x="130" y="202"/>
                    <a:pt x="132" y="199"/>
                    <a:pt x="136" y="199"/>
                  </a:cubicBezTo>
                  <a:cubicBezTo>
                    <a:pt x="159" y="199"/>
                    <a:pt x="159" y="199"/>
                    <a:pt x="159" y="199"/>
                  </a:cubicBezTo>
                  <a:cubicBezTo>
                    <a:pt x="159" y="64"/>
                    <a:pt x="159" y="64"/>
                    <a:pt x="159" y="64"/>
                  </a:cubicBezTo>
                  <a:cubicBezTo>
                    <a:pt x="107" y="12"/>
                    <a:pt x="107" y="12"/>
                    <a:pt x="107" y="12"/>
                  </a:cubicBezTo>
                  <a:cubicBezTo>
                    <a:pt x="12" y="12"/>
                    <a:pt x="12" y="12"/>
                    <a:pt x="12" y="12"/>
                  </a:cubicBezTo>
                  <a:cubicBezTo>
                    <a:pt x="12" y="199"/>
                    <a:pt x="12" y="199"/>
                    <a:pt x="12" y="199"/>
                  </a:cubicBezTo>
                  <a:cubicBezTo>
                    <a:pt x="29" y="199"/>
                    <a:pt x="29" y="199"/>
                    <a:pt x="29" y="199"/>
                  </a:cubicBezTo>
                  <a:cubicBezTo>
                    <a:pt x="32" y="199"/>
                    <a:pt x="35" y="202"/>
                    <a:pt x="35" y="205"/>
                  </a:cubicBezTo>
                  <a:cubicBezTo>
                    <a:pt x="35" y="209"/>
                    <a:pt x="32" y="211"/>
                    <a:pt x="29" y="211"/>
                  </a:cubicBezTo>
                  <a:cubicBezTo>
                    <a:pt x="6" y="211"/>
                    <a:pt x="6" y="211"/>
                    <a:pt x="6" y="211"/>
                  </a:cubicBezTo>
                  <a:cubicBezTo>
                    <a:pt x="3" y="211"/>
                    <a:pt x="0" y="209"/>
                    <a:pt x="0" y="205"/>
                  </a:cubicBezTo>
                  <a:cubicBezTo>
                    <a:pt x="0" y="6"/>
                    <a:pt x="0" y="6"/>
                    <a:pt x="0" y="6"/>
                  </a:cubicBezTo>
                  <a:cubicBezTo>
                    <a:pt x="0" y="3"/>
                    <a:pt x="3" y="0"/>
                    <a:pt x="6" y="0"/>
                  </a:cubicBezTo>
                  <a:cubicBezTo>
                    <a:pt x="110" y="0"/>
                    <a:pt x="110" y="0"/>
                    <a:pt x="110" y="0"/>
                  </a:cubicBezTo>
                  <a:cubicBezTo>
                    <a:pt x="111" y="0"/>
                    <a:pt x="113" y="1"/>
                    <a:pt x="114" y="2"/>
                  </a:cubicBezTo>
                  <a:cubicBezTo>
                    <a:pt x="169" y="57"/>
                    <a:pt x="169" y="57"/>
                    <a:pt x="169" y="57"/>
                  </a:cubicBezTo>
                  <a:cubicBezTo>
                    <a:pt x="170" y="59"/>
                    <a:pt x="171" y="60"/>
                    <a:pt x="171" y="62"/>
                  </a:cubicBezTo>
                  <a:cubicBezTo>
                    <a:pt x="171" y="205"/>
                    <a:pt x="171" y="205"/>
                    <a:pt x="171" y="205"/>
                  </a:cubicBezTo>
                  <a:cubicBezTo>
                    <a:pt x="171" y="209"/>
                    <a:pt x="168" y="211"/>
                    <a:pt x="165" y="2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 name="Freeform 13"/>
            <p:cNvSpPr>
              <a:spLocks/>
            </p:cNvSpPr>
            <p:nvPr/>
          </p:nvSpPr>
          <p:spPr bwMode="auto">
            <a:xfrm>
              <a:off x="2385920" y="4911135"/>
              <a:ext cx="182678" cy="105272"/>
            </a:xfrm>
            <a:custGeom>
              <a:avLst/>
              <a:gdLst>
                <a:gd name="T0" fmla="*/ 33 w 66"/>
                <a:gd name="T1" fmla="*/ 38 h 38"/>
                <a:gd name="T2" fmla="*/ 29 w 66"/>
                <a:gd name="T3" fmla="*/ 37 h 38"/>
                <a:gd name="T4" fmla="*/ 2 w 66"/>
                <a:gd name="T5" fmla="*/ 11 h 38"/>
                <a:gd name="T6" fmla="*/ 2 w 66"/>
                <a:gd name="T7" fmla="*/ 2 h 38"/>
                <a:gd name="T8" fmla="*/ 10 w 66"/>
                <a:gd name="T9" fmla="*/ 2 h 38"/>
                <a:gd name="T10" fmla="*/ 33 w 66"/>
                <a:gd name="T11" fmla="*/ 24 h 38"/>
                <a:gd name="T12" fmla="*/ 55 w 66"/>
                <a:gd name="T13" fmla="*/ 2 h 38"/>
                <a:gd name="T14" fmla="*/ 63 w 66"/>
                <a:gd name="T15" fmla="*/ 2 h 38"/>
                <a:gd name="T16" fmla="*/ 63 w 66"/>
                <a:gd name="T17" fmla="*/ 11 h 38"/>
                <a:gd name="T18" fmla="*/ 37 w 66"/>
                <a:gd name="T19" fmla="*/ 37 h 38"/>
                <a:gd name="T20" fmla="*/ 33 w 66"/>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38">
                  <a:moveTo>
                    <a:pt x="33" y="38"/>
                  </a:moveTo>
                  <a:cubicBezTo>
                    <a:pt x="32" y="38"/>
                    <a:pt x="30" y="38"/>
                    <a:pt x="29" y="37"/>
                  </a:cubicBezTo>
                  <a:cubicBezTo>
                    <a:pt x="2" y="11"/>
                    <a:pt x="2" y="11"/>
                    <a:pt x="2" y="11"/>
                  </a:cubicBezTo>
                  <a:cubicBezTo>
                    <a:pt x="0" y="8"/>
                    <a:pt x="0" y="5"/>
                    <a:pt x="2" y="2"/>
                  </a:cubicBezTo>
                  <a:cubicBezTo>
                    <a:pt x="4" y="0"/>
                    <a:pt x="8" y="0"/>
                    <a:pt x="10" y="2"/>
                  </a:cubicBezTo>
                  <a:cubicBezTo>
                    <a:pt x="33" y="24"/>
                    <a:pt x="33" y="24"/>
                    <a:pt x="33" y="24"/>
                  </a:cubicBezTo>
                  <a:cubicBezTo>
                    <a:pt x="55" y="2"/>
                    <a:pt x="55" y="2"/>
                    <a:pt x="55" y="2"/>
                  </a:cubicBezTo>
                  <a:cubicBezTo>
                    <a:pt x="57" y="0"/>
                    <a:pt x="61" y="0"/>
                    <a:pt x="63" y="2"/>
                  </a:cubicBezTo>
                  <a:cubicBezTo>
                    <a:pt x="66" y="4"/>
                    <a:pt x="66" y="8"/>
                    <a:pt x="63" y="11"/>
                  </a:cubicBezTo>
                  <a:cubicBezTo>
                    <a:pt x="37" y="37"/>
                    <a:pt x="37" y="37"/>
                    <a:pt x="37" y="37"/>
                  </a:cubicBezTo>
                  <a:cubicBezTo>
                    <a:pt x="36" y="38"/>
                    <a:pt x="35" y="38"/>
                    <a:pt x="33"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 name="Freeform 14"/>
            <p:cNvSpPr>
              <a:spLocks/>
            </p:cNvSpPr>
            <p:nvPr/>
          </p:nvSpPr>
          <p:spPr bwMode="auto">
            <a:xfrm>
              <a:off x="2460230" y="4609768"/>
              <a:ext cx="33027" cy="406639"/>
            </a:xfrm>
            <a:custGeom>
              <a:avLst/>
              <a:gdLst>
                <a:gd name="T0" fmla="*/ 6 w 12"/>
                <a:gd name="T1" fmla="*/ 147 h 147"/>
                <a:gd name="T2" fmla="*/ 0 w 12"/>
                <a:gd name="T3" fmla="*/ 141 h 147"/>
                <a:gd name="T4" fmla="*/ 0 w 12"/>
                <a:gd name="T5" fmla="*/ 6 h 147"/>
                <a:gd name="T6" fmla="*/ 6 w 12"/>
                <a:gd name="T7" fmla="*/ 0 h 147"/>
                <a:gd name="T8" fmla="*/ 12 w 12"/>
                <a:gd name="T9" fmla="*/ 6 h 147"/>
                <a:gd name="T10" fmla="*/ 12 w 12"/>
                <a:gd name="T11" fmla="*/ 141 h 147"/>
                <a:gd name="T12" fmla="*/ 6 w 12"/>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2" h="147">
                  <a:moveTo>
                    <a:pt x="6" y="147"/>
                  </a:moveTo>
                  <a:cubicBezTo>
                    <a:pt x="3" y="147"/>
                    <a:pt x="0" y="145"/>
                    <a:pt x="0" y="141"/>
                  </a:cubicBezTo>
                  <a:cubicBezTo>
                    <a:pt x="0" y="6"/>
                    <a:pt x="0" y="6"/>
                    <a:pt x="0" y="6"/>
                  </a:cubicBezTo>
                  <a:cubicBezTo>
                    <a:pt x="0" y="3"/>
                    <a:pt x="3" y="0"/>
                    <a:pt x="6" y="0"/>
                  </a:cubicBezTo>
                  <a:cubicBezTo>
                    <a:pt x="9" y="0"/>
                    <a:pt x="12" y="3"/>
                    <a:pt x="12" y="6"/>
                  </a:cubicBezTo>
                  <a:cubicBezTo>
                    <a:pt x="12" y="141"/>
                    <a:pt x="12" y="141"/>
                    <a:pt x="12" y="141"/>
                  </a:cubicBezTo>
                  <a:cubicBezTo>
                    <a:pt x="12" y="145"/>
                    <a:pt x="9" y="147"/>
                    <a:pt x="6"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 name="Freeform 15"/>
            <p:cNvSpPr>
              <a:spLocks/>
            </p:cNvSpPr>
            <p:nvPr/>
          </p:nvSpPr>
          <p:spPr bwMode="auto">
            <a:xfrm>
              <a:off x="2410690" y="4609768"/>
              <a:ext cx="140363" cy="33027"/>
            </a:xfrm>
            <a:custGeom>
              <a:avLst/>
              <a:gdLst>
                <a:gd name="T0" fmla="*/ 45 w 51"/>
                <a:gd name="T1" fmla="*/ 12 h 12"/>
                <a:gd name="T2" fmla="*/ 6 w 51"/>
                <a:gd name="T3" fmla="*/ 12 h 12"/>
                <a:gd name="T4" fmla="*/ 0 w 51"/>
                <a:gd name="T5" fmla="*/ 6 h 12"/>
                <a:gd name="T6" fmla="*/ 6 w 51"/>
                <a:gd name="T7" fmla="*/ 0 h 12"/>
                <a:gd name="T8" fmla="*/ 45 w 51"/>
                <a:gd name="T9" fmla="*/ 0 h 12"/>
                <a:gd name="T10" fmla="*/ 51 w 51"/>
                <a:gd name="T11" fmla="*/ 6 h 12"/>
                <a:gd name="T12" fmla="*/ 45 w 5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1" h="12">
                  <a:moveTo>
                    <a:pt x="45" y="12"/>
                  </a:moveTo>
                  <a:cubicBezTo>
                    <a:pt x="6" y="12"/>
                    <a:pt x="6" y="12"/>
                    <a:pt x="6" y="12"/>
                  </a:cubicBezTo>
                  <a:cubicBezTo>
                    <a:pt x="2" y="12"/>
                    <a:pt x="0" y="10"/>
                    <a:pt x="0" y="6"/>
                  </a:cubicBezTo>
                  <a:cubicBezTo>
                    <a:pt x="0" y="3"/>
                    <a:pt x="2" y="0"/>
                    <a:pt x="6" y="0"/>
                  </a:cubicBezTo>
                  <a:cubicBezTo>
                    <a:pt x="45" y="0"/>
                    <a:pt x="45" y="0"/>
                    <a:pt x="45" y="0"/>
                  </a:cubicBezTo>
                  <a:cubicBezTo>
                    <a:pt x="48" y="0"/>
                    <a:pt x="51" y="3"/>
                    <a:pt x="51" y="6"/>
                  </a:cubicBezTo>
                  <a:cubicBezTo>
                    <a:pt x="51" y="10"/>
                    <a:pt x="48" y="12"/>
                    <a:pt x="45"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45" name="Freeform 16"/>
          <p:cNvSpPr>
            <a:spLocks noEditPoints="1"/>
          </p:cNvSpPr>
          <p:nvPr/>
        </p:nvSpPr>
        <p:spPr bwMode="auto">
          <a:xfrm>
            <a:off x="2488096" y="5311582"/>
            <a:ext cx="189902" cy="192999"/>
          </a:xfrm>
          <a:custGeom>
            <a:avLst/>
            <a:gdLst>
              <a:gd name="T0" fmla="*/ 35 w 69"/>
              <a:gd name="T1" fmla="*/ 70 h 70"/>
              <a:gd name="T2" fmla="*/ 0 w 69"/>
              <a:gd name="T3" fmla="*/ 35 h 70"/>
              <a:gd name="T4" fmla="*/ 35 w 69"/>
              <a:gd name="T5" fmla="*/ 0 h 70"/>
              <a:gd name="T6" fmla="*/ 69 w 69"/>
              <a:gd name="T7" fmla="*/ 35 h 70"/>
              <a:gd name="T8" fmla="*/ 35 w 69"/>
              <a:gd name="T9" fmla="*/ 70 h 70"/>
              <a:gd name="T10" fmla="*/ 35 w 69"/>
              <a:gd name="T11" fmla="*/ 12 h 70"/>
              <a:gd name="T12" fmla="*/ 12 w 69"/>
              <a:gd name="T13" fmla="*/ 35 h 70"/>
              <a:gd name="T14" fmla="*/ 35 w 69"/>
              <a:gd name="T15" fmla="*/ 58 h 70"/>
              <a:gd name="T16" fmla="*/ 57 w 69"/>
              <a:gd name="T17" fmla="*/ 35 h 70"/>
              <a:gd name="T18" fmla="*/ 35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5" y="70"/>
                </a:moveTo>
                <a:cubicBezTo>
                  <a:pt x="15" y="70"/>
                  <a:pt x="0" y="54"/>
                  <a:pt x="0" y="35"/>
                </a:cubicBezTo>
                <a:cubicBezTo>
                  <a:pt x="0" y="16"/>
                  <a:pt x="15" y="0"/>
                  <a:pt x="35" y="0"/>
                </a:cubicBezTo>
                <a:cubicBezTo>
                  <a:pt x="54" y="0"/>
                  <a:pt x="69" y="16"/>
                  <a:pt x="69" y="35"/>
                </a:cubicBezTo>
                <a:cubicBezTo>
                  <a:pt x="69" y="54"/>
                  <a:pt x="54" y="70"/>
                  <a:pt x="35" y="70"/>
                </a:cubicBezTo>
                <a:close/>
                <a:moveTo>
                  <a:pt x="35" y="12"/>
                </a:moveTo>
                <a:cubicBezTo>
                  <a:pt x="22" y="12"/>
                  <a:pt x="12" y="22"/>
                  <a:pt x="12" y="35"/>
                </a:cubicBezTo>
                <a:cubicBezTo>
                  <a:pt x="12" y="48"/>
                  <a:pt x="22" y="58"/>
                  <a:pt x="35" y="58"/>
                </a:cubicBezTo>
                <a:cubicBezTo>
                  <a:pt x="47" y="58"/>
                  <a:pt x="57" y="48"/>
                  <a:pt x="57" y="35"/>
                </a:cubicBezTo>
                <a:cubicBezTo>
                  <a:pt x="57" y="22"/>
                  <a:pt x="47"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46" name="Freeform 17"/>
          <p:cNvSpPr>
            <a:spLocks noEditPoints="1"/>
          </p:cNvSpPr>
          <p:nvPr/>
        </p:nvSpPr>
        <p:spPr bwMode="auto">
          <a:xfrm>
            <a:off x="3218808" y="5908123"/>
            <a:ext cx="194031"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5"/>
                  <a:pt x="0" y="35"/>
                </a:cubicBezTo>
                <a:cubicBezTo>
                  <a:pt x="0" y="16"/>
                  <a:pt x="16" y="0"/>
                  <a:pt x="35" y="0"/>
                </a:cubicBezTo>
                <a:cubicBezTo>
                  <a:pt x="54" y="0"/>
                  <a:pt x="70" y="16"/>
                  <a:pt x="70" y="35"/>
                </a:cubicBezTo>
                <a:cubicBezTo>
                  <a:pt x="70" y="55"/>
                  <a:pt x="54" y="70"/>
                  <a:pt x="35" y="70"/>
                </a:cubicBezTo>
                <a:close/>
                <a:moveTo>
                  <a:pt x="35" y="12"/>
                </a:moveTo>
                <a:cubicBezTo>
                  <a:pt x="22" y="12"/>
                  <a:pt x="12" y="23"/>
                  <a:pt x="12" y="35"/>
                </a:cubicBezTo>
                <a:cubicBezTo>
                  <a:pt x="12" y="48"/>
                  <a:pt x="22" y="58"/>
                  <a:pt x="35" y="58"/>
                </a:cubicBezTo>
                <a:cubicBezTo>
                  <a:pt x="48" y="58"/>
                  <a:pt x="58" y="48"/>
                  <a:pt x="58" y="35"/>
                </a:cubicBezTo>
                <a:cubicBezTo>
                  <a:pt x="58" y="23"/>
                  <a:pt x="48"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47" name="Freeform 18"/>
          <p:cNvSpPr>
            <a:spLocks noEditPoints="1"/>
          </p:cNvSpPr>
          <p:nvPr/>
        </p:nvSpPr>
        <p:spPr bwMode="auto">
          <a:xfrm>
            <a:off x="3119728" y="4510689"/>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sp>
        <p:nvSpPr>
          <p:cNvPr id="49" name="Freeform 20"/>
          <p:cNvSpPr>
            <a:spLocks noEditPoints="1"/>
          </p:cNvSpPr>
          <p:nvPr/>
        </p:nvSpPr>
        <p:spPr bwMode="auto">
          <a:xfrm>
            <a:off x="4094010" y="5181540"/>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rgbClr val="043CAC"/>
          </a:solidFill>
          <a:ln>
            <a:noFill/>
          </a:ln>
        </p:spPr>
        <p:txBody>
          <a:bodyPr vert="horz" wrap="square" lIns="91440" tIns="45720" rIns="91440" bIns="45720" numCol="1" anchor="t" anchorCtr="0" compatLnSpc="1">
            <a:prstTxWarp prst="textNoShape">
              <a:avLst/>
            </a:prstTxWarp>
          </a:bodyPr>
          <a:lstStyle/>
          <a:p>
            <a:endParaRPr lang="pt-BR" dirty="0">
              <a:solidFill>
                <a:srgbClr val="043CAC"/>
              </a:solidFill>
              <a:highlight>
                <a:srgbClr val="043CAC"/>
              </a:highlight>
            </a:endParaRPr>
          </a:p>
        </p:txBody>
      </p:sp>
      <p:grpSp>
        <p:nvGrpSpPr>
          <p:cNvPr id="118" name="Agrupar 117"/>
          <p:cNvGrpSpPr/>
          <p:nvPr/>
        </p:nvGrpSpPr>
        <p:grpSpPr>
          <a:xfrm>
            <a:off x="1906004" y="4530298"/>
            <a:ext cx="196095" cy="192999"/>
            <a:chOff x="1906004" y="4530298"/>
            <a:chExt cx="196095" cy="192999"/>
          </a:xfrm>
        </p:grpSpPr>
        <p:sp>
          <p:nvSpPr>
            <p:cNvPr id="50" name="Freeform 21"/>
            <p:cNvSpPr>
              <a:spLocks/>
            </p:cNvSpPr>
            <p:nvPr/>
          </p:nvSpPr>
          <p:spPr bwMode="auto">
            <a:xfrm>
              <a:off x="1909100" y="4532362"/>
              <a:ext cx="71214" cy="69150"/>
            </a:xfrm>
            <a:custGeom>
              <a:avLst/>
              <a:gdLst>
                <a:gd name="T0" fmla="*/ 20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20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0" y="25"/>
                  </a:moveTo>
                  <a:cubicBezTo>
                    <a:pt x="18" y="25"/>
                    <a:pt x="17" y="25"/>
                    <a:pt x="15" y="23"/>
                  </a:cubicBezTo>
                  <a:cubicBezTo>
                    <a:pt x="3" y="11"/>
                    <a:pt x="3" y="11"/>
                    <a:pt x="3" y="11"/>
                  </a:cubicBezTo>
                  <a:cubicBezTo>
                    <a:pt x="0" y="8"/>
                    <a:pt x="0" y="5"/>
                    <a:pt x="3" y="2"/>
                  </a:cubicBezTo>
                  <a:cubicBezTo>
                    <a:pt x="5" y="0"/>
                    <a:pt x="9" y="0"/>
                    <a:pt x="11" y="2"/>
                  </a:cubicBezTo>
                  <a:cubicBezTo>
                    <a:pt x="24" y="15"/>
                    <a:pt x="24" y="15"/>
                    <a:pt x="24" y="15"/>
                  </a:cubicBezTo>
                  <a:cubicBezTo>
                    <a:pt x="26" y="17"/>
                    <a:pt x="26" y="21"/>
                    <a:pt x="24" y="23"/>
                  </a:cubicBezTo>
                  <a:cubicBezTo>
                    <a:pt x="23" y="25"/>
                    <a:pt x="21" y="25"/>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 name="Freeform 22"/>
            <p:cNvSpPr>
              <a:spLocks/>
            </p:cNvSpPr>
            <p:nvPr/>
          </p:nvSpPr>
          <p:spPr bwMode="auto">
            <a:xfrm>
              <a:off x="2032949" y="4654147"/>
              <a:ext cx="69150" cy="69150"/>
            </a:xfrm>
            <a:custGeom>
              <a:avLst/>
              <a:gdLst>
                <a:gd name="T0" fmla="*/ 19 w 25"/>
                <a:gd name="T1" fmla="*/ 25 h 25"/>
                <a:gd name="T2" fmla="*/ 15 w 25"/>
                <a:gd name="T3" fmla="*/ 24 h 25"/>
                <a:gd name="T4" fmla="*/ 2 w 25"/>
                <a:gd name="T5" fmla="*/ 11 h 25"/>
                <a:gd name="T6" fmla="*/ 2 w 25"/>
                <a:gd name="T7" fmla="*/ 2 h 25"/>
                <a:gd name="T8" fmla="*/ 10 w 25"/>
                <a:gd name="T9" fmla="*/ 2 h 25"/>
                <a:gd name="T10" fmla="*/ 23 w 25"/>
                <a:gd name="T11" fmla="*/ 15 h 25"/>
                <a:gd name="T12" fmla="*/ 23 w 25"/>
                <a:gd name="T13" fmla="*/ 24 h 25"/>
                <a:gd name="T14" fmla="*/ 19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5"/>
                  </a:moveTo>
                  <a:cubicBezTo>
                    <a:pt x="17" y="25"/>
                    <a:pt x="16" y="25"/>
                    <a:pt x="15" y="24"/>
                  </a:cubicBezTo>
                  <a:cubicBezTo>
                    <a:pt x="2" y="11"/>
                    <a:pt x="2" y="11"/>
                    <a:pt x="2" y="11"/>
                  </a:cubicBezTo>
                  <a:cubicBezTo>
                    <a:pt x="0" y="9"/>
                    <a:pt x="0" y="5"/>
                    <a:pt x="2" y="2"/>
                  </a:cubicBezTo>
                  <a:cubicBezTo>
                    <a:pt x="4" y="0"/>
                    <a:pt x="8" y="0"/>
                    <a:pt x="10" y="2"/>
                  </a:cubicBezTo>
                  <a:cubicBezTo>
                    <a:pt x="23" y="15"/>
                    <a:pt x="23" y="15"/>
                    <a:pt x="23" y="15"/>
                  </a:cubicBezTo>
                  <a:cubicBezTo>
                    <a:pt x="25" y="18"/>
                    <a:pt x="25" y="21"/>
                    <a:pt x="23" y="24"/>
                  </a:cubicBezTo>
                  <a:cubicBezTo>
                    <a:pt x="22" y="25"/>
                    <a:pt x="20"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 name="Freeform 23"/>
            <p:cNvSpPr>
              <a:spLocks/>
            </p:cNvSpPr>
            <p:nvPr/>
          </p:nvSpPr>
          <p:spPr bwMode="auto">
            <a:xfrm>
              <a:off x="1906004" y="4651051"/>
              <a:ext cx="71214" cy="69150"/>
            </a:xfrm>
            <a:custGeom>
              <a:avLst/>
              <a:gdLst>
                <a:gd name="T0" fmla="*/ 7 w 26"/>
                <a:gd name="T1" fmla="*/ 25 h 25"/>
                <a:gd name="T2" fmla="*/ 2 w 26"/>
                <a:gd name="T3" fmla="*/ 23 h 25"/>
                <a:gd name="T4" fmla="*/ 2 w 26"/>
                <a:gd name="T5" fmla="*/ 15 h 25"/>
                <a:gd name="T6" fmla="*/ 15 w 26"/>
                <a:gd name="T7" fmla="*/ 2 h 25"/>
                <a:gd name="T8" fmla="*/ 24 w 26"/>
                <a:gd name="T9" fmla="*/ 2 h 25"/>
                <a:gd name="T10" fmla="*/ 24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5"/>
                    <a:pt x="2" y="23"/>
                  </a:cubicBezTo>
                  <a:cubicBezTo>
                    <a:pt x="0" y="21"/>
                    <a:pt x="0" y="17"/>
                    <a:pt x="2" y="15"/>
                  </a:cubicBezTo>
                  <a:cubicBezTo>
                    <a:pt x="15" y="2"/>
                    <a:pt x="15" y="2"/>
                    <a:pt x="15" y="2"/>
                  </a:cubicBezTo>
                  <a:cubicBezTo>
                    <a:pt x="18" y="0"/>
                    <a:pt x="21" y="0"/>
                    <a:pt x="24" y="2"/>
                  </a:cubicBezTo>
                  <a:cubicBezTo>
                    <a:pt x="26" y="5"/>
                    <a:pt x="26" y="8"/>
                    <a:pt x="24" y="11"/>
                  </a:cubicBezTo>
                  <a:cubicBezTo>
                    <a:pt x="11" y="23"/>
                    <a:pt x="11" y="23"/>
                    <a:pt x="11" y="23"/>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 name="Freeform 24"/>
            <p:cNvSpPr>
              <a:spLocks/>
            </p:cNvSpPr>
            <p:nvPr/>
          </p:nvSpPr>
          <p:spPr bwMode="auto">
            <a:xfrm>
              <a:off x="2027789" y="4530298"/>
              <a:ext cx="71214" cy="68117"/>
            </a:xfrm>
            <a:custGeom>
              <a:avLst/>
              <a:gdLst>
                <a:gd name="T0" fmla="*/ 7 w 26"/>
                <a:gd name="T1" fmla="*/ 25 h 25"/>
                <a:gd name="T2" fmla="*/ 3 w 26"/>
                <a:gd name="T3" fmla="*/ 23 h 25"/>
                <a:gd name="T4" fmla="*/ 3 w 26"/>
                <a:gd name="T5" fmla="*/ 15 h 25"/>
                <a:gd name="T6" fmla="*/ 15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3" y="23"/>
                  </a:cubicBezTo>
                  <a:cubicBezTo>
                    <a:pt x="0" y="21"/>
                    <a:pt x="0" y="17"/>
                    <a:pt x="3" y="15"/>
                  </a:cubicBezTo>
                  <a:cubicBezTo>
                    <a:pt x="15" y="2"/>
                    <a:pt x="15" y="2"/>
                    <a:pt x="15" y="2"/>
                  </a:cubicBezTo>
                  <a:cubicBezTo>
                    <a:pt x="18" y="0"/>
                    <a:pt x="22" y="0"/>
                    <a:pt x="24" y="2"/>
                  </a:cubicBezTo>
                  <a:cubicBezTo>
                    <a:pt x="26" y="4"/>
                    <a:pt x="26" y="8"/>
                    <a:pt x="24" y="10"/>
                  </a:cubicBezTo>
                  <a:cubicBezTo>
                    <a:pt x="11" y="23"/>
                    <a:pt x="11" y="23"/>
                    <a:pt x="11" y="23"/>
                  </a:cubicBezTo>
                  <a:cubicBezTo>
                    <a:pt x="10" y="24"/>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3" name="Agrupar 122"/>
          <p:cNvGrpSpPr/>
          <p:nvPr/>
        </p:nvGrpSpPr>
        <p:grpSpPr>
          <a:xfrm>
            <a:off x="3952615" y="5784273"/>
            <a:ext cx="196096" cy="196095"/>
            <a:chOff x="3952615" y="5784273"/>
            <a:chExt cx="196096" cy="196095"/>
          </a:xfrm>
        </p:grpSpPr>
        <p:sp>
          <p:nvSpPr>
            <p:cNvPr id="54" name="Freeform 25"/>
            <p:cNvSpPr>
              <a:spLocks/>
            </p:cNvSpPr>
            <p:nvPr/>
          </p:nvSpPr>
          <p:spPr bwMode="auto">
            <a:xfrm>
              <a:off x="3955712" y="5786338"/>
              <a:ext cx="72245" cy="72245"/>
            </a:xfrm>
            <a:custGeom>
              <a:avLst/>
              <a:gdLst>
                <a:gd name="T0" fmla="*/ 19 w 26"/>
                <a:gd name="T1" fmla="*/ 26 h 26"/>
                <a:gd name="T2" fmla="*/ 15 w 26"/>
                <a:gd name="T3" fmla="*/ 24 h 26"/>
                <a:gd name="T4" fmla="*/ 2 w 26"/>
                <a:gd name="T5" fmla="*/ 11 h 26"/>
                <a:gd name="T6" fmla="*/ 2 w 26"/>
                <a:gd name="T7" fmla="*/ 3 h 26"/>
                <a:gd name="T8" fmla="*/ 11 w 26"/>
                <a:gd name="T9" fmla="*/ 3 h 26"/>
                <a:gd name="T10" fmla="*/ 24 w 26"/>
                <a:gd name="T11" fmla="*/ 15 h 26"/>
                <a:gd name="T12" fmla="*/ 24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5"/>
                    <a:pt x="15" y="24"/>
                  </a:cubicBezTo>
                  <a:cubicBezTo>
                    <a:pt x="2" y="11"/>
                    <a:pt x="2" y="11"/>
                    <a:pt x="2" y="11"/>
                  </a:cubicBezTo>
                  <a:cubicBezTo>
                    <a:pt x="0" y="9"/>
                    <a:pt x="0" y="5"/>
                    <a:pt x="2" y="3"/>
                  </a:cubicBezTo>
                  <a:cubicBezTo>
                    <a:pt x="5" y="0"/>
                    <a:pt x="9" y="0"/>
                    <a:pt x="11" y="3"/>
                  </a:cubicBezTo>
                  <a:cubicBezTo>
                    <a:pt x="24" y="15"/>
                    <a:pt x="24" y="15"/>
                    <a:pt x="24" y="15"/>
                  </a:cubicBezTo>
                  <a:cubicBezTo>
                    <a:pt x="26" y="18"/>
                    <a:pt x="26" y="22"/>
                    <a:pt x="24" y="24"/>
                  </a:cubicBezTo>
                  <a:cubicBezTo>
                    <a:pt x="23" y="25"/>
                    <a:pt x="21" y="26"/>
                    <a:pt x="1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 name="Freeform 26"/>
            <p:cNvSpPr>
              <a:spLocks/>
            </p:cNvSpPr>
            <p:nvPr/>
          </p:nvSpPr>
          <p:spPr bwMode="auto">
            <a:xfrm>
              <a:off x="4077497" y="5908123"/>
              <a:ext cx="71214" cy="72245"/>
            </a:xfrm>
            <a:custGeom>
              <a:avLst/>
              <a:gdLst>
                <a:gd name="T0" fmla="*/ 20 w 26"/>
                <a:gd name="T1" fmla="*/ 26 h 26"/>
                <a:gd name="T2" fmla="*/ 15 w 26"/>
                <a:gd name="T3" fmla="*/ 24 h 26"/>
                <a:gd name="T4" fmla="*/ 3 w 26"/>
                <a:gd name="T5" fmla="*/ 11 h 26"/>
                <a:gd name="T6" fmla="*/ 3 w 26"/>
                <a:gd name="T7" fmla="*/ 3 h 26"/>
                <a:gd name="T8" fmla="*/ 11 w 26"/>
                <a:gd name="T9" fmla="*/ 3 h 26"/>
                <a:gd name="T10" fmla="*/ 24 w 26"/>
                <a:gd name="T11" fmla="*/ 16 h 26"/>
                <a:gd name="T12" fmla="*/ 24 w 26"/>
                <a:gd name="T13" fmla="*/ 24 h 26"/>
                <a:gd name="T14" fmla="*/ 20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20" y="26"/>
                  </a:moveTo>
                  <a:cubicBezTo>
                    <a:pt x="18" y="26"/>
                    <a:pt x="17" y="25"/>
                    <a:pt x="15" y="24"/>
                  </a:cubicBezTo>
                  <a:cubicBezTo>
                    <a:pt x="3" y="11"/>
                    <a:pt x="3" y="11"/>
                    <a:pt x="3" y="11"/>
                  </a:cubicBezTo>
                  <a:cubicBezTo>
                    <a:pt x="0" y="9"/>
                    <a:pt x="0" y="5"/>
                    <a:pt x="3" y="3"/>
                  </a:cubicBezTo>
                  <a:cubicBezTo>
                    <a:pt x="5" y="0"/>
                    <a:pt x="9" y="0"/>
                    <a:pt x="11" y="3"/>
                  </a:cubicBezTo>
                  <a:cubicBezTo>
                    <a:pt x="24" y="16"/>
                    <a:pt x="24" y="16"/>
                    <a:pt x="24" y="16"/>
                  </a:cubicBezTo>
                  <a:cubicBezTo>
                    <a:pt x="26" y="18"/>
                    <a:pt x="26" y="22"/>
                    <a:pt x="24" y="24"/>
                  </a:cubicBezTo>
                  <a:cubicBezTo>
                    <a:pt x="23" y="25"/>
                    <a:pt x="21" y="26"/>
                    <a:pt x="20"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 name="Freeform 27"/>
            <p:cNvSpPr>
              <a:spLocks/>
            </p:cNvSpPr>
            <p:nvPr/>
          </p:nvSpPr>
          <p:spPr bwMode="auto">
            <a:xfrm>
              <a:off x="3952615" y="5905026"/>
              <a:ext cx="72245" cy="72245"/>
            </a:xfrm>
            <a:custGeom>
              <a:avLst/>
              <a:gdLst>
                <a:gd name="T0" fmla="*/ 6 w 26"/>
                <a:gd name="T1" fmla="*/ 26 h 26"/>
                <a:gd name="T2" fmla="*/ 2 w 26"/>
                <a:gd name="T3" fmla="*/ 24 h 26"/>
                <a:gd name="T4" fmla="*/ 2 w 26"/>
                <a:gd name="T5" fmla="*/ 15 h 26"/>
                <a:gd name="T6" fmla="*/ 15 w 26"/>
                <a:gd name="T7" fmla="*/ 3 h 26"/>
                <a:gd name="T8" fmla="*/ 23 w 26"/>
                <a:gd name="T9" fmla="*/ 3 h 26"/>
                <a:gd name="T10" fmla="*/ 23 w 26"/>
                <a:gd name="T11" fmla="*/ 11 h 26"/>
                <a:gd name="T12" fmla="*/ 11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1"/>
                    <a:pt x="0" y="18"/>
                    <a:pt x="2" y="15"/>
                  </a:cubicBezTo>
                  <a:cubicBezTo>
                    <a:pt x="15" y="3"/>
                    <a:pt x="15" y="3"/>
                    <a:pt x="15" y="3"/>
                  </a:cubicBezTo>
                  <a:cubicBezTo>
                    <a:pt x="17" y="0"/>
                    <a:pt x="21" y="0"/>
                    <a:pt x="23" y="3"/>
                  </a:cubicBezTo>
                  <a:cubicBezTo>
                    <a:pt x="26" y="5"/>
                    <a:pt x="26" y="9"/>
                    <a:pt x="23" y="11"/>
                  </a:cubicBezTo>
                  <a:cubicBezTo>
                    <a:pt x="11" y="24"/>
                    <a:pt x="11" y="24"/>
                    <a:pt x="11"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 name="Freeform 28"/>
            <p:cNvSpPr>
              <a:spLocks/>
            </p:cNvSpPr>
            <p:nvPr/>
          </p:nvSpPr>
          <p:spPr bwMode="auto">
            <a:xfrm>
              <a:off x="4074400" y="5784273"/>
              <a:ext cx="72245" cy="69150"/>
            </a:xfrm>
            <a:custGeom>
              <a:avLst/>
              <a:gdLst>
                <a:gd name="T0" fmla="*/ 7 w 26"/>
                <a:gd name="T1" fmla="*/ 25 h 25"/>
                <a:gd name="T2" fmla="*/ 2 w 26"/>
                <a:gd name="T3" fmla="*/ 24 h 25"/>
                <a:gd name="T4" fmla="*/ 2 w 26"/>
                <a:gd name="T5" fmla="*/ 15 h 25"/>
                <a:gd name="T6" fmla="*/ 15 w 26"/>
                <a:gd name="T7" fmla="*/ 2 h 25"/>
                <a:gd name="T8" fmla="*/ 24 w 26"/>
                <a:gd name="T9" fmla="*/ 2 h 25"/>
                <a:gd name="T10" fmla="*/ 24 w 26"/>
                <a:gd name="T11" fmla="*/ 11 h 25"/>
                <a:gd name="T12" fmla="*/ 11 w 26"/>
                <a:gd name="T13" fmla="*/ 24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5"/>
                    <a:pt x="2" y="24"/>
                  </a:cubicBezTo>
                  <a:cubicBezTo>
                    <a:pt x="0" y="21"/>
                    <a:pt x="0" y="17"/>
                    <a:pt x="2" y="15"/>
                  </a:cubicBezTo>
                  <a:cubicBezTo>
                    <a:pt x="15" y="2"/>
                    <a:pt x="15" y="2"/>
                    <a:pt x="15" y="2"/>
                  </a:cubicBezTo>
                  <a:cubicBezTo>
                    <a:pt x="17" y="0"/>
                    <a:pt x="21" y="0"/>
                    <a:pt x="24" y="2"/>
                  </a:cubicBezTo>
                  <a:cubicBezTo>
                    <a:pt x="26" y="5"/>
                    <a:pt x="26" y="9"/>
                    <a:pt x="24" y="11"/>
                  </a:cubicBezTo>
                  <a:cubicBezTo>
                    <a:pt x="11" y="24"/>
                    <a:pt x="11" y="24"/>
                    <a:pt x="11" y="24"/>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17" name="Agrupar 116"/>
          <p:cNvGrpSpPr/>
          <p:nvPr/>
        </p:nvGrpSpPr>
        <p:grpSpPr>
          <a:xfrm>
            <a:off x="2278584" y="5654325"/>
            <a:ext cx="196094" cy="194031"/>
            <a:chOff x="2278584" y="5725445"/>
            <a:chExt cx="196094" cy="194031"/>
          </a:xfrm>
        </p:grpSpPr>
        <p:sp>
          <p:nvSpPr>
            <p:cNvPr id="58" name="Freeform 29"/>
            <p:cNvSpPr>
              <a:spLocks/>
            </p:cNvSpPr>
            <p:nvPr/>
          </p:nvSpPr>
          <p:spPr bwMode="auto">
            <a:xfrm>
              <a:off x="2280648" y="5728541"/>
              <a:ext cx="72245" cy="69150"/>
            </a:xfrm>
            <a:custGeom>
              <a:avLst/>
              <a:gdLst>
                <a:gd name="T0" fmla="*/ 20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20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0" y="25"/>
                  </a:moveTo>
                  <a:cubicBezTo>
                    <a:pt x="18" y="25"/>
                    <a:pt x="16" y="25"/>
                    <a:pt x="15" y="23"/>
                  </a:cubicBezTo>
                  <a:cubicBezTo>
                    <a:pt x="3" y="11"/>
                    <a:pt x="3" y="11"/>
                    <a:pt x="3" y="11"/>
                  </a:cubicBezTo>
                  <a:cubicBezTo>
                    <a:pt x="0" y="8"/>
                    <a:pt x="0" y="5"/>
                    <a:pt x="3" y="2"/>
                  </a:cubicBezTo>
                  <a:cubicBezTo>
                    <a:pt x="5" y="0"/>
                    <a:pt x="9" y="0"/>
                    <a:pt x="11" y="2"/>
                  </a:cubicBezTo>
                  <a:cubicBezTo>
                    <a:pt x="24" y="15"/>
                    <a:pt x="24" y="15"/>
                    <a:pt x="24" y="15"/>
                  </a:cubicBezTo>
                  <a:cubicBezTo>
                    <a:pt x="26" y="17"/>
                    <a:pt x="26" y="21"/>
                    <a:pt x="24" y="23"/>
                  </a:cubicBezTo>
                  <a:cubicBezTo>
                    <a:pt x="23" y="25"/>
                    <a:pt x="21" y="25"/>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 name="Freeform 30"/>
            <p:cNvSpPr>
              <a:spLocks/>
            </p:cNvSpPr>
            <p:nvPr/>
          </p:nvSpPr>
          <p:spPr bwMode="auto">
            <a:xfrm>
              <a:off x="2402433" y="5850326"/>
              <a:ext cx="72245" cy="69150"/>
            </a:xfrm>
            <a:custGeom>
              <a:avLst/>
              <a:gdLst>
                <a:gd name="T0" fmla="*/ 20 w 26"/>
                <a:gd name="T1" fmla="*/ 25 h 25"/>
                <a:gd name="T2" fmla="*/ 15 w 26"/>
                <a:gd name="T3" fmla="*/ 24 h 25"/>
                <a:gd name="T4" fmla="*/ 3 w 26"/>
                <a:gd name="T5" fmla="*/ 11 h 25"/>
                <a:gd name="T6" fmla="*/ 3 w 26"/>
                <a:gd name="T7" fmla="*/ 2 h 25"/>
                <a:gd name="T8" fmla="*/ 11 w 26"/>
                <a:gd name="T9" fmla="*/ 2 h 25"/>
                <a:gd name="T10" fmla="*/ 24 w 26"/>
                <a:gd name="T11" fmla="*/ 15 h 25"/>
                <a:gd name="T12" fmla="*/ 24 w 26"/>
                <a:gd name="T13" fmla="*/ 24 h 25"/>
                <a:gd name="T14" fmla="*/ 20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0" y="25"/>
                  </a:moveTo>
                  <a:cubicBezTo>
                    <a:pt x="18" y="25"/>
                    <a:pt x="17" y="25"/>
                    <a:pt x="15" y="24"/>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4"/>
                  </a:cubicBezTo>
                  <a:cubicBezTo>
                    <a:pt x="23" y="25"/>
                    <a:pt x="21" y="25"/>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 name="Freeform 31"/>
            <p:cNvSpPr>
              <a:spLocks/>
            </p:cNvSpPr>
            <p:nvPr/>
          </p:nvSpPr>
          <p:spPr bwMode="auto">
            <a:xfrm>
              <a:off x="2278584" y="5847230"/>
              <a:ext cx="71214" cy="69150"/>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3" y="25"/>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 name="Freeform 32"/>
            <p:cNvSpPr>
              <a:spLocks/>
            </p:cNvSpPr>
            <p:nvPr/>
          </p:nvSpPr>
          <p:spPr bwMode="auto">
            <a:xfrm>
              <a:off x="2399337" y="5725445"/>
              <a:ext cx="72245" cy="69150"/>
            </a:xfrm>
            <a:custGeom>
              <a:avLst/>
              <a:gdLst>
                <a:gd name="T0" fmla="*/ 7 w 26"/>
                <a:gd name="T1" fmla="*/ 25 h 25"/>
                <a:gd name="T2" fmla="*/ 2 w 26"/>
                <a:gd name="T3" fmla="*/ 23 h 25"/>
                <a:gd name="T4" fmla="*/ 2 w 26"/>
                <a:gd name="T5" fmla="*/ 15 h 25"/>
                <a:gd name="T6" fmla="*/ 15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8" y="0"/>
                    <a:pt x="21" y="0"/>
                    <a:pt x="24" y="2"/>
                  </a:cubicBezTo>
                  <a:cubicBezTo>
                    <a:pt x="26" y="4"/>
                    <a:pt x="26" y="8"/>
                    <a:pt x="24" y="10"/>
                  </a:cubicBezTo>
                  <a:cubicBezTo>
                    <a:pt x="11" y="23"/>
                    <a:pt x="11" y="23"/>
                    <a:pt x="11" y="23"/>
                  </a:cubicBezTo>
                  <a:cubicBezTo>
                    <a:pt x="10" y="24"/>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1" name="Agrupar 120"/>
          <p:cNvGrpSpPr/>
          <p:nvPr/>
        </p:nvGrpSpPr>
        <p:grpSpPr>
          <a:xfrm>
            <a:off x="4529547" y="5295068"/>
            <a:ext cx="199191" cy="196096"/>
            <a:chOff x="4529547" y="5295068"/>
            <a:chExt cx="199191" cy="196096"/>
          </a:xfrm>
        </p:grpSpPr>
        <p:sp>
          <p:nvSpPr>
            <p:cNvPr id="62" name="Freeform 33"/>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 name="Freeform 34"/>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 name="Freeform 35"/>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 name="Freeform 36"/>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20" name="Agrupar 119"/>
          <p:cNvGrpSpPr/>
          <p:nvPr/>
        </p:nvGrpSpPr>
        <p:grpSpPr>
          <a:xfrm>
            <a:off x="3417998" y="4751163"/>
            <a:ext cx="198160" cy="196096"/>
            <a:chOff x="3417998" y="4751163"/>
            <a:chExt cx="198160" cy="196096"/>
          </a:xfrm>
        </p:grpSpPr>
        <p:sp>
          <p:nvSpPr>
            <p:cNvPr id="70" name="Freeform 41"/>
            <p:cNvSpPr>
              <a:spLocks/>
            </p:cNvSpPr>
            <p:nvPr/>
          </p:nvSpPr>
          <p:spPr bwMode="auto">
            <a:xfrm>
              <a:off x="3423159" y="4756323"/>
              <a:ext cx="72245"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4" y="0"/>
                    <a:pt x="8" y="0"/>
                    <a:pt x="11" y="2"/>
                  </a:cubicBezTo>
                  <a:cubicBezTo>
                    <a:pt x="23" y="15"/>
                    <a:pt x="23" y="15"/>
                    <a:pt x="23" y="15"/>
                  </a:cubicBezTo>
                  <a:cubicBezTo>
                    <a:pt x="26" y="17"/>
                    <a:pt x="26" y="21"/>
                    <a:pt x="23" y="23"/>
                  </a:cubicBezTo>
                  <a:cubicBezTo>
                    <a:pt x="22" y="24"/>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1" name="Freeform 42"/>
            <p:cNvSpPr>
              <a:spLocks/>
            </p:cNvSpPr>
            <p:nvPr/>
          </p:nvSpPr>
          <p:spPr bwMode="auto">
            <a:xfrm>
              <a:off x="3544944" y="4878109"/>
              <a:ext cx="71214" cy="69150"/>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2" y="11"/>
                    <a:pt x="2" y="11"/>
                    <a:pt x="2" y="11"/>
                  </a:cubicBezTo>
                  <a:cubicBezTo>
                    <a:pt x="0" y="8"/>
                    <a:pt x="0" y="5"/>
                    <a:pt x="2" y="2"/>
                  </a:cubicBezTo>
                  <a:cubicBezTo>
                    <a:pt x="5" y="0"/>
                    <a:pt x="8" y="0"/>
                    <a:pt x="11" y="2"/>
                  </a:cubicBezTo>
                  <a:cubicBezTo>
                    <a:pt x="23" y="15"/>
                    <a:pt x="23" y="15"/>
                    <a:pt x="23" y="15"/>
                  </a:cubicBezTo>
                  <a:cubicBezTo>
                    <a:pt x="26" y="17"/>
                    <a:pt x="26" y="21"/>
                    <a:pt x="23" y="23"/>
                  </a:cubicBezTo>
                  <a:cubicBezTo>
                    <a:pt x="22" y="25"/>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2" name="Freeform 43"/>
            <p:cNvSpPr>
              <a:spLocks/>
            </p:cNvSpPr>
            <p:nvPr/>
          </p:nvSpPr>
          <p:spPr bwMode="auto">
            <a:xfrm>
              <a:off x="3417998" y="4875012"/>
              <a:ext cx="71214" cy="69150"/>
            </a:xfrm>
            <a:custGeom>
              <a:avLst/>
              <a:gdLst>
                <a:gd name="T0" fmla="*/ 7 w 26"/>
                <a:gd name="T1" fmla="*/ 25 h 25"/>
                <a:gd name="T2" fmla="*/ 3 w 26"/>
                <a:gd name="T3" fmla="*/ 23 h 25"/>
                <a:gd name="T4" fmla="*/ 3 w 26"/>
                <a:gd name="T5" fmla="*/ 15 h 25"/>
                <a:gd name="T6" fmla="*/ 16 w 26"/>
                <a:gd name="T7" fmla="*/ 2 h 25"/>
                <a:gd name="T8" fmla="*/ 24 w 26"/>
                <a:gd name="T9" fmla="*/ 2 h 25"/>
                <a:gd name="T10" fmla="*/ 24 w 26"/>
                <a:gd name="T11" fmla="*/ 10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6" y="25"/>
                    <a:pt x="4" y="24"/>
                    <a:pt x="3" y="23"/>
                  </a:cubicBezTo>
                  <a:cubicBezTo>
                    <a:pt x="0" y="21"/>
                    <a:pt x="0" y="17"/>
                    <a:pt x="3" y="15"/>
                  </a:cubicBezTo>
                  <a:cubicBezTo>
                    <a:pt x="16" y="2"/>
                    <a:pt x="16" y="2"/>
                    <a:pt x="16" y="2"/>
                  </a:cubicBezTo>
                  <a:cubicBezTo>
                    <a:pt x="18" y="0"/>
                    <a:pt x="22" y="0"/>
                    <a:pt x="24" y="2"/>
                  </a:cubicBezTo>
                  <a:cubicBezTo>
                    <a:pt x="26" y="4"/>
                    <a:pt x="26" y="8"/>
                    <a:pt x="24" y="10"/>
                  </a:cubicBezTo>
                  <a:cubicBezTo>
                    <a:pt x="11" y="23"/>
                    <a:pt x="11" y="23"/>
                    <a:pt x="11" y="23"/>
                  </a:cubicBezTo>
                  <a:cubicBezTo>
                    <a:pt x="10" y="24"/>
                    <a:pt x="9"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3" name="Freeform 44"/>
            <p:cNvSpPr>
              <a:spLocks/>
            </p:cNvSpPr>
            <p:nvPr/>
          </p:nvSpPr>
          <p:spPr bwMode="auto">
            <a:xfrm>
              <a:off x="3541848" y="4751163"/>
              <a:ext cx="72245" cy="71214"/>
            </a:xfrm>
            <a:custGeom>
              <a:avLst/>
              <a:gdLst>
                <a:gd name="T0" fmla="*/ 6 w 26"/>
                <a:gd name="T1" fmla="*/ 26 h 26"/>
                <a:gd name="T2" fmla="*/ 2 w 26"/>
                <a:gd name="T3" fmla="*/ 24 h 26"/>
                <a:gd name="T4" fmla="*/ 2 w 26"/>
                <a:gd name="T5" fmla="*/ 16 h 26"/>
                <a:gd name="T6" fmla="*/ 15 w 26"/>
                <a:gd name="T7" fmla="*/ 3 h 26"/>
                <a:gd name="T8" fmla="*/ 23 w 26"/>
                <a:gd name="T9" fmla="*/ 3 h 26"/>
                <a:gd name="T10" fmla="*/ 23 w 26"/>
                <a:gd name="T11" fmla="*/ 11 h 26"/>
                <a:gd name="T12" fmla="*/ 10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2"/>
                    <a:pt x="0" y="18"/>
                    <a:pt x="2" y="16"/>
                  </a:cubicBezTo>
                  <a:cubicBezTo>
                    <a:pt x="15" y="3"/>
                    <a:pt x="15" y="3"/>
                    <a:pt x="15" y="3"/>
                  </a:cubicBezTo>
                  <a:cubicBezTo>
                    <a:pt x="17" y="0"/>
                    <a:pt x="21" y="0"/>
                    <a:pt x="23" y="3"/>
                  </a:cubicBezTo>
                  <a:cubicBezTo>
                    <a:pt x="26" y="5"/>
                    <a:pt x="26" y="9"/>
                    <a:pt x="23" y="11"/>
                  </a:cubicBezTo>
                  <a:cubicBezTo>
                    <a:pt x="10" y="24"/>
                    <a:pt x="10" y="24"/>
                    <a:pt x="10"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35" name="Agrupar 134"/>
          <p:cNvGrpSpPr/>
          <p:nvPr/>
        </p:nvGrpSpPr>
        <p:grpSpPr>
          <a:xfrm>
            <a:off x="2195341" y="1351285"/>
            <a:ext cx="459118" cy="326499"/>
            <a:chOff x="6351" y="1588"/>
            <a:chExt cx="1082675" cy="769938"/>
          </a:xfrm>
          <a:solidFill>
            <a:schemeClr val="bg1"/>
          </a:solidFill>
        </p:grpSpPr>
        <p:sp>
          <p:nvSpPr>
            <p:cNvPr id="128" name="Freeform 48"/>
            <p:cNvSpPr>
              <a:spLocks/>
            </p:cNvSpPr>
            <p:nvPr/>
          </p:nvSpPr>
          <p:spPr bwMode="auto">
            <a:xfrm>
              <a:off x="6351" y="1588"/>
              <a:ext cx="338138" cy="339725"/>
            </a:xfrm>
            <a:custGeom>
              <a:avLst/>
              <a:gdLst>
                <a:gd name="T0" fmla="*/ 72 w 79"/>
                <a:gd name="T1" fmla="*/ 78 h 79"/>
                <a:gd name="T2" fmla="*/ 67 w 79"/>
                <a:gd name="T3" fmla="*/ 75 h 79"/>
                <a:gd name="T4" fmla="*/ 40 w 79"/>
                <a:gd name="T5" fmla="*/ 19 h 79"/>
                <a:gd name="T6" fmla="*/ 12 w 79"/>
                <a:gd name="T7" fmla="*/ 75 h 79"/>
                <a:gd name="T8" fmla="*/ 4 w 79"/>
                <a:gd name="T9" fmla="*/ 77 h 79"/>
                <a:gd name="T10" fmla="*/ 1 w 79"/>
                <a:gd name="T11" fmla="*/ 69 h 79"/>
                <a:gd name="T12" fmla="*/ 35 w 79"/>
                <a:gd name="T13" fmla="*/ 3 h 79"/>
                <a:gd name="T14" fmla="*/ 40 w 79"/>
                <a:gd name="T15" fmla="*/ 0 h 79"/>
                <a:gd name="T16" fmla="*/ 40 w 79"/>
                <a:gd name="T17" fmla="*/ 0 h 79"/>
                <a:gd name="T18" fmla="*/ 46 w 79"/>
                <a:gd name="T19" fmla="*/ 3 h 79"/>
                <a:gd name="T20" fmla="*/ 78 w 79"/>
                <a:gd name="T21" fmla="*/ 70 h 79"/>
                <a:gd name="T22" fmla="*/ 75 w 79"/>
                <a:gd name="T23" fmla="*/ 78 h 79"/>
                <a:gd name="T24" fmla="*/ 72 w 79"/>
                <a:gd name="T25"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79">
                  <a:moveTo>
                    <a:pt x="72" y="78"/>
                  </a:moveTo>
                  <a:cubicBezTo>
                    <a:pt x="70" y="78"/>
                    <a:pt x="68" y="77"/>
                    <a:pt x="67" y="75"/>
                  </a:cubicBezTo>
                  <a:cubicBezTo>
                    <a:pt x="40" y="19"/>
                    <a:pt x="40" y="19"/>
                    <a:pt x="40" y="19"/>
                  </a:cubicBezTo>
                  <a:cubicBezTo>
                    <a:pt x="12" y="75"/>
                    <a:pt x="12" y="75"/>
                    <a:pt x="12" y="75"/>
                  </a:cubicBezTo>
                  <a:cubicBezTo>
                    <a:pt x="10" y="78"/>
                    <a:pt x="7" y="79"/>
                    <a:pt x="4" y="77"/>
                  </a:cubicBezTo>
                  <a:cubicBezTo>
                    <a:pt x="1" y="76"/>
                    <a:pt x="0" y="72"/>
                    <a:pt x="1" y="69"/>
                  </a:cubicBezTo>
                  <a:cubicBezTo>
                    <a:pt x="35" y="3"/>
                    <a:pt x="35" y="3"/>
                    <a:pt x="35" y="3"/>
                  </a:cubicBezTo>
                  <a:cubicBezTo>
                    <a:pt x="36" y="1"/>
                    <a:pt x="38" y="0"/>
                    <a:pt x="40" y="0"/>
                  </a:cubicBezTo>
                  <a:cubicBezTo>
                    <a:pt x="40" y="0"/>
                    <a:pt x="40" y="0"/>
                    <a:pt x="40" y="0"/>
                  </a:cubicBezTo>
                  <a:cubicBezTo>
                    <a:pt x="43" y="0"/>
                    <a:pt x="45" y="1"/>
                    <a:pt x="46" y="3"/>
                  </a:cubicBezTo>
                  <a:cubicBezTo>
                    <a:pt x="78" y="70"/>
                    <a:pt x="78" y="70"/>
                    <a:pt x="78" y="70"/>
                  </a:cubicBezTo>
                  <a:cubicBezTo>
                    <a:pt x="79" y="73"/>
                    <a:pt x="78" y="76"/>
                    <a:pt x="75" y="78"/>
                  </a:cubicBezTo>
                  <a:cubicBezTo>
                    <a:pt x="74" y="78"/>
                    <a:pt x="73" y="78"/>
                    <a:pt x="7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9" name="Freeform 49"/>
            <p:cNvSpPr>
              <a:spLocks/>
            </p:cNvSpPr>
            <p:nvPr/>
          </p:nvSpPr>
          <p:spPr bwMode="auto">
            <a:xfrm>
              <a:off x="57151" y="185738"/>
              <a:ext cx="234950" cy="52388"/>
            </a:xfrm>
            <a:custGeom>
              <a:avLst/>
              <a:gdLst>
                <a:gd name="T0" fmla="*/ 49 w 55"/>
                <a:gd name="T1" fmla="*/ 12 h 12"/>
                <a:gd name="T2" fmla="*/ 6 w 55"/>
                <a:gd name="T3" fmla="*/ 12 h 12"/>
                <a:gd name="T4" fmla="*/ 0 w 55"/>
                <a:gd name="T5" fmla="*/ 6 h 12"/>
                <a:gd name="T6" fmla="*/ 6 w 55"/>
                <a:gd name="T7" fmla="*/ 0 h 12"/>
                <a:gd name="T8" fmla="*/ 49 w 55"/>
                <a:gd name="T9" fmla="*/ 0 h 12"/>
                <a:gd name="T10" fmla="*/ 55 w 55"/>
                <a:gd name="T11" fmla="*/ 6 h 12"/>
                <a:gd name="T12" fmla="*/ 49 w 5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5" h="12">
                  <a:moveTo>
                    <a:pt x="49" y="12"/>
                  </a:moveTo>
                  <a:cubicBezTo>
                    <a:pt x="6" y="12"/>
                    <a:pt x="6" y="12"/>
                    <a:pt x="6" y="12"/>
                  </a:cubicBezTo>
                  <a:cubicBezTo>
                    <a:pt x="3" y="12"/>
                    <a:pt x="0" y="9"/>
                    <a:pt x="0" y="6"/>
                  </a:cubicBezTo>
                  <a:cubicBezTo>
                    <a:pt x="0" y="2"/>
                    <a:pt x="3" y="0"/>
                    <a:pt x="6" y="0"/>
                  </a:cubicBezTo>
                  <a:cubicBezTo>
                    <a:pt x="49" y="0"/>
                    <a:pt x="49" y="0"/>
                    <a:pt x="49" y="0"/>
                  </a:cubicBezTo>
                  <a:cubicBezTo>
                    <a:pt x="52" y="0"/>
                    <a:pt x="55" y="2"/>
                    <a:pt x="55" y="6"/>
                  </a:cubicBezTo>
                  <a:cubicBezTo>
                    <a:pt x="55" y="9"/>
                    <a:pt x="52" y="12"/>
                    <a:pt x="4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0" name="Freeform 50"/>
            <p:cNvSpPr>
              <a:spLocks/>
            </p:cNvSpPr>
            <p:nvPr/>
          </p:nvSpPr>
          <p:spPr bwMode="auto">
            <a:xfrm>
              <a:off x="460376" y="22226"/>
              <a:ext cx="628650" cy="52388"/>
            </a:xfrm>
            <a:custGeom>
              <a:avLst/>
              <a:gdLst>
                <a:gd name="T0" fmla="*/ 141 w 147"/>
                <a:gd name="T1" fmla="*/ 12 h 12"/>
                <a:gd name="T2" fmla="*/ 6 w 147"/>
                <a:gd name="T3" fmla="*/ 12 h 12"/>
                <a:gd name="T4" fmla="*/ 0 w 147"/>
                <a:gd name="T5" fmla="*/ 6 h 12"/>
                <a:gd name="T6" fmla="*/ 6 w 147"/>
                <a:gd name="T7" fmla="*/ 0 h 12"/>
                <a:gd name="T8" fmla="*/ 141 w 147"/>
                <a:gd name="T9" fmla="*/ 0 h 12"/>
                <a:gd name="T10" fmla="*/ 147 w 147"/>
                <a:gd name="T11" fmla="*/ 6 h 12"/>
                <a:gd name="T12" fmla="*/ 141 w 1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7" h="12">
                  <a:moveTo>
                    <a:pt x="141" y="12"/>
                  </a:moveTo>
                  <a:cubicBezTo>
                    <a:pt x="6" y="12"/>
                    <a:pt x="6" y="12"/>
                    <a:pt x="6" y="12"/>
                  </a:cubicBezTo>
                  <a:cubicBezTo>
                    <a:pt x="3" y="12"/>
                    <a:pt x="0" y="9"/>
                    <a:pt x="0" y="6"/>
                  </a:cubicBezTo>
                  <a:cubicBezTo>
                    <a:pt x="0" y="3"/>
                    <a:pt x="3" y="0"/>
                    <a:pt x="6" y="0"/>
                  </a:cubicBezTo>
                  <a:cubicBezTo>
                    <a:pt x="141" y="0"/>
                    <a:pt x="141" y="0"/>
                    <a:pt x="141" y="0"/>
                  </a:cubicBezTo>
                  <a:cubicBezTo>
                    <a:pt x="145" y="0"/>
                    <a:pt x="147" y="3"/>
                    <a:pt x="147" y="6"/>
                  </a:cubicBezTo>
                  <a:cubicBezTo>
                    <a:pt x="147" y="9"/>
                    <a:pt x="145" y="12"/>
                    <a:pt x="1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1" name="Freeform 51"/>
            <p:cNvSpPr>
              <a:spLocks/>
            </p:cNvSpPr>
            <p:nvPr/>
          </p:nvSpPr>
          <p:spPr bwMode="auto">
            <a:xfrm>
              <a:off x="460376" y="255588"/>
              <a:ext cx="628650" cy="50800"/>
            </a:xfrm>
            <a:custGeom>
              <a:avLst/>
              <a:gdLst>
                <a:gd name="T0" fmla="*/ 141 w 147"/>
                <a:gd name="T1" fmla="*/ 12 h 12"/>
                <a:gd name="T2" fmla="*/ 6 w 147"/>
                <a:gd name="T3" fmla="*/ 12 h 12"/>
                <a:gd name="T4" fmla="*/ 0 w 147"/>
                <a:gd name="T5" fmla="*/ 6 h 12"/>
                <a:gd name="T6" fmla="*/ 6 w 147"/>
                <a:gd name="T7" fmla="*/ 0 h 12"/>
                <a:gd name="T8" fmla="*/ 141 w 147"/>
                <a:gd name="T9" fmla="*/ 0 h 12"/>
                <a:gd name="T10" fmla="*/ 147 w 147"/>
                <a:gd name="T11" fmla="*/ 6 h 12"/>
                <a:gd name="T12" fmla="*/ 141 w 1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47" h="12">
                  <a:moveTo>
                    <a:pt x="141" y="12"/>
                  </a:moveTo>
                  <a:cubicBezTo>
                    <a:pt x="6" y="12"/>
                    <a:pt x="6" y="12"/>
                    <a:pt x="6" y="12"/>
                  </a:cubicBezTo>
                  <a:cubicBezTo>
                    <a:pt x="3" y="12"/>
                    <a:pt x="0" y="9"/>
                    <a:pt x="0" y="6"/>
                  </a:cubicBezTo>
                  <a:cubicBezTo>
                    <a:pt x="0" y="3"/>
                    <a:pt x="3" y="0"/>
                    <a:pt x="6" y="0"/>
                  </a:cubicBezTo>
                  <a:cubicBezTo>
                    <a:pt x="141" y="0"/>
                    <a:pt x="141" y="0"/>
                    <a:pt x="141" y="0"/>
                  </a:cubicBezTo>
                  <a:cubicBezTo>
                    <a:pt x="145" y="0"/>
                    <a:pt x="147" y="3"/>
                    <a:pt x="147" y="6"/>
                  </a:cubicBezTo>
                  <a:cubicBezTo>
                    <a:pt x="147" y="9"/>
                    <a:pt x="145" y="12"/>
                    <a:pt x="1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2" name="Freeform 52"/>
            <p:cNvSpPr>
              <a:spLocks/>
            </p:cNvSpPr>
            <p:nvPr/>
          </p:nvSpPr>
          <p:spPr bwMode="auto">
            <a:xfrm>
              <a:off x="14288" y="487363"/>
              <a:ext cx="1074738" cy="52388"/>
            </a:xfrm>
            <a:custGeom>
              <a:avLst/>
              <a:gdLst>
                <a:gd name="T0" fmla="*/ 245 w 251"/>
                <a:gd name="T1" fmla="*/ 12 h 12"/>
                <a:gd name="T2" fmla="*/ 6 w 251"/>
                <a:gd name="T3" fmla="*/ 12 h 12"/>
                <a:gd name="T4" fmla="*/ 0 w 251"/>
                <a:gd name="T5" fmla="*/ 6 h 12"/>
                <a:gd name="T6" fmla="*/ 6 w 251"/>
                <a:gd name="T7" fmla="*/ 0 h 12"/>
                <a:gd name="T8" fmla="*/ 245 w 251"/>
                <a:gd name="T9" fmla="*/ 0 h 12"/>
                <a:gd name="T10" fmla="*/ 251 w 251"/>
                <a:gd name="T11" fmla="*/ 6 h 12"/>
                <a:gd name="T12" fmla="*/ 245 w 25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1" h="12">
                  <a:moveTo>
                    <a:pt x="245" y="12"/>
                  </a:moveTo>
                  <a:cubicBezTo>
                    <a:pt x="6" y="12"/>
                    <a:pt x="6" y="12"/>
                    <a:pt x="6" y="12"/>
                  </a:cubicBezTo>
                  <a:cubicBezTo>
                    <a:pt x="3" y="12"/>
                    <a:pt x="0" y="9"/>
                    <a:pt x="0" y="6"/>
                  </a:cubicBezTo>
                  <a:cubicBezTo>
                    <a:pt x="0" y="3"/>
                    <a:pt x="3" y="0"/>
                    <a:pt x="6" y="0"/>
                  </a:cubicBezTo>
                  <a:cubicBezTo>
                    <a:pt x="245" y="0"/>
                    <a:pt x="245" y="0"/>
                    <a:pt x="245" y="0"/>
                  </a:cubicBezTo>
                  <a:cubicBezTo>
                    <a:pt x="249" y="0"/>
                    <a:pt x="251" y="3"/>
                    <a:pt x="251" y="6"/>
                  </a:cubicBezTo>
                  <a:cubicBezTo>
                    <a:pt x="251" y="9"/>
                    <a:pt x="249" y="12"/>
                    <a:pt x="24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3" name="Freeform 53"/>
            <p:cNvSpPr>
              <a:spLocks/>
            </p:cNvSpPr>
            <p:nvPr/>
          </p:nvSpPr>
          <p:spPr bwMode="auto">
            <a:xfrm>
              <a:off x="14288" y="720726"/>
              <a:ext cx="642938" cy="50800"/>
            </a:xfrm>
            <a:custGeom>
              <a:avLst/>
              <a:gdLst>
                <a:gd name="T0" fmla="*/ 144 w 150"/>
                <a:gd name="T1" fmla="*/ 12 h 12"/>
                <a:gd name="T2" fmla="*/ 6 w 150"/>
                <a:gd name="T3" fmla="*/ 12 h 12"/>
                <a:gd name="T4" fmla="*/ 0 w 150"/>
                <a:gd name="T5" fmla="*/ 6 h 12"/>
                <a:gd name="T6" fmla="*/ 6 w 150"/>
                <a:gd name="T7" fmla="*/ 0 h 12"/>
                <a:gd name="T8" fmla="*/ 144 w 150"/>
                <a:gd name="T9" fmla="*/ 0 h 12"/>
                <a:gd name="T10" fmla="*/ 150 w 150"/>
                <a:gd name="T11" fmla="*/ 6 h 12"/>
                <a:gd name="T12" fmla="*/ 144 w 15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50" h="12">
                  <a:moveTo>
                    <a:pt x="144" y="12"/>
                  </a:moveTo>
                  <a:cubicBezTo>
                    <a:pt x="6" y="12"/>
                    <a:pt x="6" y="12"/>
                    <a:pt x="6" y="12"/>
                  </a:cubicBezTo>
                  <a:cubicBezTo>
                    <a:pt x="3" y="12"/>
                    <a:pt x="0" y="9"/>
                    <a:pt x="0" y="6"/>
                  </a:cubicBezTo>
                  <a:cubicBezTo>
                    <a:pt x="0" y="3"/>
                    <a:pt x="3" y="0"/>
                    <a:pt x="6" y="0"/>
                  </a:cubicBezTo>
                  <a:cubicBezTo>
                    <a:pt x="144" y="0"/>
                    <a:pt x="144" y="0"/>
                    <a:pt x="144" y="0"/>
                  </a:cubicBezTo>
                  <a:cubicBezTo>
                    <a:pt x="147" y="0"/>
                    <a:pt x="150" y="3"/>
                    <a:pt x="150" y="6"/>
                  </a:cubicBezTo>
                  <a:cubicBezTo>
                    <a:pt x="150" y="9"/>
                    <a:pt x="14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4" name="Freeform 54"/>
            <p:cNvSpPr>
              <a:spLocks/>
            </p:cNvSpPr>
            <p:nvPr/>
          </p:nvSpPr>
          <p:spPr bwMode="auto">
            <a:xfrm>
              <a:off x="785813" y="720726"/>
              <a:ext cx="303213" cy="50800"/>
            </a:xfrm>
            <a:custGeom>
              <a:avLst/>
              <a:gdLst>
                <a:gd name="T0" fmla="*/ 65 w 71"/>
                <a:gd name="T1" fmla="*/ 12 h 12"/>
                <a:gd name="T2" fmla="*/ 6 w 71"/>
                <a:gd name="T3" fmla="*/ 12 h 12"/>
                <a:gd name="T4" fmla="*/ 0 w 71"/>
                <a:gd name="T5" fmla="*/ 6 h 12"/>
                <a:gd name="T6" fmla="*/ 6 w 71"/>
                <a:gd name="T7" fmla="*/ 0 h 12"/>
                <a:gd name="T8" fmla="*/ 65 w 71"/>
                <a:gd name="T9" fmla="*/ 0 h 12"/>
                <a:gd name="T10" fmla="*/ 71 w 71"/>
                <a:gd name="T11" fmla="*/ 6 h 12"/>
                <a:gd name="T12" fmla="*/ 65 w 7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65" y="12"/>
                  </a:moveTo>
                  <a:cubicBezTo>
                    <a:pt x="6" y="12"/>
                    <a:pt x="6" y="12"/>
                    <a:pt x="6" y="12"/>
                  </a:cubicBezTo>
                  <a:cubicBezTo>
                    <a:pt x="3" y="12"/>
                    <a:pt x="0" y="9"/>
                    <a:pt x="0" y="6"/>
                  </a:cubicBezTo>
                  <a:cubicBezTo>
                    <a:pt x="0" y="3"/>
                    <a:pt x="3" y="0"/>
                    <a:pt x="6" y="0"/>
                  </a:cubicBezTo>
                  <a:cubicBezTo>
                    <a:pt x="65" y="0"/>
                    <a:pt x="65" y="0"/>
                    <a:pt x="65" y="0"/>
                  </a:cubicBezTo>
                  <a:cubicBezTo>
                    <a:pt x="69" y="0"/>
                    <a:pt x="71" y="3"/>
                    <a:pt x="71" y="6"/>
                  </a:cubicBezTo>
                  <a:cubicBezTo>
                    <a:pt x="71" y="9"/>
                    <a:pt x="69" y="12"/>
                    <a:pt x="6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43" name="Freeform 62"/>
          <p:cNvSpPr>
            <a:spLocks noEditPoints="1"/>
          </p:cNvSpPr>
          <p:nvPr/>
        </p:nvSpPr>
        <p:spPr bwMode="auto">
          <a:xfrm>
            <a:off x="8563751" y="1999584"/>
            <a:ext cx="746810" cy="806968"/>
          </a:xfrm>
          <a:custGeom>
            <a:avLst/>
            <a:gdLst>
              <a:gd name="T0" fmla="*/ 26 w 458"/>
              <a:gd name="T1" fmla="*/ 460 h 495"/>
              <a:gd name="T2" fmla="*/ 70 w 458"/>
              <a:gd name="T3" fmla="*/ 440 h 495"/>
              <a:gd name="T4" fmla="*/ 0 w 458"/>
              <a:gd name="T5" fmla="*/ 282 h 495"/>
              <a:gd name="T6" fmla="*/ 132 w 458"/>
              <a:gd name="T7" fmla="*/ 0 h 495"/>
              <a:gd name="T8" fmla="*/ 147 w 458"/>
              <a:gd name="T9" fmla="*/ 297 h 495"/>
              <a:gd name="T10" fmla="*/ 96 w 458"/>
              <a:gd name="T11" fmla="*/ 448 h 495"/>
              <a:gd name="T12" fmla="*/ 309 w 458"/>
              <a:gd name="T13" fmla="*/ 440 h 495"/>
              <a:gd name="T14" fmla="*/ 219 w 458"/>
              <a:gd name="T15" fmla="*/ 354 h 495"/>
              <a:gd name="T16" fmla="*/ 202 w 458"/>
              <a:gd name="T17" fmla="*/ 326 h 495"/>
              <a:gd name="T18" fmla="*/ 172 w 458"/>
              <a:gd name="T19" fmla="*/ 136 h 495"/>
              <a:gd name="T20" fmla="*/ 427 w 458"/>
              <a:gd name="T21" fmla="*/ 106 h 495"/>
              <a:gd name="T22" fmla="*/ 449 w 458"/>
              <a:gd name="T23" fmla="*/ 317 h 495"/>
              <a:gd name="T24" fmla="*/ 388 w 458"/>
              <a:gd name="T25" fmla="*/ 347 h 495"/>
              <a:gd name="T26" fmla="*/ 404 w 458"/>
              <a:gd name="T27" fmla="*/ 392 h 495"/>
              <a:gd name="T28" fmla="*/ 335 w 458"/>
              <a:gd name="T29" fmla="*/ 448 h 495"/>
              <a:gd name="T30" fmla="*/ 440 w 458"/>
              <a:gd name="T31" fmla="*/ 473 h 495"/>
              <a:gd name="T32" fmla="*/ 315 w 458"/>
              <a:gd name="T33" fmla="*/ 495 h 495"/>
              <a:gd name="T34" fmla="*/ 96 w 458"/>
              <a:gd name="T35" fmla="*/ 487 h 495"/>
              <a:gd name="T36" fmla="*/ 49 w 458"/>
              <a:gd name="T37" fmla="*/ 473 h 495"/>
              <a:gd name="T38" fmla="*/ 300 w 458"/>
              <a:gd name="T39" fmla="*/ 467 h 495"/>
              <a:gd name="T40" fmla="*/ 330 w 458"/>
              <a:gd name="T41" fmla="*/ 467 h 495"/>
              <a:gd name="T42" fmla="*/ 388 w 458"/>
              <a:gd name="T43" fmla="*/ 360 h 495"/>
              <a:gd name="T44" fmla="*/ 232 w 458"/>
              <a:gd name="T45" fmla="*/ 360 h 495"/>
              <a:gd name="T46" fmla="*/ 375 w 458"/>
              <a:gd name="T47" fmla="*/ 326 h 495"/>
              <a:gd name="T48" fmla="*/ 229 w 458"/>
              <a:gd name="T49" fmla="*/ 226 h 495"/>
              <a:gd name="T50" fmla="*/ 219 w 458"/>
              <a:gd name="T51" fmla="*/ 217 h 495"/>
              <a:gd name="T52" fmla="*/ 255 w 458"/>
              <a:gd name="T53" fmla="*/ 157 h 495"/>
              <a:gd name="T54" fmla="*/ 214 w 458"/>
              <a:gd name="T55" fmla="*/ 189 h 495"/>
              <a:gd name="T56" fmla="*/ 197 w 458"/>
              <a:gd name="T57" fmla="*/ 132 h 495"/>
              <a:gd name="T58" fmla="*/ 432 w 458"/>
              <a:gd name="T59" fmla="*/ 132 h 495"/>
              <a:gd name="T60" fmla="*/ 445 w 458"/>
              <a:gd name="T61" fmla="*/ 136 h 495"/>
              <a:gd name="T62" fmla="*/ 190 w 458"/>
              <a:gd name="T63" fmla="*/ 124 h 495"/>
              <a:gd name="T64" fmla="*/ 192 w 458"/>
              <a:gd name="T65" fmla="*/ 254 h 495"/>
              <a:gd name="T66" fmla="*/ 423 w 458"/>
              <a:gd name="T67" fmla="*/ 142 h 495"/>
              <a:gd name="T68" fmla="*/ 205 w 458"/>
              <a:gd name="T69" fmla="*/ 146 h 495"/>
              <a:gd name="T70" fmla="*/ 302 w 458"/>
              <a:gd name="T71" fmla="*/ 278 h 495"/>
              <a:gd name="T72" fmla="*/ 302 w 458"/>
              <a:gd name="T73" fmla="*/ 303 h 495"/>
              <a:gd name="T74" fmla="*/ 333 w 458"/>
              <a:gd name="T75" fmla="*/ 291 h 495"/>
              <a:gd name="T76" fmla="*/ 315 w 458"/>
              <a:gd name="T77" fmla="*/ 286 h 495"/>
              <a:gd name="T78" fmla="*/ 315 w 458"/>
              <a:gd name="T79" fmla="*/ 296 h 495"/>
              <a:gd name="T80" fmla="*/ 318 w 458"/>
              <a:gd name="T81" fmla="*/ 287 h 495"/>
              <a:gd name="T82" fmla="*/ 190 w 458"/>
              <a:gd name="T83" fmla="*/ 308 h 495"/>
              <a:gd name="T84" fmla="*/ 440 w 458"/>
              <a:gd name="T85" fmla="*/ 308 h 495"/>
              <a:gd name="T86" fmla="*/ 140 w 458"/>
              <a:gd name="T87" fmla="*/ 168 h 495"/>
              <a:gd name="T88" fmla="*/ 140 w 458"/>
              <a:gd name="T89" fmla="*/ 181 h 495"/>
              <a:gd name="T90" fmla="*/ 21 w 458"/>
              <a:gd name="T91" fmla="*/ 290 h 495"/>
              <a:gd name="T92" fmla="*/ 140 w 458"/>
              <a:gd name="T93" fmla="*/ 181 h 495"/>
              <a:gd name="T94" fmla="*/ 138 w 458"/>
              <a:gd name="T95" fmla="*/ 16 h 495"/>
              <a:gd name="T96" fmla="*/ 13 w 458"/>
              <a:gd name="T97" fmla="*/ 21 h 495"/>
              <a:gd name="T98" fmla="*/ 13 w 458"/>
              <a:gd name="T99" fmla="*/ 123 h 495"/>
              <a:gd name="T100" fmla="*/ 96 w 458"/>
              <a:gd name="T101" fmla="*/ 200 h 495"/>
              <a:gd name="T102" fmla="*/ 96 w 458"/>
              <a:gd name="T103" fmla="*/ 227 h 495"/>
              <a:gd name="T104" fmla="*/ 123 w 458"/>
              <a:gd name="T105" fmla="*/ 227 h 495"/>
              <a:gd name="T106" fmla="*/ 114 w 458"/>
              <a:gd name="T107" fmla="*/ 209 h 495"/>
              <a:gd name="T108" fmla="*/ 103 w 458"/>
              <a:gd name="T109" fmla="*/ 213 h 495"/>
              <a:gd name="T110" fmla="*/ 114 w 458"/>
              <a:gd name="T111" fmla="*/ 218 h 495"/>
              <a:gd name="T112" fmla="*/ 109 w 458"/>
              <a:gd name="T113" fmla="*/ 237 h 495"/>
              <a:gd name="T114" fmla="*/ 109 w 458"/>
              <a:gd name="T115" fmla="*/ 282 h 495"/>
              <a:gd name="T116" fmla="*/ 109 w 458"/>
              <a:gd name="T117" fmla="*/ 237 h 495"/>
              <a:gd name="T118" fmla="*/ 100 w 458"/>
              <a:gd name="T119" fmla="*/ 260 h 495"/>
              <a:gd name="T120" fmla="*/ 119 w 458"/>
              <a:gd name="T121" fmla="*/ 260 h 495"/>
              <a:gd name="T122" fmla="*/ 66 w 458"/>
              <a:gd name="T123" fmla="*/ 457 h 495"/>
              <a:gd name="T124" fmla="*/ 87 w 458"/>
              <a:gd name="T125" fmla="*/ 47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8" h="495">
                <a:moveTo>
                  <a:pt x="49" y="473"/>
                </a:moveTo>
                <a:cubicBezTo>
                  <a:pt x="26" y="473"/>
                  <a:pt x="26" y="473"/>
                  <a:pt x="26" y="473"/>
                </a:cubicBezTo>
                <a:cubicBezTo>
                  <a:pt x="23" y="473"/>
                  <a:pt x="20" y="470"/>
                  <a:pt x="20" y="466"/>
                </a:cubicBezTo>
                <a:cubicBezTo>
                  <a:pt x="20" y="462"/>
                  <a:pt x="23" y="460"/>
                  <a:pt x="26" y="460"/>
                </a:cubicBezTo>
                <a:cubicBezTo>
                  <a:pt x="50" y="460"/>
                  <a:pt x="50" y="460"/>
                  <a:pt x="50" y="460"/>
                </a:cubicBezTo>
                <a:cubicBezTo>
                  <a:pt x="51" y="455"/>
                  <a:pt x="54" y="451"/>
                  <a:pt x="57" y="448"/>
                </a:cubicBezTo>
                <a:cubicBezTo>
                  <a:pt x="57" y="448"/>
                  <a:pt x="57" y="448"/>
                  <a:pt x="57" y="448"/>
                </a:cubicBezTo>
                <a:cubicBezTo>
                  <a:pt x="61" y="444"/>
                  <a:pt x="65" y="442"/>
                  <a:pt x="70" y="440"/>
                </a:cubicBezTo>
                <a:cubicBezTo>
                  <a:pt x="70" y="303"/>
                  <a:pt x="70" y="303"/>
                  <a:pt x="70" y="303"/>
                </a:cubicBezTo>
                <a:cubicBezTo>
                  <a:pt x="21" y="303"/>
                  <a:pt x="21" y="303"/>
                  <a:pt x="21" y="303"/>
                </a:cubicBezTo>
                <a:cubicBezTo>
                  <a:pt x="16" y="303"/>
                  <a:pt x="10" y="301"/>
                  <a:pt x="7" y="297"/>
                </a:cubicBezTo>
                <a:cubicBezTo>
                  <a:pt x="3" y="293"/>
                  <a:pt x="0" y="288"/>
                  <a:pt x="0" y="282"/>
                </a:cubicBezTo>
                <a:cubicBezTo>
                  <a:pt x="0" y="21"/>
                  <a:pt x="0" y="21"/>
                  <a:pt x="0" y="21"/>
                </a:cubicBezTo>
                <a:cubicBezTo>
                  <a:pt x="0" y="15"/>
                  <a:pt x="3" y="10"/>
                  <a:pt x="7" y="6"/>
                </a:cubicBezTo>
                <a:cubicBezTo>
                  <a:pt x="10" y="3"/>
                  <a:pt x="16" y="0"/>
                  <a:pt x="21" y="0"/>
                </a:cubicBezTo>
                <a:cubicBezTo>
                  <a:pt x="132" y="0"/>
                  <a:pt x="132" y="0"/>
                  <a:pt x="132" y="0"/>
                </a:cubicBezTo>
                <a:cubicBezTo>
                  <a:pt x="138" y="0"/>
                  <a:pt x="143" y="3"/>
                  <a:pt x="147" y="6"/>
                </a:cubicBezTo>
                <a:cubicBezTo>
                  <a:pt x="151" y="10"/>
                  <a:pt x="153" y="15"/>
                  <a:pt x="153" y="21"/>
                </a:cubicBezTo>
                <a:cubicBezTo>
                  <a:pt x="153" y="282"/>
                  <a:pt x="153" y="282"/>
                  <a:pt x="153" y="282"/>
                </a:cubicBezTo>
                <a:cubicBezTo>
                  <a:pt x="153" y="288"/>
                  <a:pt x="151" y="293"/>
                  <a:pt x="147" y="297"/>
                </a:cubicBezTo>
                <a:cubicBezTo>
                  <a:pt x="143" y="301"/>
                  <a:pt x="138" y="303"/>
                  <a:pt x="132" y="303"/>
                </a:cubicBezTo>
                <a:cubicBezTo>
                  <a:pt x="83" y="303"/>
                  <a:pt x="83" y="303"/>
                  <a:pt x="83" y="303"/>
                </a:cubicBezTo>
                <a:cubicBezTo>
                  <a:pt x="83" y="440"/>
                  <a:pt x="83" y="440"/>
                  <a:pt x="83" y="440"/>
                </a:cubicBezTo>
                <a:cubicBezTo>
                  <a:pt x="88" y="442"/>
                  <a:pt x="93" y="444"/>
                  <a:pt x="96" y="448"/>
                </a:cubicBezTo>
                <a:cubicBezTo>
                  <a:pt x="100" y="451"/>
                  <a:pt x="102" y="455"/>
                  <a:pt x="103" y="460"/>
                </a:cubicBezTo>
                <a:cubicBezTo>
                  <a:pt x="289" y="460"/>
                  <a:pt x="289" y="460"/>
                  <a:pt x="289" y="460"/>
                </a:cubicBezTo>
                <a:cubicBezTo>
                  <a:pt x="290" y="455"/>
                  <a:pt x="292" y="451"/>
                  <a:pt x="296" y="448"/>
                </a:cubicBezTo>
                <a:cubicBezTo>
                  <a:pt x="299" y="444"/>
                  <a:pt x="304" y="442"/>
                  <a:pt x="309" y="440"/>
                </a:cubicBezTo>
                <a:cubicBezTo>
                  <a:pt x="309" y="392"/>
                  <a:pt x="309" y="392"/>
                  <a:pt x="309" y="392"/>
                </a:cubicBezTo>
                <a:cubicBezTo>
                  <a:pt x="226" y="392"/>
                  <a:pt x="226" y="392"/>
                  <a:pt x="226" y="392"/>
                </a:cubicBezTo>
                <a:cubicBezTo>
                  <a:pt x="222" y="392"/>
                  <a:pt x="219" y="389"/>
                  <a:pt x="219" y="385"/>
                </a:cubicBezTo>
                <a:cubicBezTo>
                  <a:pt x="219" y="354"/>
                  <a:pt x="219" y="354"/>
                  <a:pt x="219" y="354"/>
                </a:cubicBezTo>
                <a:cubicBezTo>
                  <a:pt x="219" y="350"/>
                  <a:pt x="222" y="347"/>
                  <a:pt x="226" y="347"/>
                </a:cubicBezTo>
                <a:cubicBezTo>
                  <a:pt x="242" y="347"/>
                  <a:pt x="242" y="347"/>
                  <a:pt x="242" y="347"/>
                </a:cubicBezTo>
                <a:cubicBezTo>
                  <a:pt x="242" y="326"/>
                  <a:pt x="242" y="326"/>
                  <a:pt x="242" y="326"/>
                </a:cubicBezTo>
                <a:cubicBezTo>
                  <a:pt x="202" y="326"/>
                  <a:pt x="202" y="326"/>
                  <a:pt x="202" y="326"/>
                </a:cubicBezTo>
                <a:cubicBezTo>
                  <a:pt x="194" y="326"/>
                  <a:pt x="186" y="323"/>
                  <a:pt x="181" y="317"/>
                </a:cubicBezTo>
                <a:cubicBezTo>
                  <a:pt x="181" y="317"/>
                  <a:pt x="181" y="317"/>
                  <a:pt x="181" y="317"/>
                </a:cubicBezTo>
                <a:cubicBezTo>
                  <a:pt x="175" y="311"/>
                  <a:pt x="172" y="304"/>
                  <a:pt x="172" y="296"/>
                </a:cubicBezTo>
                <a:cubicBezTo>
                  <a:pt x="172" y="136"/>
                  <a:pt x="172" y="136"/>
                  <a:pt x="172" y="136"/>
                </a:cubicBezTo>
                <a:cubicBezTo>
                  <a:pt x="172" y="128"/>
                  <a:pt x="175" y="120"/>
                  <a:pt x="181" y="115"/>
                </a:cubicBezTo>
                <a:cubicBezTo>
                  <a:pt x="181" y="115"/>
                  <a:pt x="181" y="115"/>
                  <a:pt x="181" y="115"/>
                </a:cubicBezTo>
                <a:cubicBezTo>
                  <a:pt x="186" y="109"/>
                  <a:pt x="194" y="106"/>
                  <a:pt x="202" y="106"/>
                </a:cubicBezTo>
                <a:cubicBezTo>
                  <a:pt x="427" y="106"/>
                  <a:pt x="427" y="106"/>
                  <a:pt x="427" y="106"/>
                </a:cubicBezTo>
                <a:cubicBezTo>
                  <a:pt x="436" y="106"/>
                  <a:pt x="443" y="109"/>
                  <a:pt x="449" y="115"/>
                </a:cubicBezTo>
                <a:cubicBezTo>
                  <a:pt x="454" y="120"/>
                  <a:pt x="458" y="128"/>
                  <a:pt x="458" y="136"/>
                </a:cubicBezTo>
                <a:cubicBezTo>
                  <a:pt x="458" y="296"/>
                  <a:pt x="458" y="296"/>
                  <a:pt x="458" y="296"/>
                </a:cubicBezTo>
                <a:cubicBezTo>
                  <a:pt x="458" y="304"/>
                  <a:pt x="454" y="311"/>
                  <a:pt x="449" y="317"/>
                </a:cubicBezTo>
                <a:cubicBezTo>
                  <a:pt x="449" y="317"/>
                  <a:pt x="449" y="317"/>
                  <a:pt x="449" y="317"/>
                </a:cubicBezTo>
                <a:cubicBezTo>
                  <a:pt x="443" y="323"/>
                  <a:pt x="436" y="326"/>
                  <a:pt x="427" y="326"/>
                </a:cubicBezTo>
                <a:cubicBezTo>
                  <a:pt x="388" y="326"/>
                  <a:pt x="388" y="326"/>
                  <a:pt x="388" y="326"/>
                </a:cubicBezTo>
                <a:cubicBezTo>
                  <a:pt x="388" y="347"/>
                  <a:pt x="388" y="347"/>
                  <a:pt x="388" y="347"/>
                </a:cubicBezTo>
                <a:cubicBezTo>
                  <a:pt x="404" y="347"/>
                  <a:pt x="404" y="347"/>
                  <a:pt x="404" y="347"/>
                </a:cubicBezTo>
                <a:cubicBezTo>
                  <a:pt x="408" y="347"/>
                  <a:pt x="411" y="350"/>
                  <a:pt x="411" y="354"/>
                </a:cubicBezTo>
                <a:cubicBezTo>
                  <a:pt x="411" y="385"/>
                  <a:pt x="411" y="385"/>
                  <a:pt x="411" y="385"/>
                </a:cubicBezTo>
                <a:cubicBezTo>
                  <a:pt x="411" y="389"/>
                  <a:pt x="408" y="392"/>
                  <a:pt x="404" y="392"/>
                </a:cubicBezTo>
                <a:cubicBezTo>
                  <a:pt x="322" y="392"/>
                  <a:pt x="322" y="392"/>
                  <a:pt x="322" y="392"/>
                </a:cubicBezTo>
                <a:cubicBezTo>
                  <a:pt x="322" y="440"/>
                  <a:pt x="322" y="440"/>
                  <a:pt x="322" y="440"/>
                </a:cubicBezTo>
                <a:cubicBezTo>
                  <a:pt x="327" y="442"/>
                  <a:pt x="331" y="444"/>
                  <a:pt x="335" y="448"/>
                </a:cubicBezTo>
                <a:cubicBezTo>
                  <a:pt x="335" y="448"/>
                  <a:pt x="335" y="448"/>
                  <a:pt x="335" y="448"/>
                </a:cubicBezTo>
                <a:cubicBezTo>
                  <a:pt x="338" y="451"/>
                  <a:pt x="341" y="455"/>
                  <a:pt x="342" y="460"/>
                </a:cubicBezTo>
                <a:cubicBezTo>
                  <a:pt x="440" y="460"/>
                  <a:pt x="440" y="460"/>
                  <a:pt x="440" y="460"/>
                </a:cubicBezTo>
                <a:cubicBezTo>
                  <a:pt x="444" y="460"/>
                  <a:pt x="447" y="462"/>
                  <a:pt x="447" y="466"/>
                </a:cubicBezTo>
                <a:cubicBezTo>
                  <a:pt x="447" y="470"/>
                  <a:pt x="444" y="473"/>
                  <a:pt x="440" y="473"/>
                </a:cubicBezTo>
                <a:cubicBezTo>
                  <a:pt x="343" y="473"/>
                  <a:pt x="343" y="473"/>
                  <a:pt x="343" y="473"/>
                </a:cubicBezTo>
                <a:cubicBezTo>
                  <a:pt x="341" y="478"/>
                  <a:pt x="339" y="483"/>
                  <a:pt x="335" y="487"/>
                </a:cubicBezTo>
                <a:cubicBezTo>
                  <a:pt x="335" y="487"/>
                  <a:pt x="335" y="487"/>
                  <a:pt x="335" y="487"/>
                </a:cubicBezTo>
                <a:cubicBezTo>
                  <a:pt x="330" y="492"/>
                  <a:pt x="323" y="495"/>
                  <a:pt x="315" y="495"/>
                </a:cubicBezTo>
                <a:cubicBezTo>
                  <a:pt x="308" y="495"/>
                  <a:pt x="301" y="492"/>
                  <a:pt x="296" y="487"/>
                </a:cubicBezTo>
                <a:cubicBezTo>
                  <a:pt x="292" y="483"/>
                  <a:pt x="289" y="478"/>
                  <a:pt x="288" y="473"/>
                </a:cubicBezTo>
                <a:cubicBezTo>
                  <a:pt x="104" y="473"/>
                  <a:pt x="104" y="473"/>
                  <a:pt x="104" y="473"/>
                </a:cubicBezTo>
                <a:cubicBezTo>
                  <a:pt x="103" y="478"/>
                  <a:pt x="100" y="483"/>
                  <a:pt x="96" y="487"/>
                </a:cubicBezTo>
                <a:cubicBezTo>
                  <a:pt x="91" y="492"/>
                  <a:pt x="84" y="495"/>
                  <a:pt x="77" y="495"/>
                </a:cubicBezTo>
                <a:cubicBezTo>
                  <a:pt x="69" y="495"/>
                  <a:pt x="62" y="492"/>
                  <a:pt x="57" y="487"/>
                </a:cubicBezTo>
                <a:cubicBezTo>
                  <a:pt x="57" y="487"/>
                  <a:pt x="57" y="487"/>
                  <a:pt x="57" y="487"/>
                </a:cubicBezTo>
                <a:cubicBezTo>
                  <a:pt x="53" y="483"/>
                  <a:pt x="50" y="478"/>
                  <a:pt x="49" y="473"/>
                </a:cubicBezTo>
                <a:close/>
                <a:moveTo>
                  <a:pt x="326" y="457"/>
                </a:moveTo>
                <a:cubicBezTo>
                  <a:pt x="323" y="454"/>
                  <a:pt x="319" y="453"/>
                  <a:pt x="315" y="453"/>
                </a:cubicBezTo>
                <a:cubicBezTo>
                  <a:pt x="311" y="453"/>
                  <a:pt x="307" y="454"/>
                  <a:pt x="305" y="457"/>
                </a:cubicBezTo>
                <a:cubicBezTo>
                  <a:pt x="302" y="460"/>
                  <a:pt x="300" y="463"/>
                  <a:pt x="300" y="467"/>
                </a:cubicBezTo>
                <a:cubicBezTo>
                  <a:pt x="300" y="471"/>
                  <a:pt x="302" y="475"/>
                  <a:pt x="305" y="478"/>
                </a:cubicBezTo>
                <a:cubicBezTo>
                  <a:pt x="307" y="480"/>
                  <a:pt x="311" y="482"/>
                  <a:pt x="315" y="482"/>
                </a:cubicBezTo>
                <a:cubicBezTo>
                  <a:pt x="319" y="482"/>
                  <a:pt x="323" y="480"/>
                  <a:pt x="326" y="478"/>
                </a:cubicBezTo>
                <a:cubicBezTo>
                  <a:pt x="328" y="475"/>
                  <a:pt x="330" y="471"/>
                  <a:pt x="330" y="467"/>
                </a:cubicBezTo>
                <a:cubicBezTo>
                  <a:pt x="330" y="463"/>
                  <a:pt x="328" y="460"/>
                  <a:pt x="326" y="457"/>
                </a:cubicBezTo>
                <a:close/>
                <a:moveTo>
                  <a:pt x="398" y="379"/>
                </a:moveTo>
                <a:cubicBezTo>
                  <a:pt x="398" y="360"/>
                  <a:pt x="398" y="360"/>
                  <a:pt x="398" y="360"/>
                </a:cubicBezTo>
                <a:cubicBezTo>
                  <a:pt x="388" y="360"/>
                  <a:pt x="388" y="360"/>
                  <a:pt x="388" y="360"/>
                </a:cubicBezTo>
                <a:cubicBezTo>
                  <a:pt x="382" y="360"/>
                  <a:pt x="382" y="360"/>
                  <a:pt x="382" y="360"/>
                </a:cubicBezTo>
                <a:cubicBezTo>
                  <a:pt x="249" y="360"/>
                  <a:pt x="249" y="360"/>
                  <a:pt x="249" y="360"/>
                </a:cubicBezTo>
                <a:cubicBezTo>
                  <a:pt x="242" y="360"/>
                  <a:pt x="242" y="360"/>
                  <a:pt x="242" y="360"/>
                </a:cubicBezTo>
                <a:cubicBezTo>
                  <a:pt x="232" y="360"/>
                  <a:pt x="232" y="360"/>
                  <a:pt x="232" y="360"/>
                </a:cubicBezTo>
                <a:cubicBezTo>
                  <a:pt x="232" y="379"/>
                  <a:pt x="232" y="379"/>
                  <a:pt x="232" y="379"/>
                </a:cubicBezTo>
                <a:cubicBezTo>
                  <a:pt x="398" y="379"/>
                  <a:pt x="398" y="379"/>
                  <a:pt x="398" y="379"/>
                </a:cubicBezTo>
                <a:close/>
                <a:moveTo>
                  <a:pt x="375" y="347"/>
                </a:moveTo>
                <a:cubicBezTo>
                  <a:pt x="375" y="326"/>
                  <a:pt x="375" y="326"/>
                  <a:pt x="375" y="326"/>
                </a:cubicBezTo>
                <a:cubicBezTo>
                  <a:pt x="255" y="326"/>
                  <a:pt x="255" y="326"/>
                  <a:pt x="255" y="326"/>
                </a:cubicBezTo>
                <a:cubicBezTo>
                  <a:pt x="255" y="347"/>
                  <a:pt x="255" y="347"/>
                  <a:pt x="255" y="347"/>
                </a:cubicBezTo>
                <a:cubicBezTo>
                  <a:pt x="375" y="347"/>
                  <a:pt x="375" y="347"/>
                  <a:pt x="375" y="347"/>
                </a:cubicBezTo>
                <a:close/>
                <a:moveTo>
                  <a:pt x="229" y="226"/>
                </a:moveTo>
                <a:cubicBezTo>
                  <a:pt x="287" y="166"/>
                  <a:pt x="287" y="166"/>
                  <a:pt x="287" y="166"/>
                </a:cubicBezTo>
                <a:cubicBezTo>
                  <a:pt x="289" y="163"/>
                  <a:pt x="289" y="159"/>
                  <a:pt x="286" y="157"/>
                </a:cubicBezTo>
                <a:cubicBezTo>
                  <a:pt x="284" y="154"/>
                  <a:pt x="280" y="154"/>
                  <a:pt x="277" y="157"/>
                </a:cubicBezTo>
                <a:cubicBezTo>
                  <a:pt x="219" y="217"/>
                  <a:pt x="219" y="217"/>
                  <a:pt x="219" y="217"/>
                </a:cubicBezTo>
                <a:cubicBezTo>
                  <a:pt x="217" y="220"/>
                  <a:pt x="217" y="224"/>
                  <a:pt x="219" y="226"/>
                </a:cubicBezTo>
                <a:cubicBezTo>
                  <a:pt x="222" y="229"/>
                  <a:pt x="226" y="229"/>
                  <a:pt x="229" y="226"/>
                </a:cubicBezTo>
                <a:close/>
                <a:moveTo>
                  <a:pt x="223" y="189"/>
                </a:moveTo>
                <a:cubicBezTo>
                  <a:pt x="255" y="157"/>
                  <a:pt x="255" y="157"/>
                  <a:pt x="255" y="157"/>
                </a:cubicBezTo>
                <a:cubicBezTo>
                  <a:pt x="258" y="155"/>
                  <a:pt x="258" y="151"/>
                  <a:pt x="255" y="148"/>
                </a:cubicBezTo>
                <a:cubicBezTo>
                  <a:pt x="253" y="145"/>
                  <a:pt x="249" y="145"/>
                  <a:pt x="246" y="148"/>
                </a:cubicBezTo>
                <a:cubicBezTo>
                  <a:pt x="214" y="180"/>
                  <a:pt x="214" y="180"/>
                  <a:pt x="214" y="180"/>
                </a:cubicBezTo>
                <a:cubicBezTo>
                  <a:pt x="212" y="182"/>
                  <a:pt x="212" y="186"/>
                  <a:pt x="214" y="189"/>
                </a:cubicBezTo>
                <a:cubicBezTo>
                  <a:pt x="217" y="191"/>
                  <a:pt x="221" y="191"/>
                  <a:pt x="223" y="189"/>
                </a:cubicBezTo>
                <a:close/>
                <a:moveTo>
                  <a:pt x="192" y="254"/>
                </a:moveTo>
                <a:cubicBezTo>
                  <a:pt x="192" y="146"/>
                  <a:pt x="192" y="146"/>
                  <a:pt x="192" y="146"/>
                </a:cubicBezTo>
                <a:cubicBezTo>
                  <a:pt x="192" y="141"/>
                  <a:pt x="194" y="136"/>
                  <a:pt x="197" y="132"/>
                </a:cubicBezTo>
                <a:cubicBezTo>
                  <a:pt x="201" y="129"/>
                  <a:pt x="206" y="127"/>
                  <a:pt x="211" y="127"/>
                </a:cubicBezTo>
                <a:cubicBezTo>
                  <a:pt x="418" y="127"/>
                  <a:pt x="418" y="127"/>
                  <a:pt x="418" y="127"/>
                </a:cubicBezTo>
                <a:cubicBezTo>
                  <a:pt x="424" y="127"/>
                  <a:pt x="428" y="129"/>
                  <a:pt x="432" y="132"/>
                </a:cubicBezTo>
                <a:cubicBezTo>
                  <a:pt x="432" y="132"/>
                  <a:pt x="432" y="132"/>
                  <a:pt x="432" y="132"/>
                </a:cubicBezTo>
                <a:cubicBezTo>
                  <a:pt x="435" y="136"/>
                  <a:pt x="438" y="141"/>
                  <a:pt x="438" y="146"/>
                </a:cubicBezTo>
                <a:cubicBezTo>
                  <a:pt x="438" y="254"/>
                  <a:pt x="438" y="254"/>
                  <a:pt x="438" y="254"/>
                </a:cubicBezTo>
                <a:cubicBezTo>
                  <a:pt x="445" y="254"/>
                  <a:pt x="445" y="254"/>
                  <a:pt x="445" y="254"/>
                </a:cubicBezTo>
                <a:cubicBezTo>
                  <a:pt x="445" y="136"/>
                  <a:pt x="445" y="136"/>
                  <a:pt x="445" y="136"/>
                </a:cubicBezTo>
                <a:cubicBezTo>
                  <a:pt x="445" y="132"/>
                  <a:pt x="443" y="127"/>
                  <a:pt x="440" y="124"/>
                </a:cubicBezTo>
                <a:cubicBezTo>
                  <a:pt x="437" y="121"/>
                  <a:pt x="432" y="119"/>
                  <a:pt x="427" y="119"/>
                </a:cubicBezTo>
                <a:cubicBezTo>
                  <a:pt x="202" y="119"/>
                  <a:pt x="202" y="119"/>
                  <a:pt x="202" y="119"/>
                </a:cubicBezTo>
                <a:cubicBezTo>
                  <a:pt x="197" y="119"/>
                  <a:pt x="193" y="121"/>
                  <a:pt x="190" y="124"/>
                </a:cubicBezTo>
                <a:cubicBezTo>
                  <a:pt x="190" y="124"/>
                  <a:pt x="190" y="124"/>
                  <a:pt x="190" y="124"/>
                </a:cubicBezTo>
                <a:cubicBezTo>
                  <a:pt x="187" y="127"/>
                  <a:pt x="185" y="132"/>
                  <a:pt x="185" y="136"/>
                </a:cubicBezTo>
                <a:cubicBezTo>
                  <a:pt x="185" y="254"/>
                  <a:pt x="185" y="254"/>
                  <a:pt x="185" y="254"/>
                </a:cubicBezTo>
                <a:cubicBezTo>
                  <a:pt x="192" y="254"/>
                  <a:pt x="192" y="254"/>
                  <a:pt x="192" y="254"/>
                </a:cubicBezTo>
                <a:close/>
                <a:moveTo>
                  <a:pt x="424" y="254"/>
                </a:moveTo>
                <a:cubicBezTo>
                  <a:pt x="424" y="146"/>
                  <a:pt x="424" y="146"/>
                  <a:pt x="424" y="146"/>
                </a:cubicBezTo>
                <a:cubicBezTo>
                  <a:pt x="424" y="144"/>
                  <a:pt x="424" y="143"/>
                  <a:pt x="423" y="142"/>
                </a:cubicBezTo>
                <a:cubicBezTo>
                  <a:pt x="423" y="142"/>
                  <a:pt x="423" y="142"/>
                  <a:pt x="423" y="142"/>
                </a:cubicBezTo>
                <a:cubicBezTo>
                  <a:pt x="422" y="140"/>
                  <a:pt x="420" y="140"/>
                  <a:pt x="418" y="140"/>
                </a:cubicBezTo>
                <a:cubicBezTo>
                  <a:pt x="211" y="140"/>
                  <a:pt x="211" y="140"/>
                  <a:pt x="211" y="140"/>
                </a:cubicBezTo>
                <a:cubicBezTo>
                  <a:pt x="209" y="140"/>
                  <a:pt x="208" y="140"/>
                  <a:pt x="207" y="142"/>
                </a:cubicBezTo>
                <a:cubicBezTo>
                  <a:pt x="206" y="143"/>
                  <a:pt x="205" y="144"/>
                  <a:pt x="205" y="146"/>
                </a:cubicBezTo>
                <a:cubicBezTo>
                  <a:pt x="205" y="254"/>
                  <a:pt x="205" y="254"/>
                  <a:pt x="205" y="254"/>
                </a:cubicBezTo>
                <a:cubicBezTo>
                  <a:pt x="424" y="254"/>
                  <a:pt x="424" y="254"/>
                  <a:pt x="424" y="254"/>
                </a:cubicBezTo>
                <a:close/>
                <a:moveTo>
                  <a:pt x="315" y="273"/>
                </a:moveTo>
                <a:cubicBezTo>
                  <a:pt x="310" y="273"/>
                  <a:pt x="305" y="275"/>
                  <a:pt x="302" y="278"/>
                </a:cubicBezTo>
                <a:cubicBezTo>
                  <a:pt x="302" y="278"/>
                  <a:pt x="302" y="278"/>
                  <a:pt x="302" y="278"/>
                </a:cubicBezTo>
                <a:cubicBezTo>
                  <a:pt x="299" y="281"/>
                  <a:pt x="297" y="286"/>
                  <a:pt x="297" y="291"/>
                </a:cubicBezTo>
                <a:cubicBezTo>
                  <a:pt x="297" y="296"/>
                  <a:pt x="299" y="300"/>
                  <a:pt x="302" y="303"/>
                </a:cubicBezTo>
                <a:cubicBezTo>
                  <a:pt x="302" y="303"/>
                  <a:pt x="302" y="303"/>
                  <a:pt x="302" y="303"/>
                </a:cubicBezTo>
                <a:cubicBezTo>
                  <a:pt x="305" y="307"/>
                  <a:pt x="310" y="309"/>
                  <a:pt x="315" y="309"/>
                </a:cubicBezTo>
                <a:cubicBezTo>
                  <a:pt x="320" y="309"/>
                  <a:pt x="324" y="307"/>
                  <a:pt x="327" y="303"/>
                </a:cubicBezTo>
                <a:cubicBezTo>
                  <a:pt x="327" y="303"/>
                  <a:pt x="327" y="303"/>
                  <a:pt x="327" y="303"/>
                </a:cubicBezTo>
                <a:cubicBezTo>
                  <a:pt x="331" y="300"/>
                  <a:pt x="333" y="296"/>
                  <a:pt x="333" y="291"/>
                </a:cubicBezTo>
                <a:cubicBezTo>
                  <a:pt x="333" y="286"/>
                  <a:pt x="331" y="281"/>
                  <a:pt x="327" y="278"/>
                </a:cubicBezTo>
                <a:cubicBezTo>
                  <a:pt x="324" y="275"/>
                  <a:pt x="320" y="273"/>
                  <a:pt x="315" y="273"/>
                </a:cubicBezTo>
                <a:close/>
                <a:moveTo>
                  <a:pt x="318" y="287"/>
                </a:moveTo>
                <a:cubicBezTo>
                  <a:pt x="317" y="287"/>
                  <a:pt x="316" y="286"/>
                  <a:pt x="315" y="286"/>
                </a:cubicBezTo>
                <a:cubicBezTo>
                  <a:pt x="313" y="286"/>
                  <a:pt x="312" y="287"/>
                  <a:pt x="311" y="287"/>
                </a:cubicBezTo>
                <a:cubicBezTo>
                  <a:pt x="311" y="288"/>
                  <a:pt x="310" y="289"/>
                  <a:pt x="310" y="291"/>
                </a:cubicBezTo>
                <a:cubicBezTo>
                  <a:pt x="310" y="292"/>
                  <a:pt x="311" y="293"/>
                  <a:pt x="311" y="294"/>
                </a:cubicBezTo>
                <a:cubicBezTo>
                  <a:pt x="312" y="295"/>
                  <a:pt x="313" y="296"/>
                  <a:pt x="315" y="296"/>
                </a:cubicBezTo>
                <a:cubicBezTo>
                  <a:pt x="316" y="296"/>
                  <a:pt x="317" y="295"/>
                  <a:pt x="318" y="294"/>
                </a:cubicBezTo>
                <a:cubicBezTo>
                  <a:pt x="318" y="294"/>
                  <a:pt x="318" y="294"/>
                  <a:pt x="318" y="294"/>
                </a:cubicBezTo>
                <a:cubicBezTo>
                  <a:pt x="319" y="293"/>
                  <a:pt x="319" y="292"/>
                  <a:pt x="319" y="291"/>
                </a:cubicBezTo>
                <a:cubicBezTo>
                  <a:pt x="319" y="289"/>
                  <a:pt x="319" y="288"/>
                  <a:pt x="318" y="287"/>
                </a:cubicBezTo>
                <a:close/>
                <a:moveTo>
                  <a:pt x="445" y="267"/>
                </a:moveTo>
                <a:cubicBezTo>
                  <a:pt x="185" y="267"/>
                  <a:pt x="185" y="267"/>
                  <a:pt x="185" y="267"/>
                </a:cubicBezTo>
                <a:cubicBezTo>
                  <a:pt x="185" y="296"/>
                  <a:pt x="185" y="296"/>
                  <a:pt x="185" y="296"/>
                </a:cubicBezTo>
                <a:cubicBezTo>
                  <a:pt x="185" y="300"/>
                  <a:pt x="187" y="305"/>
                  <a:pt x="190" y="308"/>
                </a:cubicBezTo>
                <a:cubicBezTo>
                  <a:pt x="193" y="311"/>
                  <a:pt x="197" y="313"/>
                  <a:pt x="202" y="313"/>
                </a:cubicBezTo>
                <a:cubicBezTo>
                  <a:pt x="427" y="313"/>
                  <a:pt x="427" y="313"/>
                  <a:pt x="427" y="313"/>
                </a:cubicBezTo>
                <a:cubicBezTo>
                  <a:pt x="432" y="313"/>
                  <a:pt x="437" y="311"/>
                  <a:pt x="440" y="308"/>
                </a:cubicBezTo>
                <a:cubicBezTo>
                  <a:pt x="440" y="308"/>
                  <a:pt x="440" y="308"/>
                  <a:pt x="440" y="308"/>
                </a:cubicBezTo>
                <a:cubicBezTo>
                  <a:pt x="443" y="305"/>
                  <a:pt x="445" y="300"/>
                  <a:pt x="445" y="296"/>
                </a:cubicBezTo>
                <a:cubicBezTo>
                  <a:pt x="445" y="267"/>
                  <a:pt x="445" y="267"/>
                  <a:pt x="445" y="267"/>
                </a:cubicBezTo>
                <a:close/>
                <a:moveTo>
                  <a:pt x="13" y="168"/>
                </a:moveTo>
                <a:cubicBezTo>
                  <a:pt x="140" y="168"/>
                  <a:pt x="140" y="168"/>
                  <a:pt x="140" y="168"/>
                </a:cubicBezTo>
                <a:cubicBezTo>
                  <a:pt x="140" y="136"/>
                  <a:pt x="140" y="136"/>
                  <a:pt x="140" y="136"/>
                </a:cubicBezTo>
                <a:cubicBezTo>
                  <a:pt x="13" y="136"/>
                  <a:pt x="13" y="136"/>
                  <a:pt x="13" y="136"/>
                </a:cubicBezTo>
                <a:cubicBezTo>
                  <a:pt x="13" y="168"/>
                  <a:pt x="13" y="168"/>
                  <a:pt x="13" y="168"/>
                </a:cubicBezTo>
                <a:close/>
                <a:moveTo>
                  <a:pt x="140" y="181"/>
                </a:moveTo>
                <a:cubicBezTo>
                  <a:pt x="13" y="181"/>
                  <a:pt x="13" y="181"/>
                  <a:pt x="13" y="181"/>
                </a:cubicBezTo>
                <a:cubicBezTo>
                  <a:pt x="13" y="282"/>
                  <a:pt x="13" y="282"/>
                  <a:pt x="13" y="282"/>
                </a:cubicBezTo>
                <a:cubicBezTo>
                  <a:pt x="13" y="284"/>
                  <a:pt x="14" y="286"/>
                  <a:pt x="16" y="288"/>
                </a:cubicBezTo>
                <a:cubicBezTo>
                  <a:pt x="17" y="289"/>
                  <a:pt x="19" y="290"/>
                  <a:pt x="21" y="290"/>
                </a:cubicBezTo>
                <a:cubicBezTo>
                  <a:pt x="132" y="290"/>
                  <a:pt x="132" y="290"/>
                  <a:pt x="132" y="290"/>
                </a:cubicBezTo>
                <a:cubicBezTo>
                  <a:pt x="134" y="290"/>
                  <a:pt x="136" y="289"/>
                  <a:pt x="138" y="288"/>
                </a:cubicBezTo>
                <a:cubicBezTo>
                  <a:pt x="139" y="286"/>
                  <a:pt x="140" y="284"/>
                  <a:pt x="140" y="282"/>
                </a:cubicBezTo>
                <a:cubicBezTo>
                  <a:pt x="140" y="181"/>
                  <a:pt x="140" y="181"/>
                  <a:pt x="140" y="181"/>
                </a:cubicBezTo>
                <a:close/>
                <a:moveTo>
                  <a:pt x="13" y="78"/>
                </a:moveTo>
                <a:cubicBezTo>
                  <a:pt x="140" y="78"/>
                  <a:pt x="140" y="78"/>
                  <a:pt x="140" y="78"/>
                </a:cubicBezTo>
                <a:cubicBezTo>
                  <a:pt x="140" y="21"/>
                  <a:pt x="140" y="21"/>
                  <a:pt x="140" y="21"/>
                </a:cubicBezTo>
                <a:cubicBezTo>
                  <a:pt x="140" y="19"/>
                  <a:pt x="139" y="17"/>
                  <a:pt x="138" y="16"/>
                </a:cubicBezTo>
                <a:cubicBezTo>
                  <a:pt x="136" y="14"/>
                  <a:pt x="134" y="13"/>
                  <a:pt x="132" y="13"/>
                </a:cubicBezTo>
                <a:cubicBezTo>
                  <a:pt x="21" y="13"/>
                  <a:pt x="21" y="13"/>
                  <a:pt x="21" y="13"/>
                </a:cubicBezTo>
                <a:cubicBezTo>
                  <a:pt x="19" y="13"/>
                  <a:pt x="17" y="14"/>
                  <a:pt x="16" y="16"/>
                </a:cubicBezTo>
                <a:cubicBezTo>
                  <a:pt x="14" y="17"/>
                  <a:pt x="13" y="19"/>
                  <a:pt x="13" y="21"/>
                </a:cubicBezTo>
                <a:cubicBezTo>
                  <a:pt x="13" y="78"/>
                  <a:pt x="13" y="78"/>
                  <a:pt x="13" y="78"/>
                </a:cubicBezTo>
                <a:close/>
                <a:moveTo>
                  <a:pt x="140" y="91"/>
                </a:moveTo>
                <a:cubicBezTo>
                  <a:pt x="13" y="91"/>
                  <a:pt x="13" y="91"/>
                  <a:pt x="13" y="91"/>
                </a:cubicBezTo>
                <a:cubicBezTo>
                  <a:pt x="13" y="123"/>
                  <a:pt x="13" y="123"/>
                  <a:pt x="13" y="123"/>
                </a:cubicBezTo>
                <a:cubicBezTo>
                  <a:pt x="140" y="123"/>
                  <a:pt x="140" y="123"/>
                  <a:pt x="140" y="123"/>
                </a:cubicBezTo>
                <a:cubicBezTo>
                  <a:pt x="140" y="91"/>
                  <a:pt x="140" y="91"/>
                  <a:pt x="140" y="91"/>
                </a:cubicBezTo>
                <a:close/>
                <a:moveTo>
                  <a:pt x="109" y="194"/>
                </a:moveTo>
                <a:cubicBezTo>
                  <a:pt x="104" y="194"/>
                  <a:pt x="99" y="196"/>
                  <a:pt x="96" y="200"/>
                </a:cubicBezTo>
                <a:cubicBezTo>
                  <a:pt x="96" y="200"/>
                  <a:pt x="96" y="200"/>
                  <a:pt x="96" y="200"/>
                </a:cubicBezTo>
                <a:cubicBezTo>
                  <a:pt x="92" y="203"/>
                  <a:pt x="90" y="208"/>
                  <a:pt x="90" y="213"/>
                </a:cubicBezTo>
                <a:cubicBezTo>
                  <a:pt x="90" y="219"/>
                  <a:pt x="92" y="223"/>
                  <a:pt x="96" y="227"/>
                </a:cubicBezTo>
                <a:cubicBezTo>
                  <a:pt x="96" y="227"/>
                  <a:pt x="96" y="227"/>
                  <a:pt x="96" y="227"/>
                </a:cubicBezTo>
                <a:cubicBezTo>
                  <a:pt x="96" y="227"/>
                  <a:pt x="96" y="227"/>
                  <a:pt x="96" y="227"/>
                </a:cubicBezTo>
                <a:cubicBezTo>
                  <a:pt x="99" y="231"/>
                  <a:pt x="104" y="233"/>
                  <a:pt x="109" y="233"/>
                </a:cubicBezTo>
                <a:cubicBezTo>
                  <a:pt x="115" y="233"/>
                  <a:pt x="120" y="231"/>
                  <a:pt x="123" y="227"/>
                </a:cubicBezTo>
                <a:cubicBezTo>
                  <a:pt x="123" y="227"/>
                  <a:pt x="123" y="227"/>
                  <a:pt x="123" y="227"/>
                </a:cubicBezTo>
                <a:cubicBezTo>
                  <a:pt x="127" y="224"/>
                  <a:pt x="129" y="219"/>
                  <a:pt x="129" y="213"/>
                </a:cubicBezTo>
                <a:cubicBezTo>
                  <a:pt x="129" y="208"/>
                  <a:pt x="127" y="203"/>
                  <a:pt x="123" y="200"/>
                </a:cubicBezTo>
                <a:cubicBezTo>
                  <a:pt x="120" y="196"/>
                  <a:pt x="115" y="194"/>
                  <a:pt x="109" y="194"/>
                </a:cubicBezTo>
                <a:close/>
                <a:moveTo>
                  <a:pt x="114" y="209"/>
                </a:moveTo>
                <a:cubicBezTo>
                  <a:pt x="113" y="208"/>
                  <a:pt x="111" y="207"/>
                  <a:pt x="109" y="207"/>
                </a:cubicBezTo>
                <a:cubicBezTo>
                  <a:pt x="108" y="207"/>
                  <a:pt x="106" y="208"/>
                  <a:pt x="105" y="209"/>
                </a:cubicBezTo>
                <a:cubicBezTo>
                  <a:pt x="105" y="209"/>
                  <a:pt x="105" y="209"/>
                  <a:pt x="105" y="209"/>
                </a:cubicBezTo>
                <a:cubicBezTo>
                  <a:pt x="104" y="210"/>
                  <a:pt x="103" y="212"/>
                  <a:pt x="103" y="213"/>
                </a:cubicBezTo>
                <a:cubicBezTo>
                  <a:pt x="103" y="215"/>
                  <a:pt x="104" y="217"/>
                  <a:pt x="105" y="218"/>
                </a:cubicBezTo>
                <a:cubicBezTo>
                  <a:pt x="105" y="218"/>
                  <a:pt x="105" y="218"/>
                  <a:pt x="105" y="218"/>
                </a:cubicBezTo>
                <a:cubicBezTo>
                  <a:pt x="106" y="219"/>
                  <a:pt x="108" y="220"/>
                  <a:pt x="109" y="220"/>
                </a:cubicBezTo>
                <a:cubicBezTo>
                  <a:pt x="111" y="220"/>
                  <a:pt x="113" y="219"/>
                  <a:pt x="114" y="218"/>
                </a:cubicBezTo>
                <a:cubicBezTo>
                  <a:pt x="114" y="218"/>
                  <a:pt x="114" y="218"/>
                  <a:pt x="114" y="218"/>
                </a:cubicBezTo>
                <a:cubicBezTo>
                  <a:pt x="115" y="217"/>
                  <a:pt x="116" y="215"/>
                  <a:pt x="116" y="213"/>
                </a:cubicBezTo>
                <a:cubicBezTo>
                  <a:pt x="116" y="212"/>
                  <a:pt x="115" y="210"/>
                  <a:pt x="114" y="209"/>
                </a:cubicBezTo>
                <a:close/>
                <a:moveTo>
                  <a:pt x="109" y="237"/>
                </a:moveTo>
                <a:cubicBezTo>
                  <a:pt x="103" y="237"/>
                  <a:pt x="98" y="240"/>
                  <a:pt x="94" y="244"/>
                </a:cubicBezTo>
                <a:cubicBezTo>
                  <a:pt x="90" y="248"/>
                  <a:pt x="87" y="254"/>
                  <a:pt x="87" y="260"/>
                </a:cubicBezTo>
                <a:cubicBezTo>
                  <a:pt x="87" y="266"/>
                  <a:pt x="90" y="272"/>
                  <a:pt x="94" y="276"/>
                </a:cubicBezTo>
                <a:cubicBezTo>
                  <a:pt x="98" y="280"/>
                  <a:pt x="103" y="282"/>
                  <a:pt x="109" y="282"/>
                </a:cubicBezTo>
                <a:cubicBezTo>
                  <a:pt x="116" y="282"/>
                  <a:pt x="121" y="280"/>
                  <a:pt x="125" y="276"/>
                </a:cubicBezTo>
                <a:cubicBezTo>
                  <a:pt x="129" y="272"/>
                  <a:pt x="132" y="266"/>
                  <a:pt x="132" y="260"/>
                </a:cubicBezTo>
                <a:cubicBezTo>
                  <a:pt x="132" y="254"/>
                  <a:pt x="129" y="248"/>
                  <a:pt x="125" y="244"/>
                </a:cubicBezTo>
                <a:cubicBezTo>
                  <a:pt x="121" y="240"/>
                  <a:pt x="116" y="237"/>
                  <a:pt x="109" y="237"/>
                </a:cubicBezTo>
                <a:close/>
                <a:moveTo>
                  <a:pt x="116" y="253"/>
                </a:moveTo>
                <a:cubicBezTo>
                  <a:pt x="114" y="252"/>
                  <a:pt x="112" y="251"/>
                  <a:pt x="109" y="251"/>
                </a:cubicBezTo>
                <a:cubicBezTo>
                  <a:pt x="107" y="251"/>
                  <a:pt x="105" y="252"/>
                  <a:pt x="103" y="253"/>
                </a:cubicBezTo>
                <a:cubicBezTo>
                  <a:pt x="101" y="255"/>
                  <a:pt x="100" y="257"/>
                  <a:pt x="100" y="260"/>
                </a:cubicBezTo>
                <a:cubicBezTo>
                  <a:pt x="100" y="262"/>
                  <a:pt x="101" y="265"/>
                  <a:pt x="103" y="267"/>
                </a:cubicBezTo>
                <a:cubicBezTo>
                  <a:pt x="105" y="268"/>
                  <a:pt x="107" y="269"/>
                  <a:pt x="109" y="269"/>
                </a:cubicBezTo>
                <a:cubicBezTo>
                  <a:pt x="112" y="269"/>
                  <a:pt x="114" y="268"/>
                  <a:pt x="116" y="267"/>
                </a:cubicBezTo>
                <a:cubicBezTo>
                  <a:pt x="118" y="265"/>
                  <a:pt x="119" y="262"/>
                  <a:pt x="119" y="260"/>
                </a:cubicBezTo>
                <a:cubicBezTo>
                  <a:pt x="119" y="257"/>
                  <a:pt x="118" y="255"/>
                  <a:pt x="116" y="253"/>
                </a:cubicBezTo>
                <a:close/>
                <a:moveTo>
                  <a:pt x="87" y="457"/>
                </a:moveTo>
                <a:cubicBezTo>
                  <a:pt x="84" y="454"/>
                  <a:pt x="81" y="453"/>
                  <a:pt x="77" y="453"/>
                </a:cubicBezTo>
                <a:cubicBezTo>
                  <a:pt x="73" y="453"/>
                  <a:pt x="69" y="454"/>
                  <a:pt x="66" y="457"/>
                </a:cubicBezTo>
                <a:cubicBezTo>
                  <a:pt x="64" y="460"/>
                  <a:pt x="62" y="463"/>
                  <a:pt x="62" y="467"/>
                </a:cubicBezTo>
                <a:cubicBezTo>
                  <a:pt x="62" y="471"/>
                  <a:pt x="64" y="475"/>
                  <a:pt x="66" y="478"/>
                </a:cubicBezTo>
                <a:cubicBezTo>
                  <a:pt x="69" y="480"/>
                  <a:pt x="73" y="482"/>
                  <a:pt x="77" y="482"/>
                </a:cubicBezTo>
                <a:cubicBezTo>
                  <a:pt x="81" y="482"/>
                  <a:pt x="84" y="480"/>
                  <a:pt x="87" y="478"/>
                </a:cubicBezTo>
                <a:cubicBezTo>
                  <a:pt x="90" y="475"/>
                  <a:pt x="91" y="471"/>
                  <a:pt x="91" y="467"/>
                </a:cubicBezTo>
                <a:cubicBezTo>
                  <a:pt x="91" y="463"/>
                  <a:pt x="90" y="460"/>
                  <a:pt x="87" y="457"/>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pt-BR"/>
          </a:p>
        </p:txBody>
      </p:sp>
      <p:sp>
        <p:nvSpPr>
          <p:cNvPr id="147" name="Freeform 66"/>
          <p:cNvSpPr>
            <a:spLocks noEditPoints="1"/>
          </p:cNvSpPr>
          <p:nvPr/>
        </p:nvSpPr>
        <p:spPr bwMode="auto">
          <a:xfrm>
            <a:off x="1901011" y="6029744"/>
            <a:ext cx="918469" cy="983065"/>
          </a:xfrm>
          <a:custGeom>
            <a:avLst/>
            <a:gdLst>
              <a:gd name="T0" fmla="*/ 63 w 338"/>
              <a:gd name="T1" fmla="*/ 30 h 362"/>
              <a:gd name="T2" fmla="*/ 63 w 338"/>
              <a:gd name="T3" fmla="*/ 5 h 362"/>
              <a:gd name="T4" fmla="*/ 164 w 338"/>
              <a:gd name="T5" fmla="*/ 34 h 362"/>
              <a:gd name="T6" fmla="*/ 181 w 338"/>
              <a:gd name="T7" fmla="*/ 30 h 362"/>
              <a:gd name="T8" fmla="*/ 244 w 338"/>
              <a:gd name="T9" fmla="*/ 11 h 362"/>
              <a:gd name="T10" fmla="*/ 301 w 338"/>
              <a:gd name="T11" fmla="*/ 30 h 362"/>
              <a:gd name="T12" fmla="*/ 233 w 338"/>
              <a:gd name="T13" fmla="*/ 86 h 362"/>
              <a:gd name="T14" fmla="*/ 333 w 338"/>
              <a:gd name="T15" fmla="*/ 136 h 362"/>
              <a:gd name="T16" fmla="*/ 303 w 338"/>
              <a:gd name="T17" fmla="*/ 179 h 362"/>
              <a:gd name="T18" fmla="*/ 303 w 338"/>
              <a:gd name="T19" fmla="*/ 188 h 362"/>
              <a:gd name="T20" fmla="*/ 333 w 338"/>
              <a:gd name="T21" fmla="*/ 231 h 362"/>
              <a:gd name="T22" fmla="*/ 256 w 338"/>
              <a:gd name="T23" fmla="*/ 270 h 362"/>
              <a:gd name="T24" fmla="*/ 229 w 338"/>
              <a:gd name="T25" fmla="*/ 362 h 362"/>
              <a:gd name="T26" fmla="*/ 174 w 338"/>
              <a:gd name="T27" fmla="*/ 328 h 362"/>
              <a:gd name="T28" fmla="*/ 156 w 338"/>
              <a:gd name="T29" fmla="*/ 333 h 362"/>
              <a:gd name="T30" fmla="*/ 127 w 338"/>
              <a:gd name="T31" fmla="*/ 345 h 362"/>
              <a:gd name="T32" fmla="*/ 104 w 338"/>
              <a:gd name="T33" fmla="*/ 328 h 362"/>
              <a:gd name="T34" fmla="*/ 17 w 338"/>
              <a:gd name="T35" fmla="*/ 261 h 362"/>
              <a:gd name="T36" fmla="*/ 34 w 338"/>
              <a:gd name="T37" fmla="*/ 238 h 362"/>
              <a:gd name="T38" fmla="*/ 0 w 338"/>
              <a:gd name="T39" fmla="*/ 183 h 362"/>
              <a:gd name="T40" fmla="*/ 34 w 338"/>
              <a:gd name="T41" fmla="*/ 129 h 362"/>
              <a:gd name="T42" fmla="*/ 30 w 338"/>
              <a:gd name="T43" fmla="*/ 111 h 362"/>
              <a:gd name="T44" fmla="*/ 12 w 338"/>
              <a:gd name="T45" fmla="*/ 129 h 362"/>
              <a:gd name="T46" fmla="*/ 12 w 338"/>
              <a:gd name="T47" fmla="*/ 118 h 362"/>
              <a:gd name="T48" fmla="*/ 23 w 338"/>
              <a:gd name="T49" fmla="*/ 238 h 362"/>
              <a:gd name="T50" fmla="*/ 17 w 338"/>
              <a:gd name="T51" fmla="*/ 191 h 362"/>
              <a:gd name="T52" fmla="*/ 229 w 338"/>
              <a:gd name="T53" fmla="*/ 352 h 362"/>
              <a:gd name="T54" fmla="*/ 223 w 338"/>
              <a:gd name="T55" fmla="*/ 340 h 362"/>
              <a:gd name="T56" fmla="*/ 114 w 338"/>
              <a:gd name="T57" fmla="*/ 340 h 362"/>
              <a:gd name="T58" fmla="*/ 169 w 338"/>
              <a:gd name="T59" fmla="*/ 352 h 362"/>
              <a:gd name="T60" fmla="*/ 161 w 338"/>
              <a:gd name="T61" fmla="*/ 345 h 362"/>
              <a:gd name="T62" fmla="*/ 315 w 338"/>
              <a:gd name="T63" fmla="*/ 129 h 362"/>
              <a:gd name="T64" fmla="*/ 326 w 338"/>
              <a:gd name="T65" fmla="*/ 238 h 362"/>
              <a:gd name="T66" fmla="*/ 328 w 338"/>
              <a:gd name="T67" fmla="*/ 243 h 362"/>
              <a:gd name="T68" fmla="*/ 326 w 338"/>
              <a:gd name="T69" fmla="*/ 189 h 362"/>
              <a:gd name="T70" fmla="*/ 169 w 338"/>
              <a:gd name="T71" fmla="*/ 25 h 362"/>
              <a:gd name="T72" fmla="*/ 281 w 338"/>
              <a:gd name="T73" fmla="*/ 17 h 362"/>
              <a:gd name="T74" fmla="*/ 226 w 338"/>
              <a:gd name="T75" fmla="*/ 197 h 362"/>
              <a:gd name="T76" fmla="*/ 217 w 338"/>
              <a:gd name="T77" fmla="*/ 126 h 362"/>
              <a:gd name="T78" fmla="*/ 217 w 338"/>
              <a:gd name="T79" fmla="*/ 240 h 362"/>
              <a:gd name="T80" fmla="*/ 254 w 338"/>
              <a:gd name="T81" fmla="*/ 175 h 362"/>
              <a:gd name="T82" fmla="*/ 217 w 338"/>
              <a:gd name="T83" fmla="*/ 250 h 362"/>
              <a:gd name="T84" fmla="*/ 82 w 338"/>
              <a:gd name="T85" fmla="*/ 246 h 362"/>
              <a:gd name="T86" fmla="*/ 256 w 338"/>
              <a:gd name="T87" fmla="*/ 200 h 362"/>
              <a:gd name="T88" fmla="*/ 89 w 338"/>
              <a:gd name="T89" fmla="*/ 103 h 362"/>
              <a:gd name="T90" fmla="*/ 230 w 338"/>
              <a:gd name="T91" fmla="*/ 121 h 362"/>
              <a:gd name="T92" fmla="*/ 82 w 338"/>
              <a:gd name="T93" fmla="*/ 191 h 362"/>
              <a:gd name="T94" fmla="*/ 181 w 338"/>
              <a:gd name="T95" fmla="*/ 231 h 362"/>
              <a:gd name="T96" fmla="*/ 129 w 338"/>
              <a:gd name="T97" fmla="*/ 211 h 362"/>
              <a:gd name="T98" fmla="*/ 217 w 338"/>
              <a:gd name="T99" fmla="*/ 196 h 362"/>
              <a:gd name="T100" fmla="*/ 145 w 338"/>
              <a:gd name="T101" fmla="*/ 196 h 362"/>
              <a:gd name="T102" fmla="*/ 129 w 338"/>
              <a:gd name="T103" fmla="*/ 186 h 362"/>
              <a:gd name="T104" fmla="*/ 181 w 338"/>
              <a:gd name="T105" fmla="*/ 181 h 362"/>
              <a:gd name="T106" fmla="*/ 129 w 338"/>
              <a:gd name="T107" fmla="*/ 160 h 362"/>
              <a:gd name="T108" fmla="*/ 217 w 338"/>
              <a:gd name="T109" fmla="*/ 145 h 362"/>
              <a:gd name="T110" fmla="*/ 145 w 338"/>
              <a:gd name="T111" fmla="*/ 145 h 362"/>
              <a:gd name="T112" fmla="*/ 129 w 338"/>
              <a:gd name="T113" fmla="*/ 135 h 362"/>
              <a:gd name="T114" fmla="*/ 50 w 338"/>
              <a:gd name="T115" fmla="*/ 2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8" h="362">
                <a:moveTo>
                  <a:pt x="105" y="86"/>
                </a:moveTo>
                <a:cubicBezTo>
                  <a:pt x="109" y="86"/>
                  <a:pt x="109" y="86"/>
                  <a:pt x="109" y="86"/>
                </a:cubicBezTo>
                <a:cubicBezTo>
                  <a:pt x="109" y="35"/>
                  <a:pt x="109" y="35"/>
                  <a:pt x="109" y="35"/>
                </a:cubicBezTo>
                <a:cubicBezTo>
                  <a:pt x="109" y="31"/>
                  <a:pt x="107" y="28"/>
                  <a:pt x="105" y="25"/>
                </a:cubicBezTo>
                <a:cubicBezTo>
                  <a:pt x="103" y="23"/>
                  <a:pt x="99" y="21"/>
                  <a:pt x="95" y="21"/>
                </a:cubicBezTo>
                <a:cubicBezTo>
                  <a:pt x="67" y="21"/>
                  <a:pt x="67" y="21"/>
                  <a:pt x="67" y="21"/>
                </a:cubicBezTo>
                <a:cubicBezTo>
                  <a:pt x="67" y="25"/>
                  <a:pt x="65" y="27"/>
                  <a:pt x="63" y="30"/>
                </a:cubicBezTo>
                <a:cubicBezTo>
                  <a:pt x="63" y="30"/>
                  <a:pt x="63" y="30"/>
                  <a:pt x="63" y="30"/>
                </a:cubicBezTo>
                <a:cubicBezTo>
                  <a:pt x="59" y="33"/>
                  <a:pt x="55" y="35"/>
                  <a:pt x="50" y="35"/>
                </a:cubicBezTo>
                <a:cubicBezTo>
                  <a:pt x="45" y="35"/>
                  <a:pt x="41" y="33"/>
                  <a:pt x="38" y="30"/>
                </a:cubicBezTo>
                <a:cubicBezTo>
                  <a:pt x="38" y="30"/>
                  <a:pt x="38" y="30"/>
                  <a:pt x="38" y="30"/>
                </a:cubicBezTo>
                <a:cubicBezTo>
                  <a:pt x="35" y="27"/>
                  <a:pt x="33" y="22"/>
                  <a:pt x="33" y="17"/>
                </a:cubicBezTo>
                <a:cubicBezTo>
                  <a:pt x="33" y="13"/>
                  <a:pt x="35" y="8"/>
                  <a:pt x="38" y="5"/>
                </a:cubicBezTo>
                <a:cubicBezTo>
                  <a:pt x="38" y="5"/>
                  <a:pt x="38" y="5"/>
                  <a:pt x="38" y="5"/>
                </a:cubicBezTo>
                <a:cubicBezTo>
                  <a:pt x="41" y="2"/>
                  <a:pt x="45" y="0"/>
                  <a:pt x="50" y="0"/>
                </a:cubicBezTo>
                <a:cubicBezTo>
                  <a:pt x="55" y="0"/>
                  <a:pt x="59" y="2"/>
                  <a:pt x="63" y="5"/>
                </a:cubicBezTo>
                <a:cubicBezTo>
                  <a:pt x="64" y="7"/>
                  <a:pt x="66" y="9"/>
                  <a:pt x="67" y="11"/>
                </a:cubicBezTo>
                <a:cubicBezTo>
                  <a:pt x="95" y="11"/>
                  <a:pt x="95" y="11"/>
                  <a:pt x="95" y="11"/>
                </a:cubicBezTo>
                <a:cubicBezTo>
                  <a:pt x="102" y="11"/>
                  <a:pt x="108" y="14"/>
                  <a:pt x="112" y="18"/>
                </a:cubicBezTo>
                <a:cubicBezTo>
                  <a:pt x="112" y="18"/>
                  <a:pt x="112" y="18"/>
                  <a:pt x="112" y="18"/>
                </a:cubicBezTo>
                <a:cubicBezTo>
                  <a:pt x="116" y="23"/>
                  <a:pt x="119" y="28"/>
                  <a:pt x="119" y="35"/>
                </a:cubicBezTo>
                <a:cubicBezTo>
                  <a:pt x="119" y="86"/>
                  <a:pt x="119" y="86"/>
                  <a:pt x="119" y="86"/>
                </a:cubicBezTo>
                <a:cubicBezTo>
                  <a:pt x="164" y="86"/>
                  <a:pt x="164" y="86"/>
                  <a:pt x="164" y="86"/>
                </a:cubicBezTo>
                <a:cubicBezTo>
                  <a:pt x="164" y="34"/>
                  <a:pt x="164" y="34"/>
                  <a:pt x="164" y="34"/>
                </a:cubicBezTo>
                <a:cubicBezTo>
                  <a:pt x="161" y="33"/>
                  <a:pt x="158" y="32"/>
                  <a:pt x="156" y="30"/>
                </a:cubicBezTo>
                <a:cubicBezTo>
                  <a:pt x="156" y="30"/>
                  <a:pt x="156" y="30"/>
                  <a:pt x="156" y="30"/>
                </a:cubicBezTo>
                <a:cubicBezTo>
                  <a:pt x="153" y="27"/>
                  <a:pt x="151" y="22"/>
                  <a:pt x="151" y="17"/>
                </a:cubicBezTo>
                <a:cubicBezTo>
                  <a:pt x="151" y="13"/>
                  <a:pt x="153" y="8"/>
                  <a:pt x="156" y="5"/>
                </a:cubicBezTo>
                <a:cubicBezTo>
                  <a:pt x="160" y="2"/>
                  <a:pt x="164" y="0"/>
                  <a:pt x="169" y="0"/>
                </a:cubicBezTo>
                <a:cubicBezTo>
                  <a:pt x="174" y="0"/>
                  <a:pt x="178" y="2"/>
                  <a:pt x="181" y="5"/>
                </a:cubicBezTo>
                <a:cubicBezTo>
                  <a:pt x="184" y="8"/>
                  <a:pt x="186" y="13"/>
                  <a:pt x="186" y="17"/>
                </a:cubicBezTo>
                <a:cubicBezTo>
                  <a:pt x="186" y="22"/>
                  <a:pt x="184" y="27"/>
                  <a:pt x="181" y="30"/>
                </a:cubicBezTo>
                <a:cubicBezTo>
                  <a:pt x="181" y="30"/>
                  <a:pt x="181" y="30"/>
                  <a:pt x="181" y="30"/>
                </a:cubicBezTo>
                <a:cubicBezTo>
                  <a:pt x="179" y="32"/>
                  <a:pt x="177" y="33"/>
                  <a:pt x="174" y="34"/>
                </a:cubicBezTo>
                <a:cubicBezTo>
                  <a:pt x="174" y="86"/>
                  <a:pt x="174" y="86"/>
                  <a:pt x="174" y="86"/>
                </a:cubicBezTo>
                <a:cubicBezTo>
                  <a:pt x="220" y="86"/>
                  <a:pt x="220" y="86"/>
                  <a:pt x="220" y="86"/>
                </a:cubicBezTo>
                <a:cubicBezTo>
                  <a:pt x="220" y="35"/>
                  <a:pt x="220" y="35"/>
                  <a:pt x="220" y="35"/>
                </a:cubicBezTo>
                <a:cubicBezTo>
                  <a:pt x="220" y="28"/>
                  <a:pt x="223" y="23"/>
                  <a:pt x="227" y="18"/>
                </a:cubicBezTo>
                <a:cubicBezTo>
                  <a:pt x="227" y="18"/>
                  <a:pt x="227" y="18"/>
                  <a:pt x="227" y="18"/>
                </a:cubicBezTo>
                <a:cubicBezTo>
                  <a:pt x="231" y="14"/>
                  <a:pt x="237" y="11"/>
                  <a:pt x="244" y="11"/>
                </a:cubicBezTo>
                <a:cubicBezTo>
                  <a:pt x="272" y="11"/>
                  <a:pt x="272" y="11"/>
                  <a:pt x="272" y="11"/>
                </a:cubicBezTo>
                <a:cubicBezTo>
                  <a:pt x="273" y="9"/>
                  <a:pt x="275" y="7"/>
                  <a:pt x="276" y="5"/>
                </a:cubicBezTo>
                <a:cubicBezTo>
                  <a:pt x="277" y="5"/>
                  <a:pt x="277" y="5"/>
                  <a:pt x="277" y="5"/>
                </a:cubicBezTo>
                <a:cubicBezTo>
                  <a:pt x="280" y="2"/>
                  <a:pt x="284" y="0"/>
                  <a:pt x="289" y="0"/>
                </a:cubicBezTo>
                <a:cubicBezTo>
                  <a:pt x="294" y="0"/>
                  <a:pt x="298" y="2"/>
                  <a:pt x="301" y="5"/>
                </a:cubicBezTo>
                <a:cubicBezTo>
                  <a:pt x="304" y="8"/>
                  <a:pt x="306" y="13"/>
                  <a:pt x="306" y="17"/>
                </a:cubicBezTo>
                <a:cubicBezTo>
                  <a:pt x="306" y="22"/>
                  <a:pt x="304" y="27"/>
                  <a:pt x="301" y="30"/>
                </a:cubicBezTo>
                <a:cubicBezTo>
                  <a:pt x="301" y="30"/>
                  <a:pt x="301" y="30"/>
                  <a:pt x="301" y="30"/>
                </a:cubicBezTo>
                <a:cubicBezTo>
                  <a:pt x="298" y="33"/>
                  <a:pt x="294" y="35"/>
                  <a:pt x="289" y="35"/>
                </a:cubicBezTo>
                <a:cubicBezTo>
                  <a:pt x="284" y="35"/>
                  <a:pt x="280" y="33"/>
                  <a:pt x="276" y="30"/>
                </a:cubicBezTo>
                <a:cubicBezTo>
                  <a:pt x="274" y="27"/>
                  <a:pt x="273" y="25"/>
                  <a:pt x="272" y="21"/>
                </a:cubicBezTo>
                <a:cubicBezTo>
                  <a:pt x="244" y="21"/>
                  <a:pt x="244" y="21"/>
                  <a:pt x="244" y="21"/>
                </a:cubicBezTo>
                <a:cubicBezTo>
                  <a:pt x="240" y="21"/>
                  <a:pt x="237" y="23"/>
                  <a:pt x="234" y="25"/>
                </a:cubicBezTo>
                <a:cubicBezTo>
                  <a:pt x="232" y="28"/>
                  <a:pt x="230" y="31"/>
                  <a:pt x="230" y="35"/>
                </a:cubicBezTo>
                <a:cubicBezTo>
                  <a:pt x="230" y="86"/>
                  <a:pt x="230" y="86"/>
                  <a:pt x="230" y="86"/>
                </a:cubicBezTo>
                <a:cubicBezTo>
                  <a:pt x="233" y="86"/>
                  <a:pt x="233" y="86"/>
                  <a:pt x="233" y="86"/>
                </a:cubicBezTo>
                <a:cubicBezTo>
                  <a:pt x="242" y="86"/>
                  <a:pt x="250" y="90"/>
                  <a:pt x="256" y="96"/>
                </a:cubicBezTo>
                <a:cubicBezTo>
                  <a:pt x="262" y="101"/>
                  <a:pt x="266" y="110"/>
                  <a:pt x="266" y="119"/>
                </a:cubicBezTo>
                <a:cubicBezTo>
                  <a:pt x="303" y="119"/>
                  <a:pt x="303" y="119"/>
                  <a:pt x="303" y="119"/>
                </a:cubicBezTo>
                <a:cubicBezTo>
                  <a:pt x="304" y="116"/>
                  <a:pt x="306" y="113"/>
                  <a:pt x="308" y="111"/>
                </a:cubicBezTo>
                <a:cubicBezTo>
                  <a:pt x="311" y="108"/>
                  <a:pt x="315" y="106"/>
                  <a:pt x="320" y="106"/>
                </a:cubicBezTo>
                <a:cubicBezTo>
                  <a:pt x="325" y="106"/>
                  <a:pt x="330" y="108"/>
                  <a:pt x="333" y="111"/>
                </a:cubicBezTo>
                <a:cubicBezTo>
                  <a:pt x="336" y="114"/>
                  <a:pt x="338" y="119"/>
                  <a:pt x="338" y="124"/>
                </a:cubicBezTo>
                <a:cubicBezTo>
                  <a:pt x="338" y="128"/>
                  <a:pt x="336" y="133"/>
                  <a:pt x="333" y="136"/>
                </a:cubicBezTo>
                <a:cubicBezTo>
                  <a:pt x="333" y="136"/>
                  <a:pt x="333" y="136"/>
                  <a:pt x="333" y="136"/>
                </a:cubicBezTo>
                <a:cubicBezTo>
                  <a:pt x="330" y="139"/>
                  <a:pt x="325" y="141"/>
                  <a:pt x="320" y="141"/>
                </a:cubicBezTo>
                <a:cubicBezTo>
                  <a:pt x="315" y="141"/>
                  <a:pt x="311" y="139"/>
                  <a:pt x="308" y="136"/>
                </a:cubicBezTo>
                <a:cubicBezTo>
                  <a:pt x="308" y="136"/>
                  <a:pt x="308" y="136"/>
                  <a:pt x="308" y="136"/>
                </a:cubicBezTo>
                <a:cubicBezTo>
                  <a:pt x="306" y="134"/>
                  <a:pt x="304" y="131"/>
                  <a:pt x="304" y="129"/>
                </a:cubicBezTo>
                <a:cubicBezTo>
                  <a:pt x="266" y="129"/>
                  <a:pt x="266" y="129"/>
                  <a:pt x="266" y="129"/>
                </a:cubicBezTo>
                <a:cubicBezTo>
                  <a:pt x="266" y="179"/>
                  <a:pt x="266" y="179"/>
                  <a:pt x="266" y="179"/>
                </a:cubicBezTo>
                <a:cubicBezTo>
                  <a:pt x="303" y="179"/>
                  <a:pt x="303" y="179"/>
                  <a:pt x="303" y="179"/>
                </a:cubicBezTo>
                <a:cubicBezTo>
                  <a:pt x="304" y="176"/>
                  <a:pt x="306" y="173"/>
                  <a:pt x="308" y="171"/>
                </a:cubicBezTo>
                <a:cubicBezTo>
                  <a:pt x="311" y="168"/>
                  <a:pt x="315" y="166"/>
                  <a:pt x="320" y="166"/>
                </a:cubicBezTo>
                <a:cubicBezTo>
                  <a:pt x="325" y="166"/>
                  <a:pt x="330" y="168"/>
                  <a:pt x="333" y="171"/>
                </a:cubicBezTo>
                <a:cubicBezTo>
                  <a:pt x="336" y="174"/>
                  <a:pt x="338" y="179"/>
                  <a:pt x="338" y="183"/>
                </a:cubicBezTo>
                <a:cubicBezTo>
                  <a:pt x="338" y="188"/>
                  <a:pt x="336" y="193"/>
                  <a:pt x="333" y="196"/>
                </a:cubicBezTo>
                <a:cubicBezTo>
                  <a:pt x="330" y="199"/>
                  <a:pt x="325" y="201"/>
                  <a:pt x="320" y="201"/>
                </a:cubicBezTo>
                <a:cubicBezTo>
                  <a:pt x="315" y="201"/>
                  <a:pt x="311" y="199"/>
                  <a:pt x="308" y="196"/>
                </a:cubicBezTo>
                <a:cubicBezTo>
                  <a:pt x="306" y="194"/>
                  <a:pt x="304" y="191"/>
                  <a:pt x="303" y="188"/>
                </a:cubicBezTo>
                <a:cubicBezTo>
                  <a:pt x="266" y="188"/>
                  <a:pt x="266" y="188"/>
                  <a:pt x="266" y="188"/>
                </a:cubicBezTo>
                <a:cubicBezTo>
                  <a:pt x="266" y="238"/>
                  <a:pt x="266" y="238"/>
                  <a:pt x="266" y="238"/>
                </a:cubicBezTo>
                <a:cubicBezTo>
                  <a:pt x="304" y="238"/>
                  <a:pt x="304" y="238"/>
                  <a:pt x="304" y="238"/>
                </a:cubicBezTo>
                <a:cubicBezTo>
                  <a:pt x="304" y="235"/>
                  <a:pt x="306" y="233"/>
                  <a:pt x="308" y="231"/>
                </a:cubicBezTo>
                <a:cubicBezTo>
                  <a:pt x="308" y="231"/>
                  <a:pt x="308" y="231"/>
                  <a:pt x="308" y="231"/>
                </a:cubicBezTo>
                <a:cubicBezTo>
                  <a:pt x="311" y="228"/>
                  <a:pt x="315" y="226"/>
                  <a:pt x="320" y="226"/>
                </a:cubicBezTo>
                <a:cubicBezTo>
                  <a:pt x="325" y="226"/>
                  <a:pt x="330" y="228"/>
                  <a:pt x="333" y="231"/>
                </a:cubicBezTo>
                <a:cubicBezTo>
                  <a:pt x="333" y="231"/>
                  <a:pt x="333" y="231"/>
                  <a:pt x="333" y="231"/>
                </a:cubicBezTo>
                <a:cubicBezTo>
                  <a:pt x="336" y="234"/>
                  <a:pt x="338" y="238"/>
                  <a:pt x="338" y="243"/>
                </a:cubicBezTo>
                <a:cubicBezTo>
                  <a:pt x="338" y="248"/>
                  <a:pt x="336" y="253"/>
                  <a:pt x="333" y="256"/>
                </a:cubicBezTo>
                <a:cubicBezTo>
                  <a:pt x="330" y="259"/>
                  <a:pt x="325" y="261"/>
                  <a:pt x="320" y="261"/>
                </a:cubicBezTo>
                <a:cubicBezTo>
                  <a:pt x="315" y="261"/>
                  <a:pt x="311" y="259"/>
                  <a:pt x="308" y="256"/>
                </a:cubicBezTo>
                <a:cubicBezTo>
                  <a:pt x="306" y="254"/>
                  <a:pt x="304" y="251"/>
                  <a:pt x="303" y="248"/>
                </a:cubicBezTo>
                <a:cubicBezTo>
                  <a:pt x="266" y="248"/>
                  <a:pt x="266" y="248"/>
                  <a:pt x="266" y="248"/>
                </a:cubicBezTo>
                <a:cubicBezTo>
                  <a:pt x="265" y="257"/>
                  <a:pt x="262" y="264"/>
                  <a:pt x="256" y="270"/>
                </a:cubicBezTo>
                <a:cubicBezTo>
                  <a:pt x="256" y="270"/>
                  <a:pt x="256" y="270"/>
                  <a:pt x="256" y="270"/>
                </a:cubicBezTo>
                <a:cubicBezTo>
                  <a:pt x="250" y="276"/>
                  <a:pt x="242" y="279"/>
                  <a:pt x="234" y="280"/>
                </a:cubicBezTo>
                <a:cubicBezTo>
                  <a:pt x="234" y="328"/>
                  <a:pt x="234" y="328"/>
                  <a:pt x="234" y="328"/>
                </a:cubicBezTo>
                <a:cubicBezTo>
                  <a:pt x="236" y="329"/>
                  <a:pt x="239" y="330"/>
                  <a:pt x="241" y="333"/>
                </a:cubicBezTo>
                <a:cubicBezTo>
                  <a:pt x="241" y="333"/>
                  <a:pt x="241" y="333"/>
                  <a:pt x="241" y="333"/>
                </a:cubicBezTo>
                <a:cubicBezTo>
                  <a:pt x="244" y="336"/>
                  <a:pt x="246" y="340"/>
                  <a:pt x="246" y="345"/>
                </a:cubicBezTo>
                <a:cubicBezTo>
                  <a:pt x="246" y="350"/>
                  <a:pt x="244" y="354"/>
                  <a:pt x="241" y="357"/>
                </a:cubicBezTo>
                <a:cubicBezTo>
                  <a:pt x="241" y="357"/>
                  <a:pt x="241" y="357"/>
                  <a:pt x="241" y="357"/>
                </a:cubicBezTo>
                <a:cubicBezTo>
                  <a:pt x="238" y="360"/>
                  <a:pt x="233" y="362"/>
                  <a:pt x="229" y="362"/>
                </a:cubicBezTo>
                <a:cubicBezTo>
                  <a:pt x="224" y="362"/>
                  <a:pt x="219" y="360"/>
                  <a:pt x="216" y="357"/>
                </a:cubicBezTo>
                <a:cubicBezTo>
                  <a:pt x="213" y="354"/>
                  <a:pt x="211" y="350"/>
                  <a:pt x="211" y="345"/>
                </a:cubicBezTo>
                <a:cubicBezTo>
                  <a:pt x="211" y="340"/>
                  <a:pt x="213" y="336"/>
                  <a:pt x="216" y="333"/>
                </a:cubicBezTo>
                <a:cubicBezTo>
                  <a:pt x="216" y="333"/>
                  <a:pt x="216" y="333"/>
                  <a:pt x="216" y="333"/>
                </a:cubicBezTo>
                <a:cubicBezTo>
                  <a:pt x="218" y="330"/>
                  <a:pt x="221" y="329"/>
                  <a:pt x="224" y="328"/>
                </a:cubicBezTo>
                <a:cubicBezTo>
                  <a:pt x="224" y="280"/>
                  <a:pt x="224" y="280"/>
                  <a:pt x="224" y="280"/>
                </a:cubicBezTo>
                <a:cubicBezTo>
                  <a:pt x="174" y="280"/>
                  <a:pt x="174" y="280"/>
                  <a:pt x="174" y="280"/>
                </a:cubicBezTo>
                <a:cubicBezTo>
                  <a:pt x="174" y="328"/>
                  <a:pt x="174" y="328"/>
                  <a:pt x="174" y="328"/>
                </a:cubicBezTo>
                <a:cubicBezTo>
                  <a:pt x="177" y="329"/>
                  <a:pt x="179" y="330"/>
                  <a:pt x="181" y="333"/>
                </a:cubicBezTo>
                <a:cubicBezTo>
                  <a:pt x="181" y="333"/>
                  <a:pt x="181" y="333"/>
                  <a:pt x="181" y="333"/>
                </a:cubicBezTo>
                <a:cubicBezTo>
                  <a:pt x="184" y="336"/>
                  <a:pt x="186" y="340"/>
                  <a:pt x="186" y="345"/>
                </a:cubicBezTo>
                <a:cubicBezTo>
                  <a:pt x="186" y="350"/>
                  <a:pt x="184" y="354"/>
                  <a:pt x="181" y="357"/>
                </a:cubicBezTo>
                <a:cubicBezTo>
                  <a:pt x="178" y="360"/>
                  <a:pt x="174" y="362"/>
                  <a:pt x="169" y="362"/>
                </a:cubicBezTo>
                <a:cubicBezTo>
                  <a:pt x="164" y="362"/>
                  <a:pt x="160" y="360"/>
                  <a:pt x="156" y="357"/>
                </a:cubicBezTo>
                <a:cubicBezTo>
                  <a:pt x="153" y="354"/>
                  <a:pt x="151" y="350"/>
                  <a:pt x="151" y="345"/>
                </a:cubicBezTo>
                <a:cubicBezTo>
                  <a:pt x="151" y="340"/>
                  <a:pt x="153" y="336"/>
                  <a:pt x="156" y="333"/>
                </a:cubicBezTo>
                <a:cubicBezTo>
                  <a:pt x="156" y="333"/>
                  <a:pt x="156" y="333"/>
                  <a:pt x="156" y="333"/>
                </a:cubicBezTo>
                <a:cubicBezTo>
                  <a:pt x="158" y="330"/>
                  <a:pt x="161" y="329"/>
                  <a:pt x="164" y="328"/>
                </a:cubicBezTo>
                <a:cubicBezTo>
                  <a:pt x="164" y="280"/>
                  <a:pt x="164" y="280"/>
                  <a:pt x="164" y="280"/>
                </a:cubicBezTo>
                <a:cubicBezTo>
                  <a:pt x="114" y="280"/>
                  <a:pt x="114" y="280"/>
                  <a:pt x="114" y="280"/>
                </a:cubicBezTo>
                <a:cubicBezTo>
                  <a:pt x="114" y="328"/>
                  <a:pt x="114" y="328"/>
                  <a:pt x="114" y="328"/>
                </a:cubicBezTo>
                <a:cubicBezTo>
                  <a:pt x="117" y="329"/>
                  <a:pt x="119" y="330"/>
                  <a:pt x="121" y="333"/>
                </a:cubicBezTo>
                <a:cubicBezTo>
                  <a:pt x="121" y="333"/>
                  <a:pt x="121" y="333"/>
                  <a:pt x="121" y="333"/>
                </a:cubicBezTo>
                <a:cubicBezTo>
                  <a:pt x="125" y="336"/>
                  <a:pt x="127" y="340"/>
                  <a:pt x="127" y="345"/>
                </a:cubicBezTo>
                <a:cubicBezTo>
                  <a:pt x="127" y="350"/>
                  <a:pt x="125" y="354"/>
                  <a:pt x="121" y="357"/>
                </a:cubicBezTo>
                <a:cubicBezTo>
                  <a:pt x="118" y="360"/>
                  <a:pt x="114" y="362"/>
                  <a:pt x="109" y="362"/>
                </a:cubicBezTo>
                <a:cubicBezTo>
                  <a:pt x="104" y="362"/>
                  <a:pt x="100" y="360"/>
                  <a:pt x="97" y="357"/>
                </a:cubicBezTo>
                <a:cubicBezTo>
                  <a:pt x="97" y="357"/>
                  <a:pt x="97" y="357"/>
                  <a:pt x="97" y="357"/>
                </a:cubicBezTo>
                <a:cubicBezTo>
                  <a:pt x="93" y="354"/>
                  <a:pt x="91" y="350"/>
                  <a:pt x="91" y="345"/>
                </a:cubicBezTo>
                <a:cubicBezTo>
                  <a:pt x="91" y="340"/>
                  <a:pt x="93" y="336"/>
                  <a:pt x="97" y="333"/>
                </a:cubicBezTo>
                <a:cubicBezTo>
                  <a:pt x="97" y="333"/>
                  <a:pt x="97" y="333"/>
                  <a:pt x="97" y="333"/>
                </a:cubicBezTo>
                <a:cubicBezTo>
                  <a:pt x="99" y="330"/>
                  <a:pt x="101" y="329"/>
                  <a:pt x="104" y="328"/>
                </a:cubicBezTo>
                <a:cubicBezTo>
                  <a:pt x="104" y="280"/>
                  <a:pt x="104" y="280"/>
                  <a:pt x="104" y="280"/>
                </a:cubicBezTo>
                <a:cubicBezTo>
                  <a:pt x="95" y="279"/>
                  <a:pt x="87" y="276"/>
                  <a:pt x="82" y="270"/>
                </a:cubicBezTo>
                <a:cubicBezTo>
                  <a:pt x="82" y="270"/>
                  <a:pt x="82" y="270"/>
                  <a:pt x="82" y="270"/>
                </a:cubicBezTo>
                <a:cubicBezTo>
                  <a:pt x="76" y="264"/>
                  <a:pt x="72" y="257"/>
                  <a:pt x="72" y="248"/>
                </a:cubicBezTo>
                <a:cubicBezTo>
                  <a:pt x="34" y="248"/>
                  <a:pt x="34" y="248"/>
                  <a:pt x="34" y="248"/>
                </a:cubicBezTo>
                <a:cubicBezTo>
                  <a:pt x="33" y="251"/>
                  <a:pt x="32" y="254"/>
                  <a:pt x="30" y="256"/>
                </a:cubicBezTo>
                <a:cubicBezTo>
                  <a:pt x="30" y="256"/>
                  <a:pt x="30" y="256"/>
                  <a:pt x="30" y="256"/>
                </a:cubicBezTo>
                <a:cubicBezTo>
                  <a:pt x="27" y="259"/>
                  <a:pt x="22" y="261"/>
                  <a:pt x="17" y="261"/>
                </a:cubicBezTo>
                <a:cubicBezTo>
                  <a:pt x="13" y="261"/>
                  <a:pt x="8" y="259"/>
                  <a:pt x="5" y="256"/>
                </a:cubicBezTo>
                <a:cubicBezTo>
                  <a:pt x="2" y="253"/>
                  <a:pt x="0" y="248"/>
                  <a:pt x="0" y="243"/>
                </a:cubicBezTo>
                <a:cubicBezTo>
                  <a:pt x="0" y="238"/>
                  <a:pt x="2" y="234"/>
                  <a:pt x="5" y="231"/>
                </a:cubicBezTo>
                <a:cubicBezTo>
                  <a:pt x="5" y="231"/>
                  <a:pt x="5" y="231"/>
                  <a:pt x="5" y="231"/>
                </a:cubicBezTo>
                <a:cubicBezTo>
                  <a:pt x="8" y="228"/>
                  <a:pt x="13" y="226"/>
                  <a:pt x="17" y="226"/>
                </a:cubicBezTo>
                <a:cubicBezTo>
                  <a:pt x="22" y="226"/>
                  <a:pt x="27" y="228"/>
                  <a:pt x="30" y="231"/>
                </a:cubicBezTo>
                <a:cubicBezTo>
                  <a:pt x="30" y="231"/>
                  <a:pt x="30" y="231"/>
                  <a:pt x="30" y="231"/>
                </a:cubicBezTo>
                <a:cubicBezTo>
                  <a:pt x="32" y="233"/>
                  <a:pt x="33" y="235"/>
                  <a:pt x="34" y="238"/>
                </a:cubicBezTo>
                <a:cubicBezTo>
                  <a:pt x="72" y="238"/>
                  <a:pt x="72" y="238"/>
                  <a:pt x="72" y="238"/>
                </a:cubicBezTo>
                <a:cubicBezTo>
                  <a:pt x="72" y="188"/>
                  <a:pt x="72" y="188"/>
                  <a:pt x="72" y="188"/>
                </a:cubicBezTo>
                <a:cubicBezTo>
                  <a:pt x="34" y="188"/>
                  <a:pt x="34" y="188"/>
                  <a:pt x="34" y="188"/>
                </a:cubicBezTo>
                <a:cubicBezTo>
                  <a:pt x="33" y="191"/>
                  <a:pt x="32" y="194"/>
                  <a:pt x="30" y="196"/>
                </a:cubicBezTo>
                <a:cubicBezTo>
                  <a:pt x="30" y="196"/>
                  <a:pt x="30" y="196"/>
                  <a:pt x="30" y="196"/>
                </a:cubicBezTo>
                <a:cubicBezTo>
                  <a:pt x="27" y="199"/>
                  <a:pt x="22" y="201"/>
                  <a:pt x="17" y="201"/>
                </a:cubicBezTo>
                <a:cubicBezTo>
                  <a:pt x="13" y="201"/>
                  <a:pt x="8" y="199"/>
                  <a:pt x="5" y="196"/>
                </a:cubicBezTo>
                <a:cubicBezTo>
                  <a:pt x="2" y="193"/>
                  <a:pt x="0" y="188"/>
                  <a:pt x="0" y="183"/>
                </a:cubicBezTo>
                <a:cubicBezTo>
                  <a:pt x="0" y="179"/>
                  <a:pt x="2" y="174"/>
                  <a:pt x="5" y="171"/>
                </a:cubicBezTo>
                <a:cubicBezTo>
                  <a:pt x="8" y="168"/>
                  <a:pt x="13" y="166"/>
                  <a:pt x="17" y="166"/>
                </a:cubicBezTo>
                <a:cubicBezTo>
                  <a:pt x="22" y="166"/>
                  <a:pt x="27" y="168"/>
                  <a:pt x="30" y="171"/>
                </a:cubicBezTo>
                <a:cubicBezTo>
                  <a:pt x="30" y="171"/>
                  <a:pt x="30" y="171"/>
                  <a:pt x="30" y="171"/>
                </a:cubicBezTo>
                <a:cubicBezTo>
                  <a:pt x="32" y="173"/>
                  <a:pt x="33" y="176"/>
                  <a:pt x="34" y="179"/>
                </a:cubicBezTo>
                <a:cubicBezTo>
                  <a:pt x="72" y="179"/>
                  <a:pt x="72" y="179"/>
                  <a:pt x="72" y="179"/>
                </a:cubicBezTo>
                <a:cubicBezTo>
                  <a:pt x="72" y="129"/>
                  <a:pt x="72" y="129"/>
                  <a:pt x="72" y="129"/>
                </a:cubicBezTo>
                <a:cubicBezTo>
                  <a:pt x="34" y="129"/>
                  <a:pt x="34" y="129"/>
                  <a:pt x="34" y="129"/>
                </a:cubicBezTo>
                <a:cubicBezTo>
                  <a:pt x="33" y="131"/>
                  <a:pt x="32" y="134"/>
                  <a:pt x="30" y="136"/>
                </a:cubicBezTo>
                <a:cubicBezTo>
                  <a:pt x="27" y="139"/>
                  <a:pt x="22" y="141"/>
                  <a:pt x="17" y="141"/>
                </a:cubicBezTo>
                <a:cubicBezTo>
                  <a:pt x="13" y="141"/>
                  <a:pt x="8" y="139"/>
                  <a:pt x="5" y="136"/>
                </a:cubicBezTo>
                <a:cubicBezTo>
                  <a:pt x="5" y="136"/>
                  <a:pt x="5" y="136"/>
                  <a:pt x="5" y="136"/>
                </a:cubicBezTo>
                <a:cubicBezTo>
                  <a:pt x="2" y="133"/>
                  <a:pt x="0" y="128"/>
                  <a:pt x="0" y="124"/>
                </a:cubicBezTo>
                <a:cubicBezTo>
                  <a:pt x="0" y="119"/>
                  <a:pt x="2" y="114"/>
                  <a:pt x="5" y="111"/>
                </a:cubicBezTo>
                <a:cubicBezTo>
                  <a:pt x="8" y="108"/>
                  <a:pt x="13" y="106"/>
                  <a:pt x="17" y="106"/>
                </a:cubicBezTo>
                <a:cubicBezTo>
                  <a:pt x="22" y="106"/>
                  <a:pt x="27" y="108"/>
                  <a:pt x="30" y="111"/>
                </a:cubicBezTo>
                <a:cubicBezTo>
                  <a:pt x="30" y="111"/>
                  <a:pt x="30" y="111"/>
                  <a:pt x="30" y="111"/>
                </a:cubicBezTo>
                <a:cubicBezTo>
                  <a:pt x="32" y="113"/>
                  <a:pt x="33" y="116"/>
                  <a:pt x="34" y="119"/>
                </a:cubicBezTo>
                <a:cubicBezTo>
                  <a:pt x="72" y="119"/>
                  <a:pt x="72" y="119"/>
                  <a:pt x="72" y="119"/>
                </a:cubicBezTo>
                <a:cubicBezTo>
                  <a:pt x="72" y="110"/>
                  <a:pt x="76" y="101"/>
                  <a:pt x="82" y="96"/>
                </a:cubicBezTo>
                <a:cubicBezTo>
                  <a:pt x="88" y="90"/>
                  <a:pt x="96" y="86"/>
                  <a:pt x="105" y="86"/>
                </a:cubicBezTo>
                <a:close/>
                <a:moveTo>
                  <a:pt x="12" y="118"/>
                </a:moveTo>
                <a:cubicBezTo>
                  <a:pt x="11" y="120"/>
                  <a:pt x="10" y="122"/>
                  <a:pt x="10" y="124"/>
                </a:cubicBezTo>
                <a:cubicBezTo>
                  <a:pt x="10" y="126"/>
                  <a:pt x="11" y="128"/>
                  <a:pt x="12" y="129"/>
                </a:cubicBezTo>
                <a:cubicBezTo>
                  <a:pt x="12" y="129"/>
                  <a:pt x="12" y="129"/>
                  <a:pt x="12" y="129"/>
                </a:cubicBezTo>
                <a:cubicBezTo>
                  <a:pt x="13" y="130"/>
                  <a:pt x="15" y="131"/>
                  <a:pt x="17" y="131"/>
                </a:cubicBezTo>
                <a:cubicBezTo>
                  <a:pt x="19" y="131"/>
                  <a:pt x="21" y="130"/>
                  <a:pt x="23" y="129"/>
                </a:cubicBezTo>
                <a:cubicBezTo>
                  <a:pt x="24" y="128"/>
                  <a:pt x="25" y="126"/>
                  <a:pt x="25" y="124"/>
                </a:cubicBezTo>
                <a:cubicBezTo>
                  <a:pt x="25" y="122"/>
                  <a:pt x="24" y="120"/>
                  <a:pt x="23" y="118"/>
                </a:cubicBezTo>
                <a:cubicBezTo>
                  <a:pt x="23" y="118"/>
                  <a:pt x="23" y="118"/>
                  <a:pt x="23" y="118"/>
                </a:cubicBezTo>
                <a:cubicBezTo>
                  <a:pt x="21" y="117"/>
                  <a:pt x="19" y="116"/>
                  <a:pt x="17" y="116"/>
                </a:cubicBezTo>
                <a:cubicBezTo>
                  <a:pt x="15" y="116"/>
                  <a:pt x="13" y="117"/>
                  <a:pt x="12" y="118"/>
                </a:cubicBezTo>
                <a:close/>
                <a:moveTo>
                  <a:pt x="12" y="238"/>
                </a:moveTo>
                <a:cubicBezTo>
                  <a:pt x="11" y="239"/>
                  <a:pt x="10" y="241"/>
                  <a:pt x="10" y="243"/>
                </a:cubicBezTo>
                <a:cubicBezTo>
                  <a:pt x="10" y="245"/>
                  <a:pt x="11" y="247"/>
                  <a:pt x="12" y="249"/>
                </a:cubicBezTo>
                <a:cubicBezTo>
                  <a:pt x="13" y="250"/>
                  <a:pt x="15" y="251"/>
                  <a:pt x="17" y="251"/>
                </a:cubicBezTo>
                <a:cubicBezTo>
                  <a:pt x="19" y="251"/>
                  <a:pt x="21" y="250"/>
                  <a:pt x="23" y="249"/>
                </a:cubicBezTo>
                <a:cubicBezTo>
                  <a:pt x="23" y="249"/>
                  <a:pt x="23" y="249"/>
                  <a:pt x="23" y="249"/>
                </a:cubicBezTo>
                <a:cubicBezTo>
                  <a:pt x="24" y="247"/>
                  <a:pt x="25" y="245"/>
                  <a:pt x="25" y="243"/>
                </a:cubicBezTo>
                <a:cubicBezTo>
                  <a:pt x="25" y="241"/>
                  <a:pt x="24" y="239"/>
                  <a:pt x="23" y="238"/>
                </a:cubicBezTo>
                <a:cubicBezTo>
                  <a:pt x="23" y="238"/>
                  <a:pt x="23" y="238"/>
                  <a:pt x="23" y="238"/>
                </a:cubicBezTo>
                <a:cubicBezTo>
                  <a:pt x="21" y="237"/>
                  <a:pt x="19" y="236"/>
                  <a:pt x="17" y="236"/>
                </a:cubicBezTo>
                <a:cubicBezTo>
                  <a:pt x="15" y="236"/>
                  <a:pt x="13" y="237"/>
                  <a:pt x="12" y="238"/>
                </a:cubicBezTo>
                <a:cubicBezTo>
                  <a:pt x="12" y="238"/>
                  <a:pt x="12" y="238"/>
                  <a:pt x="12" y="238"/>
                </a:cubicBezTo>
                <a:close/>
                <a:moveTo>
                  <a:pt x="12" y="178"/>
                </a:moveTo>
                <a:cubicBezTo>
                  <a:pt x="11" y="179"/>
                  <a:pt x="10" y="181"/>
                  <a:pt x="10" y="183"/>
                </a:cubicBezTo>
                <a:cubicBezTo>
                  <a:pt x="10" y="186"/>
                  <a:pt x="11" y="187"/>
                  <a:pt x="12" y="189"/>
                </a:cubicBezTo>
                <a:cubicBezTo>
                  <a:pt x="13" y="190"/>
                  <a:pt x="15" y="191"/>
                  <a:pt x="17" y="191"/>
                </a:cubicBezTo>
                <a:cubicBezTo>
                  <a:pt x="19" y="191"/>
                  <a:pt x="21" y="190"/>
                  <a:pt x="23" y="189"/>
                </a:cubicBezTo>
                <a:cubicBezTo>
                  <a:pt x="23" y="189"/>
                  <a:pt x="23" y="189"/>
                  <a:pt x="23" y="189"/>
                </a:cubicBezTo>
                <a:cubicBezTo>
                  <a:pt x="24" y="187"/>
                  <a:pt x="25" y="186"/>
                  <a:pt x="25" y="183"/>
                </a:cubicBezTo>
                <a:cubicBezTo>
                  <a:pt x="25" y="181"/>
                  <a:pt x="24" y="179"/>
                  <a:pt x="23" y="178"/>
                </a:cubicBezTo>
                <a:cubicBezTo>
                  <a:pt x="23" y="178"/>
                  <a:pt x="23" y="178"/>
                  <a:pt x="23" y="178"/>
                </a:cubicBezTo>
                <a:cubicBezTo>
                  <a:pt x="21" y="177"/>
                  <a:pt x="19" y="176"/>
                  <a:pt x="17" y="176"/>
                </a:cubicBezTo>
                <a:cubicBezTo>
                  <a:pt x="15" y="176"/>
                  <a:pt x="13" y="177"/>
                  <a:pt x="12" y="178"/>
                </a:cubicBezTo>
                <a:close/>
                <a:moveTo>
                  <a:pt x="229" y="352"/>
                </a:moveTo>
                <a:cubicBezTo>
                  <a:pt x="231" y="352"/>
                  <a:pt x="233" y="352"/>
                  <a:pt x="234" y="350"/>
                </a:cubicBezTo>
                <a:cubicBezTo>
                  <a:pt x="234" y="350"/>
                  <a:pt x="234" y="350"/>
                  <a:pt x="234" y="350"/>
                </a:cubicBezTo>
                <a:cubicBezTo>
                  <a:pt x="235" y="349"/>
                  <a:pt x="236" y="347"/>
                  <a:pt x="236" y="345"/>
                </a:cubicBezTo>
                <a:cubicBezTo>
                  <a:pt x="236" y="343"/>
                  <a:pt x="235" y="341"/>
                  <a:pt x="234" y="340"/>
                </a:cubicBezTo>
                <a:cubicBezTo>
                  <a:pt x="234" y="340"/>
                  <a:pt x="234" y="340"/>
                  <a:pt x="234" y="340"/>
                </a:cubicBezTo>
                <a:cubicBezTo>
                  <a:pt x="233" y="338"/>
                  <a:pt x="231" y="337"/>
                  <a:pt x="229" y="337"/>
                </a:cubicBezTo>
                <a:cubicBezTo>
                  <a:pt x="227" y="337"/>
                  <a:pt x="225" y="338"/>
                  <a:pt x="223" y="340"/>
                </a:cubicBezTo>
                <a:cubicBezTo>
                  <a:pt x="223" y="340"/>
                  <a:pt x="223" y="340"/>
                  <a:pt x="223" y="340"/>
                </a:cubicBezTo>
                <a:cubicBezTo>
                  <a:pt x="222" y="341"/>
                  <a:pt x="221" y="343"/>
                  <a:pt x="221" y="345"/>
                </a:cubicBezTo>
                <a:cubicBezTo>
                  <a:pt x="221" y="347"/>
                  <a:pt x="222" y="349"/>
                  <a:pt x="223" y="350"/>
                </a:cubicBezTo>
                <a:cubicBezTo>
                  <a:pt x="225" y="352"/>
                  <a:pt x="227" y="352"/>
                  <a:pt x="229" y="352"/>
                </a:cubicBezTo>
                <a:close/>
                <a:moveTo>
                  <a:pt x="109" y="352"/>
                </a:moveTo>
                <a:cubicBezTo>
                  <a:pt x="111" y="352"/>
                  <a:pt x="113" y="352"/>
                  <a:pt x="114" y="350"/>
                </a:cubicBezTo>
                <a:cubicBezTo>
                  <a:pt x="116" y="349"/>
                  <a:pt x="117" y="347"/>
                  <a:pt x="117" y="345"/>
                </a:cubicBezTo>
                <a:cubicBezTo>
                  <a:pt x="117" y="343"/>
                  <a:pt x="116" y="341"/>
                  <a:pt x="114" y="340"/>
                </a:cubicBezTo>
                <a:cubicBezTo>
                  <a:pt x="114" y="340"/>
                  <a:pt x="114" y="340"/>
                  <a:pt x="114" y="340"/>
                </a:cubicBezTo>
                <a:cubicBezTo>
                  <a:pt x="113" y="338"/>
                  <a:pt x="111" y="337"/>
                  <a:pt x="109" y="337"/>
                </a:cubicBezTo>
                <a:cubicBezTo>
                  <a:pt x="107" y="337"/>
                  <a:pt x="105" y="338"/>
                  <a:pt x="104" y="340"/>
                </a:cubicBezTo>
                <a:cubicBezTo>
                  <a:pt x="104" y="340"/>
                  <a:pt x="104" y="340"/>
                  <a:pt x="104" y="340"/>
                </a:cubicBezTo>
                <a:cubicBezTo>
                  <a:pt x="102" y="341"/>
                  <a:pt x="101" y="343"/>
                  <a:pt x="101" y="345"/>
                </a:cubicBezTo>
                <a:cubicBezTo>
                  <a:pt x="101" y="347"/>
                  <a:pt x="102" y="349"/>
                  <a:pt x="104" y="350"/>
                </a:cubicBezTo>
                <a:cubicBezTo>
                  <a:pt x="104" y="350"/>
                  <a:pt x="104" y="350"/>
                  <a:pt x="104" y="350"/>
                </a:cubicBezTo>
                <a:cubicBezTo>
                  <a:pt x="105" y="352"/>
                  <a:pt x="107" y="352"/>
                  <a:pt x="109" y="352"/>
                </a:cubicBezTo>
                <a:close/>
                <a:moveTo>
                  <a:pt x="169" y="352"/>
                </a:moveTo>
                <a:cubicBezTo>
                  <a:pt x="171" y="352"/>
                  <a:pt x="173" y="352"/>
                  <a:pt x="174" y="350"/>
                </a:cubicBezTo>
                <a:cubicBezTo>
                  <a:pt x="176" y="349"/>
                  <a:pt x="176" y="347"/>
                  <a:pt x="176" y="345"/>
                </a:cubicBezTo>
                <a:cubicBezTo>
                  <a:pt x="176" y="343"/>
                  <a:pt x="176" y="341"/>
                  <a:pt x="174" y="340"/>
                </a:cubicBezTo>
                <a:cubicBezTo>
                  <a:pt x="174" y="340"/>
                  <a:pt x="174" y="340"/>
                  <a:pt x="174" y="340"/>
                </a:cubicBezTo>
                <a:cubicBezTo>
                  <a:pt x="173" y="338"/>
                  <a:pt x="171" y="337"/>
                  <a:pt x="169" y="337"/>
                </a:cubicBezTo>
                <a:cubicBezTo>
                  <a:pt x="167" y="337"/>
                  <a:pt x="165" y="338"/>
                  <a:pt x="163" y="340"/>
                </a:cubicBezTo>
                <a:cubicBezTo>
                  <a:pt x="163" y="340"/>
                  <a:pt x="163" y="340"/>
                  <a:pt x="163" y="340"/>
                </a:cubicBezTo>
                <a:cubicBezTo>
                  <a:pt x="162" y="341"/>
                  <a:pt x="161" y="343"/>
                  <a:pt x="161" y="345"/>
                </a:cubicBezTo>
                <a:cubicBezTo>
                  <a:pt x="161" y="347"/>
                  <a:pt x="162" y="349"/>
                  <a:pt x="163" y="350"/>
                </a:cubicBezTo>
                <a:cubicBezTo>
                  <a:pt x="165" y="352"/>
                  <a:pt x="167" y="352"/>
                  <a:pt x="169" y="352"/>
                </a:cubicBezTo>
                <a:close/>
                <a:moveTo>
                  <a:pt x="328" y="124"/>
                </a:moveTo>
                <a:cubicBezTo>
                  <a:pt x="328" y="122"/>
                  <a:pt x="327" y="120"/>
                  <a:pt x="326" y="118"/>
                </a:cubicBezTo>
                <a:cubicBezTo>
                  <a:pt x="324" y="117"/>
                  <a:pt x="322" y="116"/>
                  <a:pt x="320" y="116"/>
                </a:cubicBezTo>
                <a:cubicBezTo>
                  <a:pt x="318" y="116"/>
                  <a:pt x="316" y="117"/>
                  <a:pt x="315" y="118"/>
                </a:cubicBezTo>
                <a:cubicBezTo>
                  <a:pt x="314" y="120"/>
                  <a:pt x="313" y="122"/>
                  <a:pt x="313" y="124"/>
                </a:cubicBezTo>
                <a:cubicBezTo>
                  <a:pt x="313" y="126"/>
                  <a:pt x="314" y="128"/>
                  <a:pt x="315" y="129"/>
                </a:cubicBezTo>
                <a:cubicBezTo>
                  <a:pt x="315" y="129"/>
                  <a:pt x="315" y="129"/>
                  <a:pt x="315" y="129"/>
                </a:cubicBezTo>
                <a:cubicBezTo>
                  <a:pt x="316" y="130"/>
                  <a:pt x="318" y="131"/>
                  <a:pt x="320" y="131"/>
                </a:cubicBezTo>
                <a:cubicBezTo>
                  <a:pt x="322" y="131"/>
                  <a:pt x="324" y="130"/>
                  <a:pt x="326" y="129"/>
                </a:cubicBezTo>
                <a:cubicBezTo>
                  <a:pt x="326" y="129"/>
                  <a:pt x="326" y="129"/>
                  <a:pt x="326" y="129"/>
                </a:cubicBezTo>
                <a:cubicBezTo>
                  <a:pt x="327" y="128"/>
                  <a:pt x="328" y="126"/>
                  <a:pt x="328" y="124"/>
                </a:cubicBezTo>
                <a:close/>
                <a:moveTo>
                  <a:pt x="328" y="243"/>
                </a:moveTo>
                <a:cubicBezTo>
                  <a:pt x="328" y="241"/>
                  <a:pt x="327" y="239"/>
                  <a:pt x="326" y="238"/>
                </a:cubicBezTo>
                <a:cubicBezTo>
                  <a:pt x="326" y="238"/>
                  <a:pt x="326" y="238"/>
                  <a:pt x="326" y="238"/>
                </a:cubicBezTo>
                <a:cubicBezTo>
                  <a:pt x="324" y="237"/>
                  <a:pt x="322" y="236"/>
                  <a:pt x="320" y="236"/>
                </a:cubicBezTo>
                <a:cubicBezTo>
                  <a:pt x="318" y="236"/>
                  <a:pt x="316" y="237"/>
                  <a:pt x="315" y="238"/>
                </a:cubicBezTo>
                <a:cubicBezTo>
                  <a:pt x="315" y="238"/>
                  <a:pt x="315" y="238"/>
                  <a:pt x="315" y="238"/>
                </a:cubicBezTo>
                <a:cubicBezTo>
                  <a:pt x="314" y="239"/>
                  <a:pt x="313" y="241"/>
                  <a:pt x="313" y="243"/>
                </a:cubicBezTo>
                <a:cubicBezTo>
                  <a:pt x="313" y="245"/>
                  <a:pt x="314" y="247"/>
                  <a:pt x="315" y="249"/>
                </a:cubicBezTo>
                <a:cubicBezTo>
                  <a:pt x="316" y="250"/>
                  <a:pt x="318" y="251"/>
                  <a:pt x="320" y="251"/>
                </a:cubicBezTo>
                <a:cubicBezTo>
                  <a:pt x="322" y="251"/>
                  <a:pt x="324" y="250"/>
                  <a:pt x="326" y="249"/>
                </a:cubicBezTo>
                <a:cubicBezTo>
                  <a:pt x="327" y="247"/>
                  <a:pt x="328" y="245"/>
                  <a:pt x="328" y="243"/>
                </a:cubicBezTo>
                <a:close/>
                <a:moveTo>
                  <a:pt x="328" y="183"/>
                </a:moveTo>
                <a:cubicBezTo>
                  <a:pt x="328" y="181"/>
                  <a:pt x="327" y="179"/>
                  <a:pt x="326" y="178"/>
                </a:cubicBezTo>
                <a:cubicBezTo>
                  <a:pt x="324" y="177"/>
                  <a:pt x="322" y="176"/>
                  <a:pt x="320" y="176"/>
                </a:cubicBezTo>
                <a:cubicBezTo>
                  <a:pt x="318" y="176"/>
                  <a:pt x="316" y="177"/>
                  <a:pt x="315" y="178"/>
                </a:cubicBezTo>
                <a:cubicBezTo>
                  <a:pt x="314" y="179"/>
                  <a:pt x="313" y="181"/>
                  <a:pt x="313" y="183"/>
                </a:cubicBezTo>
                <a:cubicBezTo>
                  <a:pt x="313" y="186"/>
                  <a:pt x="314" y="187"/>
                  <a:pt x="315" y="189"/>
                </a:cubicBezTo>
                <a:cubicBezTo>
                  <a:pt x="316" y="190"/>
                  <a:pt x="318" y="191"/>
                  <a:pt x="320" y="191"/>
                </a:cubicBezTo>
                <a:cubicBezTo>
                  <a:pt x="322" y="191"/>
                  <a:pt x="324" y="190"/>
                  <a:pt x="326" y="189"/>
                </a:cubicBezTo>
                <a:cubicBezTo>
                  <a:pt x="327" y="187"/>
                  <a:pt x="328" y="186"/>
                  <a:pt x="328" y="183"/>
                </a:cubicBezTo>
                <a:close/>
                <a:moveTo>
                  <a:pt x="174" y="12"/>
                </a:moveTo>
                <a:cubicBezTo>
                  <a:pt x="173" y="11"/>
                  <a:pt x="171" y="10"/>
                  <a:pt x="169" y="10"/>
                </a:cubicBezTo>
                <a:cubicBezTo>
                  <a:pt x="167" y="10"/>
                  <a:pt x="165" y="11"/>
                  <a:pt x="163" y="12"/>
                </a:cubicBezTo>
                <a:cubicBezTo>
                  <a:pt x="162" y="13"/>
                  <a:pt x="161" y="15"/>
                  <a:pt x="161" y="17"/>
                </a:cubicBezTo>
                <a:cubicBezTo>
                  <a:pt x="161" y="20"/>
                  <a:pt x="162" y="21"/>
                  <a:pt x="163" y="23"/>
                </a:cubicBezTo>
                <a:cubicBezTo>
                  <a:pt x="163" y="23"/>
                  <a:pt x="163" y="23"/>
                  <a:pt x="163" y="23"/>
                </a:cubicBezTo>
                <a:cubicBezTo>
                  <a:pt x="165" y="24"/>
                  <a:pt x="167" y="25"/>
                  <a:pt x="169" y="25"/>
                </a:cubicBezTo>
                <a:cubicBezTo>
                  <a:pt x="171" y="25"/>
                  <a:pt x="173" y="24"/>
                  <a:pt x="174" y="23"/>
                </a:cubicBezTo>
                <a:cubicBezTo>
                  <a:pt x="174" y="23"/>
                  <a:pt x="174" y="23"/>
                  <a:pt x="174" y="23"/>
                </a:cubicBezTo>
                <a:cubicBezTo>
                  <a:pt x="176" y="21"/>
                  <a:pt x="176" y="20"/>
                  <a:pt x="176" y="17"/>
                </a:cubicBezTo>
                <a:cubicBezTo>
                  <a:pt x="176" y="15"/>
                  <a:pt x="176" y="13"/>
                  <a:pt x="174" y="12"/>
                </a:cubicBezTo>
                <a:close/>
                <a:moveTo>
                  <a:pt x="289" y="10"/>
                </a:moveTo>
                <a:cubicBezTo>
                  <a:pt x="287" y="10"/>
                  <a:pt x="285" y="11"/>
                  <a:pt x="284" y="12"/>
                </a:cubicBezTo>
                <a:cubicBezTo>
                  <a:pt x="284" y="12"/>
                  <a:pt x="284" y="12"/>
                  <a:pt x="284" y="12"/>
                </a:cubicBezTo>
                <a:cubicBezTo>
                  <a:pt x="282" y="13"/>
                  <a:pt x="281" y="15"/>
                  <a:pt x="281" y="17"/>
                </a:cubicBezTo>
                <a:cubicBezTo>
                  <a:pt x="281" y="19"/>
                  <a:pt x="282" y="21"/>
                  <a:pt x="284" y="23"/>
                </a:cubicBezTo>
                <a:cubicBezTo>
                  <a:pt x="285" y="24"/>
                  <a:pt x="287" y="25"/>
                  <a:pt x="289" y="25"/>
                </a:cubicBezTo>
                <a:cubicBezTo>
                  <a:pt x="291" y="25"/>
                  <a:pt x="293" y="24"/>
                  <a:pt x="294" y="23"/>
                </a:cubicBezTo>
                <a:cubicBezTo>
                  <a:pt x="294" y="23"/>
                  <a:pt x="294" y="23"/>
                  <a:pt x="294" y="23"/>
                </a:cubicBezTo>
                <a:cubicBezTo>
                  <a:pt x="296" y="21"/>
                  <a:pt x="296" y="20"/>
                  <a:pt x="296" y="17"/>
                </a:cubicBezTo>
                <a:cubicBezTo>
                  <a:pt x="296" y="15"/>
                  <a:pt x="296" y="13"/>
                  <a:pt x="294" y="12"/>
                </a:cubicBezTo>
                <a:cubicBezTo>
                  <a:pt x="293" y="11"/>
                  <a:pt x="291" y="10"/>
                  <a:pt x="289" y="10"/>
                </a:cubicBezTo>
                <a:close/>
                <a:moveTo>
                  <a:pt x="226" y="197"/>
                </a:moveTo>
                <a:cubicBezTo>
                  <a:pt x="226" y="196"/>
                  <a:pt x="226" y="196"/>
                  <a:pt x="226" y="196"/>
                </a:cubicBezTo>
                <a:cubicBezTo>
                  <a:pt x="226" y="195"/>
                  <a:pt x="226" y="195"/>
                  <a:pt x="226" y="194"/>
                </a:cubicBezTo>
                <a:cubicBezTo>
                  <a:pt x="226" y="171"/>
                  <a:pt x="226" y="171"/>
                  <a:pt x="226" y="171"/>
                </a:cubicBezTo>
                <a:cubicBezTo>
                  <a:pt x="226" y="171"/>
                  <a:pt x="226" y="170"/>
                  <a:pt x="226" y="170"/>
                </a:cubicBezTo>
                <a:cubicBezTo>
                  <a:pt x="226" y="170"/>
                  <a:pt x="226" y="169"/>
                  <a:pt x="226" y="169"/>
                </a:cubicBezTo>
                <a:cubicBezTo>
                  <a:pt x="226" y="134"/>
                  <a:pt x="226" y="134"/>
                  <a:pt x="226" y="134"/>
                </a:cubicBezTo>
                <a:cubicBezTo>
                  <a:pt x="226" y="132"/>
                  <a:pt x="225" y="130"/>
                  <a:pt x="223" y="128"/>
                </a:cubicBezTo>
                <a:cubicBezTo>
                  <a:pt x="222" y="127"/>
                  <a:pt x="220" y="126"/>
                  <a:pt x="217" y="126"/>
                </a:cubicBezTo>
                <a:cubicBezTo>
                  <a:pt x="120" y="126"/>
                  <a:pt x="120" y="126"/>
                  <a:pt x="120" y="126"/>
                </a:cubicBezTo>
                <a:cubicBezTo>
                  <a:pt x="118" y="126"/>
                  <a:pt x="116" y="127"/>
                  <a:pt x="114" y="128"/>
                </a:cubicBezTo>
                <a:cubicBezTo>
                  <a:pt x="113" y="130"/>
                  <a:pt x="112" y="132"/>
                  <a:pt x="112" y="134"/>
                </a:cubicBezTo>
                <a:cubicBezTo>
                  <a:pt x="112" y="231"/>
                  <a:pt x="112" y="231"/>
                  <a:pt x="112" y="231"/>
                </a:cubicBezTo>
                <a:cubicBezTo>
                  <a:pt x="112" y="234"/>
                  <a:pt x="113" y="236"/>
                  <a:pt x="114" y="237"/>
                </a:cubicBezTo>
                <a:cubicBezTo>
                  <a:pt x="114" y="237"/>
                  <a:pt x="114" y="237"/>
                  <a:pt x="114" y="237"/>
                </a:cubicBezTo>
                <a:cubicBezTo>
                  <a:pt x="116" y="239"/>
                  <a:pt x="118" y="240"/>
                  <a:pt x="120" y="240"/>
                </a:cubicBezTo>
                <a:cubicBezTo>
                  <a:pt x="217" y="240"/>
                  <a:pt x="217" y="240"/>
                  <a:pt x="217" y="240"/>
                </a:cubicBezTo>
                <a:cubicBezTo>
                  <a:pt x="220" y="240"/>
                  <a:pt x="222" y="239"/>
                  <a:pt x="223" y="237"/>
                </a:cubicBezTo>
                <a:cubicBezTo>
                  <a:pt x="225" y="236"/>
                  <a:pt x="226" y="234"/>
                  <a:pt x="226" y="231"/>
                </a:cubicBezTo>
                <a:cubicBezTo>
                  <a:pt x="226" y="197"/>
                  <a:pt x="226" y="197"/>
                  <a:pt x="226" y="197"/>
                </a:cubicBezTo>
                <a:close/>
                <a:moveTo>
                  <a:pt x="236" y="191"/>
                </a:moveTo>
                <a:cubicBezTo>
                  <a:pt x="254" y="191"/>
                  <a:pt x="254" y="191"/>
                  <a:pt x="254" y="191"/>
                </a:cubicBezTo>
                <a:cubicBezTo>
                  <a:pt x="255" y="191"/>
                  <a:pt x="255" y="191"/>
                  <a:pt x="256" y="191"/>
                </a:cubicBezTo>
                <a:cubicBezTo>
                  <a:pt x="256" y="175"/>
                  <a:pt x="256" y="175"/>
                  <a:pt x="256" y="175"/>
                </a:cubicBezTo>
                <a:cubicBezTo>
                  <a:pt x="255" y="175"/>
                  <a:pt x="255" y="175"/>
                  <a:pt x="254" y="175"/>
                </a:cubicBezTo>
                <a:cubicBezTo>
                  <a:pt x="236" y="175"/>
                  <a:pt x="236" y="175"/>
                  <a:pt x="236" y="175"/>
                </a:cubicBezTo>
                <a:cubicBezTo>
                  <a:pt x="236" y="191"/>
                  <a:pt x="236" y="191"/>
                  <a:pt x="236" y="191"/>
                </a:cubicBezTo>
                <a:close/>
                <a:moveTo>
                  <a:pt x="256" y="200"/>
                </a:moveTo>
                <a:cubicBezTo>
                  <a:pt x="255" y="200"/>
                  <a:pt x="255" y="200"/>
                  <a:pt x="254" y="200"/>
                </a:cubicBezTo>
                <a:cubicBezTo>
                  <a:pt x="236" y="200"/>
                  <a:pt x="236" y="200"/>
                  <a:pt x="236" y="200"/>
                </a:cubicBezTo>
                <a:cubicBezTo>
                  <a:pt x="236" y="231"/>
                  <a:pt x="236" y="231"/>
                  <a:pt x="236" y="231"/>
                </a:cubicBezTo>
                <a:cubicBezTo>
                  <a:pt x="236" y="236"/>
                  <a:pt x="234" y="241"/>
                  <a:pt x="230" y="244"/>
                </a:cubicBezTo>
                <a:cubicBezTo>
                  <a:pt x="227" y="248"/>
                  <a:pt x="222" y="250"/>
                  <a:pt x="217" y="250"/>
                </a:cubicBezTo>
                <a:cubicBezTo>
                  <a:pt x="120" y="250"/>
                  <a:pt x="120" y="250"/>
                  <a:pt x="120" y="250"/>
                </a:cubicBezTo>
                <a:cubicBezTo>
                  <a:pt x="115" y="250"/>
                  <a:pt x="111" y="248"/>
                  <a:pt x="107" y="244"/>
                </a:cubicBezTo>
                <a:cubicBezTo>
                  <a:pt x="107" y="244"/>
                  <a:pt x="107" y="244"/>
                  <a:pt x="107" y="244"/>
                </a:cubicBezTo>
                <a:cubicBezTo>
                  <a:pt x="107" y="244"/>
                  <a:pt x="107" y="244"/>
                  <a:pt x="107" y="244"/>
                </a:cubicBezTo>
                <a:cubicBezTo>
                  <a:pt x="104" y="241"/>
                  <a:pt x="102" y="236"/>
                  <a:pt x="102" y="231"/>
                </a:cubicBezTo>
                <a:cubicBezTo>
                  <a:pt x="102" y="200"/>
                  <a:pt x="102" y="200"/>
                  <a:pt x="102" y="200"/>
                </a:cubicBezTo>
                <a:cubicBezTo>
                  <a:pt x="82" y="200"/>
                  <a:pt x="82" y="200"/>
                  <a:pt x="82" y="200"/>
                </a:cubicBezTo>
                <a:cubicBezTo>
                  <a:pt x="82" y="246"/>
                  <a:pt x="82" y="246"/>
                  <a:pt x="82" y="246"/>
                </a:cubicBezTo>
                <a:cubicBezTo>
                  <a:pt x="82" y="253"/>
                  <a:pt x="84" y="259"/>
                  <a:pt x="89" y="263"/>
                </a:cubicBezTo>
                <a:cubicBezTo>
                  <a:pt x="89" y="263"/>
                  <a:pt x="89" y="263"/>
                  <a:pt x="89" y="263"/>
                </a:cubicBezTo>
                <a:cubicBezTo>
                  <a:pt x="93" y="267"/>
                  <a:pt x="99" y="270"/>
                  <a:pt x="105" y="270"/>
                </a:cubicBezTo>
                <a:cubicBezTo>
                  <a:pt x="233" y="270"/>
                  <a:pt x="233" y="270"/>
                  <a:pt x="233" y="270"/>
                </a:cubicBezTo>
                <a:cubicBezTo>
                  <a:pt x="239" y="270"/>
                  <a:pt x="245" y="267"/>
                  <a:pt x="249" y="263"/>
                </a:cubicBezTo>
                <a:cubicBezTo>
                  <a:pt x="249" y="263"/>
                  <a:pt x="249" y="263"/>
                  <a:pt x="249" y="263"/>
                </a:cubicBezTo>
                <a:cubicBezTo>
                  <a:pt x="253" y="259"/>
                  <a:pt x="256" y="253"/>
                  <a:pt x="256" y="246"/>
                </a:cubicBezTo>
                <a:cubicBezTo>
                  <a:pt x="256" y="200"/>
                  <a:pt x="256" y="200"/>
                  <a:pt x="256" y="200"/>
                </a:cubicBezTo>
                <a:close/>
                <a:moveTo>
                  <a:pt x="236" y="165"/>
                </a:moveTo>
                <a:cubicBezTo>
                  <a:pt x="254" y="165"/>
                  <a:pt x="254" y="165"/>
                  <a:pt x="254" y="165"/>
                </a:cubicBezTo>
                <a:cubicBezTo>
                  <a:pt x="255" y="165"/>
                  <a:pt x="255" y="165"/>
                  <a:pt x="256" y="165"/>
                </a:cubicBezTo>
                <a:cubicBezTo>
                  <a:pt x="256" y="119"/>
                  <a:pt x="256" y="119"/>
                  <a:pt x="256" y="119"/>
                </a:cubicBezTo>
                <a:cubicBezTo>
                  <a:pt x="256" y="113"/>
                  <a:pt x="253" y="107"/>
                  <a:pt x="249" y="103"/>
                </a:cubicBezTo>
                <a:cubicBezTo>
                  <a:pt x="245" y="98"/>
                  <a:pt x="239" y="96"/>
                  <a:pt x="233" y="96"/>
                </a:cubicBezTo>
                <a:cubicBezTo>
                  <a:pt x="105" y="96"/>
                  <a:pt x="105" y="96"/>
                  <a:pt x="105" y="96"/>
                </a:cubicBezTo>
                <a:cubicBezTo>
                  <a:pt x="99" y="96"/>
                  <a:pt x="93" y="98"/>
                  <a:pt x="89" y="103"/>
                </a:cubicBezTo>
                <a:cubicBezTo>
                  <a:pt x="84" y="107"/>
                  <a:pt x="82" y="113"/>
                  <a:pt x="82" y="119"/>
                </a:cubicBezTo>
                <a:cubicBezTo>
                  <a:pt x="82" y="165"/>
                  <a:pt x="82" y="165"/>
                  <a:pt x="82" y="165"/>
                </a:cubicBezTo>
                <a:cubicBezTo>
                  <a:pt x="102" y="165"/>
                  <a:pt x="102" y="165"/>
                  <a:pt x="102" y="165"/>
                </a:cubicBezTo>
                <a:cubicBezTo>
                  <a:pt x="102" y="134"/>
                  <a:pt x="102" y="134"/>
                  <a:pt x="102" y="134"/>
                </a:cubicBezTo>
                <a:cubicBezTo>
                  <a:pt x="102" y="129"/>
                  <a:pt x="104" y="124"/>
                  <a:pt x="107" y="121"/>
                </a:cubicBezTo>
                <a:cubicBezTo>
                  <a:pt x="111" y="118"/>
                  <a:pt x="115" y="116"/>
                  <a:pt x="120" y="116"/>
                </a:cubicBezTo>
                <a:cubicBezTo>
                  <a:pt x="217" y="116"/>
                  <a:pt x="217" y="116"/>
                  <a:pt x="217" y="116"/>
                </a:cubicBezTo>
                <a:cubicBezTo>
                  <a:pt x="222" y="116"/>
                  <a:pt x="227" y="118"/>
                  <a:pt x="230" y="121"/>
                </a:cubicBezTo>
                <a:cubicBezTo>
                  <a:pt x="230" y="121"/>
                  <a:pt x="230" y="121"/>
                  <a:pt x="230" y="121"/>
                </a:cubicBezTo>
                <a:cubicBezTo>
                  <a:pt x="234" y="124"/>
                  <a:pt x="236" y="129"/>
                  <a:pt x="236" y="134"/>
                </a:cubicBezTo>
                <a:cubicBezTo>
                  <a:pt x="236" y="165"/>
                  <a:pt x="236" y="165"/>
                  <a:pt x="236" y="165"/>
                </a:cubicBezTo>
                <a:close/>
                <a:moveTo>
                  <a:pt x="82" y="191"/>
                </a:moveTo>
                <a:cubicBezTo>
                  <a:pt x="102" y="191"/>
                  <a:pt x="102" y="191"/>
                  <a:pt x="102" y="191"/>
                </a:cubicBezTo>
                <a:cubicBezTo>
                  <a:pt x="102" y="175"/>
                  <a:pt x="102" y="175"/>
                  <a:pt x="102" y="175"/>
                </a:cubicBezTo>
                <a:cubicBezTo>
                  <a:pt x="82" y="175"/>
                  <a:pt x="82" y="175"/>
                  <a:pt x="82" y="175"/>
                </a:cubicBezTo>
                <a:cubicBezTo>
                  <a:pt x="82" y="191"/>
                  <a:pt x="82" y="191"/>
                  <a:pt x="82" y="191"/>
                </a:cubicBezTo>
                <a:close/>
                <a:moveTo>
                  <a:pt x="207" y="211"/>
                </a:moveTo>
                <a:cubicBezTo>
                  <a:pt x="201" y="211"/>
                  <a:pt x="197" y="216"/>
                  <a:pt x="197" y="221"/>
                </a:cubicBezTo>
                <a:cubicBezTo>
                  <a:pt x="197" y="227"/>
                  <a:pt x="201" y="231"/>
                  <a:pt x="207" y="231"/>
                </a:cubicBezTo>
                <a:cubicBezTo>
                  <a:pt x="213" y="231"/>
                  <a:pt x="217" y="227"/>
                  <a:pt x="217" y="221"/>
                </a:cubicBezTo>
                <a:cubicBezTo>
                  <a:pt x="217" y="216"/>
                  <a:pt x="213" y="211"/>
                  <a:pt x="207" y="211"/>
                </a:cubicBezTo>
                <a:close/>
                <a:moveTo>
                  <a:pt x="181" y="211"/>
                </a:moveTo>
                <a:cubicBezTo>
                  <a:pt x="175" y="211"/>
                  <a:pt x="171" y="216"/>
                  <a:pt x="171" y="221"/>
                </a:cubicBezTo>
                <a:cubicBezTo>
                  <a:pt x="171" y="227"/>
                  <a:pt x="175" y="231"/>
                  <a:pt x="181" y="231"/>
                </a:cubicBezTo>
                <a:cubicBezTo>
                  <a:pt x="187" y="231"/>
                  <a:pt x="191" y="227"/>
                  <a:pt x="191" y="221"/>
                </a:cubicBezTo>
                <a:cubicBezTo>
                  <a:pt x="191" y="216"/>
                  <a:pt x="187" y="211"/>
                  <a:pt x="181" y="211"/>
                </a:cubicBezTo>
                <a:close/>
                <a:moveTo>
                  <a:pt x="155" y="211"/>
                </a:moveTo>
                <a:cubicBezTo>
                  <a:pt x="149" y="211"/>
                  <a:pt x="145" y="216"/>
                  <a:pt x="145" y="221"/>
                </a:cubicBezTo>
                <a:cubicBezTo>
                  <a:pt x="145" y="227"/>
                  <a:pt x="149" y="231"/>
                  <a:pt x="155" y="231"/>
                </a:cubicBezTo>
                <a:cubicBezTo>
                  <a:pt x="161" y="231"/>
                  <a:pt x="165" y="227"/>
                  <a:pt x="165" y="221"/>
                </a:cubicBezTo>
                <a:cubicBezTo>
                  <a:pt x="165" y="216"/>
                  <a:pt x="161" y="211"/>
                  <a:pt x="155" y="211"/>
                </a:cubicBezTo>
                <a:close/>
                <a:moveTo>
                  <a:pt x="129" y="211"/>
                </a:moveTo>
                <a:cubicBezTo>
                  <a:pt x="124" y="211"/>
                  <a:pt x="119" y="216"/>
                  <a:pt x="119" y="221"/>
                </a:cubicBezTo>
                <a:cubicBezTo>
                  <a:pt x="119" y="227"/>
                  <a:pt x="124" y="231"/>
                  <a:pt x="129" y="231"/>
                </a:cubicBezTo>
                <a:cubicBezTo>
                  <a:pt x="135" y="231"/>
                  <a:pt x="139" y="227"/>
                  <a:pt x="139" y="221"/>
                </a:cubicBezTo>
                <a:cubicBezTo>
                  <a:pt x="139" y="216"/>
                  <a:pt x="135" y="211"/>
                  <a:pt x="129" y="211"/>
                </a:cubicBezTo>
                <a:close/>
                <a:moveTo>
                  <a:pt x="207" y="186"/>
                </a:moveTo>
                <a:cubicBezTo>
                  <a:pt x="201" y="186"/>
                  <a:pt x="197" y="190"/>
                  <a:pt x="197" y="196"/>
                </a:cubicBezTo>
                <a:cubicBezTo>
                  <a:pt x="197" y="202"/>
                  <a:pt x="201" y="206"/>
                  <a:pt x="207" y="206"/>
                </a:cubicBezTo>
                <a:cubicBezTo>
                  <a:pt x="213" y="206"/>
                  <a:pt x="217" y="202"/>
                  <a:pt x="217" y="196"/>
                </a:cubicBezTo>
                <a:cubicBezTo>
                  <a:pt x="217" y="190"/>
                  <a:pt x="213" y="186"/>
                  <a:pt x="207" y="186"/>
                </a:cubicBezTo>
                <a:close/>
                <a:moveTo>
                  <a:pt x="181" y="186"/>
                </a:moveTo>
                <a:cubicBezTo>
                  <a:pt x="175" y="186"/>
                  <a:pt x="171" y="190"/>
                  <a:pt x="171" y="196"/>
                </a:cubicBezTo>
                <a:cubicBezTo>
                  <a:pt x="171" y="202"/>
                  <a:pt x="175" y="206"/>
                  <a:pt x="181" y="206"/>
                </a:cubicBezTo>
                <a:cubicBezTo>
                  <a:pt x="187" y="206"/>
                  <a:pt x="191" y="202"/>
                  <a:pt x="191" y="196"/>
                </a:cubicBezTo>
                <a:cubicBezTo>
                  <a:pt x="191" y="190"/>
                  <a:pt x="187" y="186"/>
                  <a:pt x="181" y="186"/>
                </a:cubicBezTo>
                <a:close/>
                <a:moveTo>
                  <a:pt x="155" y="186"/>
                </a:moveTo>
                <a:cubicBezTo>
                  <a:pt x="149" y="186"/>
                  <a:pt x="145" y="190"/>
                  <a:pt x="145" y="196"/>
                </a:cubicBezTo>
                <a:cubicBezTo>
                  <a:pt x="145" y="202"/>
                  <a:pt x="149" y="206"/>
                  <a:pt x="155" y="206"/>
                </a:cubicBezTo>
                <a:cubicBezTo>
                  <a:pt x="161" y="206"/>
                  <a:pt x="165" y="202"/>
                  <a:pt x="165" y="196"/>
                </a:cubicBezTo>
                <a:cubicBezTo>
                  <a:pt x="165" y="190"/>
                  <a:pt x="161" y="186"/>
                  <a:pt x="155" y="186"/>
                </a:cubicBezTo>
                <a:close/>
                <a:moveTo>
                  <a:pt x="129" y="186"/>
                </a:moveTo>
                <a:cubicBezTo>
                  <a:pt x="124" y="186"/>
                  <a:pt x="119" y="190"/>
                  <a:pt x="119" y="196"/>
                </a:cubicBezTo>
                <a:cubicBezTo>
                  <a:pt x="119" y="202"/>
                  <a:pt x="124" y="206"/>
                  <a:pt x="129" y="206"/>
                </a:cubicBezTo>
                <a:cubicBezTo>
                  <a:pt x="135" y="206"/>
                  <a:pt x="139" y="202"/>
                  <a:pt x="139" y="196"/>
                </a:cubicBezTo>
                <a:cubicBezTo>
                  <a:pt x="139" y="190"/>
                  <a:pt x="135" y="186"/>
                  <a:pt x="129" y="186"/>
                </a:cubicBezTo>
                <a:close/>
                <a:moveTo>
                  <a:pt x="207" y="160"/>
                </a:moveTo>
                <a:cubicBezTo>
                  <a:pt x="201" y="160"/>
                  <a:pt x="197" y="165"/>
                  <a:pt x="197" y="170"/>
                </a:cubicBezTo>
                <a:cubicBezTo>
                  <a:pt x="197" y="176"/>
                  <a:pt x="201" y="181"/>
                  <a:pt x="207" y="181"/>
                </a:cubicBezTo>
                <a:cubicBezTo>
                  <a:pt x="213" y="181"/>
                  <a:pt x="217" y="176"/>
                  <a:pt x="217" y="170"/>
                </a:cubicBezTo>
                <a:cubicBezTo>
                  <a:pt x="217" y="165"/>
                  <a:pt x="213" y="160"/>
                  <a:pt x="207" y="160"/>
                </a:cubicBezTo>
                <a:close/>
                <a:moveTo>
                  <a:pt x="181" y="160"/>
                </a:moveTo>
                <a:cubicBezTo>
                  <a:pt x="175" y="160"/>
                  <a:pt x="171" y="165"/>
                  <a:pt x="171" y="170"/>
                </a:cubicBezTo>
                <a:cubicBezTo>
                  <a:pt x="171" y="176"/>
                  <a:pt x="175" y="181"/>
                  <a:pt x="181" y="181"/>
                </a:cubicBezTo>
                <a:cubicBezTo>
                  <a:pt x="187" y="181"/>
                  <a:pt x="191" y="176"/>
                  <a:pt x="191" y="170"/>
                </a:cubicBezTo>
                <a:cubicBezTo>
                  <a:pt x="191" y="165"/>
                  <a:pt x="187" y="160"/>
                  <a:pt x="181" y="160"/>
                </a:cubicBezTo>
                <a:close/>
                <a:moveTo>
                  <a:pt x="155" y="160"/>
                </a:moveTo>
                <a:cubicBezTo>
                  <a:pt x="149" y="160"/>
                  <a:pt x="145" y="165"/>
                  <a:pt x="145" y="170"/>
                </a:cubicBezTo>
                <a:cubicBezTo>
                  <a:pt x="145" y="176"/>
                  <a:pt x="149" y="181"/>
                  <a:pt x="155" y="181"/>
                </a:cubicBezTo>
                <a:cubicBezTo>
                  <a:pt x="161" y="181"/>
                  <a:pt x="165" y="176"/>
                  <a:pt x="165" y="170"/>
                </a:cubicBezTo>
                <a:cubicBezTo>
                  <a:pt x="165" y="165"/>
                  <a:pt x="161" y="160"/>
                  <a:pt x="155" y="160"/>
                </a:cubicBezTo>
                <a:close/>
                <a:moveTo>
                  <a:pt x="129" y="160"/>
                </a:moveTo>
                <a:cubicBezTo>
                  <a:pt x="124" y="160"/>
                  <a:pt x="119" y="165"/>
                  <a:pt x="119" y="170"/>
                </a:cubicBezTo>
                <a:cubicBezTo>
                  <a:pt x="119" y="176"/>
                  <a:pt x="124" y="181"/>
                  <a:pt x="129" y="181"/>
                </a:cubicBezTo>
                <a:cubicBezTo>
                  <a:pt x="135" y="181"/>
                  <a:pt x="139" y="176"/>
                  <a:pt x="139" y="170"/>
                </a:cubicBezTo>
                <a:cubicBezTo>
                  <a:pt x="139" y="165"/>
                  <a:pt x="135" y="160"/>
                  <a:pt x="129" y="160"/>
                </a:cubicBezTo>
                <a:close/>
                <a:moveTo>
                  <a:pt x="207" y="135"/>
                </a:moveTo>
                <a:cubicBezTo>
                  <a:pt x="201" y="135"/>
                  <a:pt x="197" y="139"/>
                  <a:pt x="197" y="145"/>
                </a:cubicBezTo>
                <a:cubicBezTo>
                  <a:pt x="197" y="151"/>
                  <a:pt x="201" y="155"/>
                  <a:pt x="207" y="155"/>
                </a:cubicBezTo>
                <a:cubicBezTo>
                  <a:pt x="213" y="155"/>
                  <a:pt x="217" y="151"/>
                  <a:pt x="217" y="145"/>
                </a:cubicBezTo>
                <a:cubicBezTo>
                  <a:pt x="217" y="139"/>
                  <a:pt x="213" y="135"/>
                  <a:pt x="207" y="135"/>
                </a:cubicBezTo>
                <a:close/>
                <a:moveTo>
                  <a:pt x="181" y="135"/>
                </a:moveTo>
                <a:cubicBezTo>
                  <a:pt x="175" y="135"/>
                  <a:pt x="171" y="139"/>
                  <a:pt x="171" y="145"/>
                </a:cubicBezTo>
                <a:cubicBezTo>
                  <a:pt x="171" y="151"/>
                  <a:pt x="175" y="155"/>
                  <a:pt x="181" y="155"/>
                </a:cubicBezTo>
                <a:cubicBezTo>
                  <a:pt x="187" y="155"/>
                  <a:pt x="191" y="151"/>
                  <a:pt x="191" y="145"/>
                </a:cubicBezTo>
                <a:cubicBezTo>
                  <a:pt x="191" y="139"/>
                  <a:pt x="187" y="135"/>
                  <a:pt x="181" y="135"/>
                </a:cubicBezTo>
                <a:close/>
                <a:moveTo>
                  <a:pt x="155" y="135"/>
                </a:moveTo>
                <a:cubicBezTo>
                  <a:pt x="149" y="135"/>
                  <a:pt x="145" y="139"/>
                  <a:pt x="145" y="145"/>
                </a:cubicBezTo>
                <a:cubicBezTo>
                  <a:pt x="145" y="151"/>
                  <a:pt x="149" y="155"/>
                  <a:pt x="155" y="155"/>
                </a:cubicBezTo>
                <a:cubicBezTo>
                  <a:pt x="161" y="155"/>
                  <a:pt x="165" y="151"/>
                  <a:pt x="165" y="145"/>
                </a:cubicBezTo>
                <a:cubicBezTo>
                  <a:pt x="165" y="139"/>
                  <a:pt x="161" y="135"/>
                  <a:pt x="155" y="135"/>
                </a:cubicBezTo>
                <a:close/>
                <a:moveTo>
                  <a:pt x="129" y="135"/>
                </a:moveTo>
                <a:cubicBezTo>
                  <a:pt x="124" y="135"/>
                  <a:pt x="119" y="139"/>
                  <a:pt x="119" y="145"/>
                </a:cubicBezTo>
                <a:cubicBezTo>
                  <a:pt x="119" y="151"/>
                  <a:pt x="124" y="155"/>
                  <a:pt x="129" y="155"/>
                </a:cubicBezTo>
                <a:cubicBezTo>
                  <a:pt x="135" y="155"/>
                  <a:pt x="139" y="151"/>
                  <a:pt x="139" y="145"/>
                </a:cubicBezTo>
                <a:cubicBezTo>
                  <a:pt x="139" y="139"/>
                  <a:pt x="135" y="135"/>
                  <a:pt x="129" y="135"/>
                </a:cubicBezTo>
                <a:close/>
                <a:moveTo>
                  <a:pt x="56" y="12"/>
                </a:moveTo>
                <a:cubicBezTo>
                  <a:pt x="54" y="11"/>
                  <a:pt x="52" y="10"/>
                  <a:pt x="50" y="10"/>
                </a:cubicBezTo>
                <a:cubicBezTo>
                  <a:pt x="48" y="10"/>
                  <a:pt x="46" y="11"/>
                  <a:pt x="45" y="12"/>
                </a:cubicBezTo>
                <a:cubicBezTo>
                  <a:pt x="45" y="12"/>
                  <a:pt x="45" y="12"/>
                  <a:pt x="45" y="12"/>
                </a:cubicBezTo>
                <a:cubicBezTo>
                  <a:pt x="43" y="13"/>
                  <a:pt x="43" y="15"/>
                  <a:pt x="43" y="17"/>
                </a:cubicBezTo>
                <a:cubicBezTo>
                  <a:pt x="43" y="20"/>
                  <a:pt x="43" y="21"/>
                  <a:pt x="45" y="23"/>
                </a:cubicBezTo>
                <a:cubicBezTo>
                  <a:pt x="45" y="23"/>
                  <a:pt x="45" y="23"/>
                  <a:pt x="45" y="23"/>
                </a:cubicBezTo>
                <a:cubicBezTo>
                  <a:pt x="46" y="24"/>
                  <a:pt x="48" y="25"/>
                  <a:pt x="50" y="25"/>
                </a:cubicBezTo>
                <a:cubicBezTo>
                  <a:pt x="52" y="25"/>
                  <a:pt x="54" y="24"/>
                  <a:pt x="56" y="23"/>
                </a:cubicBezTo>
                <a:cubicBezTo>
                  <a:pt x="56" y="23"/>
                  <a:pt x="56" y="23"/>
                  <a:pt x="56" y="23"/>
                </a:cubicBezTo>
                <a:cubicBezTo>
                  <a:pt x="57" y="21"/>
                  <a:pt x="58" y="20"/>
                  <a:pt x="58" y="17"/>
                </a:cubicBezTo>
                <a:cubicBezTo>
                  <a:pt x="58" y="15"/>
                  <a:pt x="57" y="13"/>
                  <a:pt x="56"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pt-BR"/>
          </a:p>
        </p:txBody>
      </p:sp>
      <p:cxnSp>
        <p:nvCxnSpPr>
          <p:cNvPr id="149" name="Conector reto 148"/>
          <p:cNvCxnSpPr/>
          <p:nvPr/>
        </p:nvCxnSpPr>
        <p:spPr>
          <a:xfrm>
            <a:off x="8981440" y="4069731"/>
            <a:ext cx="1496723" cy="0"/>
          </a:xfrm>
          <a:prstGeom prst="line">
            <a:avLst/>
          </a:prstGeom>
          <a:ln w="101600">
            <a:solidFill>
              <a:srgbClr val="ECC520"/>
            </a:solidFill>
          </a:ln>
        </p:spPr>
        <p:style>
          <a:lnRef idx="1">
            <a:schemeClr val="accent1"/>
          </a:lnRef>
          <a:fillRef idx="0">
            <a:schemeClr val="accent1"/>
          </a:fillRef>
          <a:effectRef idx="0">
            <a:schemeClr val="accent1"/>
          </a:effectRef>
          <a:fontRef idx="minor">
            <a:schemeClr val="tx1"/>
          </a:fontRef>
        </p:style>
      </p:cxnSp>
      <p:grpSp>
        <p:nvGrpSpPr>
          <p:cNvPr id="207" name="Agrupar 206"/>
          <p:cNvGrpSpPr/>
          <p:nvPr/>
        </p:nvGrpSpPr>
        <p:grpSpPr>
          <a:xfrm>
            <a:off x="8981871" y="4348204"/>
            <a:ext cx="1470067" cy="1472200"/>
            <a:chOff x="1588" y="0"/>
            <a:chExt cx="1095374" cy="1096963"/>
          </a:xfrm>
          <a:solidFill>
            <a:schemeClr val="bg1">
              <a:alpha val="30000"/>
            </a:schemeClr>
          </a:solidFill>
        </p:grpSpPr>
        <p:sp>
          <p:nvSpPr>
            <p:cNvPr id="153" name="Freeform 70"/>
            <p:cNvSpPr>
              <a:spLocks noEditPoints="1"/>
            </p:cNvSpPr>
            <p:nvPr/>
          </p:nvSpPr>
          <p:spPr bwMode="auto">
            <a:xfrm>
              <a:off x="1588" y="0"/>
              <a:ext cx="1095374" cy="1096963"/>
            </a:xfrm>
            <a:custGeom>
              <a:avLst/>
              <a:gdLst>
                <a:gd name="T0" fmla="*/ 690 w 690"/>
                <a:gd name="T1" fmla="*/ 691 h 691"/>
                <a:gd name="T2" fmla="*/ 0 w 690"/>
                <a:gd name="T3" fmla="*/ 691 h 691"/>
                <a:gd name="T4" fmla="*/ 0 w 690"/>
                <a:gd name="T5" fmla="*/ 0 h 691"/>
                <a:gd name="T6" fmla="*/ 690 w 690"/>
                <a:gd name="T7" fmla="*/ 0 h 691"/>
                <a:gd name="T8" fmla="*/ 690 w 690"/>
                <a:gd name="T9" fmla="*/ 691 h 691"/>
                <a:gd name="T10" fmla="*/ 22 w 690"/>
                <a:gd name="T11" fmla="*/ 669 h 691"/>
                <a:gd name="T12" fmla="*/ 668 w 690"/>
                <a:gd name="T13" fmla="*/ 669 h 691"/>
                <a:gd name="T14" fmla="*/ 668 w 690"/>
                <a:gd name="T15" fmla="*/ 22 h 691"/>
                <a:gd name="T16" fmla="*/ 22 w 690"/>
                <a:gd name="T17" fmla="*/ 22 h 691"/>
                <a:gd name="T18" fmla="*/ 22 w 690"/>
                <a:gd name="T19" fmla="*/ 669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0" h="691">
                  <a:moveTo>
                    <a:pt x="690" y="691"/>
                  </a:moveTo>
                  <a:lnTo>
                    <a:pt x="0" y="691"/>
                  </a:lnTo>
                  <a:lnTo>
                    <a:pt x="0" y="0"/>
                  </a:lnTo>
                  <a:lnTo>
                    <a:pt x="690" y="0"/>
                  </a:lnTo>
                  <a:lnTo>
                    <a:pt x="690" y="691"/>
                  </a:lnTo>
                  <a:close/>
                  <a:moveTo>
                    <a:pt x="22" y="669"/>
                  </a:moveTo>
                  <a:lnTo>
                    <a:pt x="668" y="669"/>
                  </a:lnTo>
                  <a:lnTo>
                    <a:pt x="668" y="22"/>
                  </a:lnTo>
                  <a:lnTo>
                    <a:pt x="22" y="22"/>
                  </a:lnTo>
                  <a:lnTo>
                    <a:pt x="22" y="6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4" name="Rectangle 71"/>
            <p:cNvSpPr>
              <a:spLocks noChangeArrowheads="1"/>
            </p:cNvSpPr>
            <p:nvPr/>
          </p:nvSpPr>
          <p:spPr bwMode="auto">
            <a:xfrm>
              <a:off x="55679" y="136525"/>
              <a:ext cx="996454" cy="4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5" name="Rectangle 72"/>
            <p:cNvSpPr>
              <a:spLocks noChangeArrowheads="1"/>
            </p:cNvSpPr>
            <p:nvPr/>
          </p:nvSpPr>
          <p:spPr bwMode="auto">
            <a:xfrm>
              <a:off x="69850" y="682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6" name="Rectangle 73"/>
            <p:cNvSpPr>
              <a:spLocks noChangeArrowheads="1"/>
            </p:cNvSpPr>
            <p:nvPr/>
          </p:nvSpPr>
          <p:spPr bwMode="auto">
            <a:xfrm>
              <a:off x="138113" y="682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7" name="Rectangle 74"/>
            <p:cNvSpPr>
              <a:spLocks noChangeArrowheads="1"/>
            </p:cNvSpPr>
            <p:nvPr/>
          </p:nvSpPr>
          <p:spPr bwMode="auto">
            <a:xfrm>
              <a:off x="206375" y="682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9" name="Rectangle 76"/>
            <p:cNvSpPr>
              <a:spLocks noChangeArrowheads="1"/>
            </p:cNvSpPr>
            <p:nvPr/>
          </p:nvSpPr>
          <p:spPr bwMode="auto">
            <a:xfrm>
              <a:off x="344488" y="68263"/>
              <a:ext cx="684212"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0" name="Freeform 77"/>
            <p:cNvSpPr>
              <a:spLocks noEditPoints="1"/>
            </p:cNvSpPr>
            <p:nvPr/>
          </p:nvSpPr>
          <p:spPr bwMode="auto">
            <a:xfrm>
              <a:off x="258763" y="393700"/>
              <a:ext cx="581025" cy="446088"/>
            </a:xfrm>
            <a:custGeom>
              <a:avLst/>
              <a:gdLst>
                <a:gd name="T0" fmla="*/ 132 w 136"/>
                <a:gd name="T1" fmla="*/ 104 h 104"/>
                <a:gd name="T2" fmla="*/ 4 w 136"/>
                <a:gd name="T3" fmla="*/ 104 h 104"/>
                <a:gd name="T4" fmla="*/ 0 w 136"/>
                <a:gd name="T5" fmla="*/ 102 h 104"/>
                <a:gd name="T6" fmla="*/ 1 w 136"/>
                <a:gd name="T7" fmla="*/ 98 h 104"/>
                <a:gd name="T8" fmla="*/ 65 w 136"/>
                <a:gd name="T9" fmla="*/ 2 h 104"/>
                <a:gd name="T10" fmla="*/ 71 w 136"/>
                <a:gd name="T11" fmla="*/ 2 h 104"/>
                <a:gd name="T12" fmla="*/ 135 w 136"/>
                <a:gd name="T13" fmla="*/ 98 h 104"/>
                <a:gd name="T14" fmla="*/ 136 w 136"/>
                <a:gd name="T15" fmla="*/ 102 h 104"/>
                <a:gd name="T16" fmla="*/ 132 w 136"/>
                <a:gd name="T17" fmla="*/ 104 h 104"/>
                <a:gd name="T18" fmla="*/ 11 w 136"/>
                <a:gd name="T19" fmla="*/ 96 h 104"/>
                <a:gd name="T20" fmla="*/ 125 w 136"/>
                <a:gd name="T21" fmla="*/ 96 h 104"/>
                <a:gd name="T22" fmla="*/ 68 w 136"/>
                <a:gd name="T23" fmla="*/ 11 h 104"/>
                <a:gd name="T24" fmla="*/ 11 w 136"/>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104">
                  <a:moveTo>
                    <a:pt x="132" y="104"/>
                  </a:moveTo>
                  <a:cubicBezTo>
                    <a:pt x="4" y="104"/>
                    <a:pt x="4" y="104"/>
                    <a:pt x="4" y="104"/>
                  </a:cubicBezTo>
                  <a:cubicBezTo>
                    <a:pt x="3" y="104"/>
                    <a:pt x="1" y="103"/>
                    <a:pt x="0" y="102"/>
                  </a:cubicBezTo>
                  <a:cubicBezTo>
                    <a:pt x="0" y="101"/>
                    <a:pt x="0" y="99"/>
                    <a:pt x="1" y="98"/>
                  </a:cubicBezTo>
                  <a:cubicBezTo>
                    <a:pt x="65" y="2"/>
                    <a:pt x="65" y="2"/>
                    <a:pt x="65" y="2"/>
                  </a:cubicBezTo>
                  <a:cubicBezTo>
                    <a:pt x="66" y="0"/>
                    <a:pt x="70" y="0"/>
                    <a:pt x="71" y="2"/>
                  </a:cubicBezTo>
                  <a:cubicBezTo>
                    <a:pt x="135" y="98"/>
                    <a:pt x="135" y="98"/>
                    <a:pt x="135" y="98"/>
                  </a:cubicBezTo>
                  <a:cubicBezTo>
                    <a:pt x="136" y="99"/>
                    <a:pt x="136" y="101"/>
                    <a:pt x="136" y="102"/>
                  </a:cubicBezTo>
                  <a:cubicBezTo>
                    <a:pt x="135" y="103"/>
                    <a:pt x="133" y="104"/>
                    <a:pt x="132" y="104"/>
                  </a:cubicBezTo>
                  <a:close/>
                  <a:moveTo>
                    <a:pt x="11" y="96"/>
                  </a:moveTo>
                  <a:cubicBezTo>
                    <a:pt x="125" y="96"/>
                    <a:pt x="125" y="96"/>
                    <a:pt x="125" y="96"/>
                  </a:cubicBezTo>
                  <a:cubicBezTo>
                    <a:pt x="68" y="11"/>
                    <a:pt x="68" y="11"/>
                    <a:pt x="68" y="11"/>
                  </a:cubicBezTo>
                  <a:lnTo>
                    <a:pt x="11"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1" name="Rectangle 78"/>
            <p:cNvSpPr>
              <a:spLocks noChangeArrowheads="1"/>
            </p:cNvSpPr>
            <p:nvPr/>
          </p:nvSpPr>
          <p:spPr bwMode="auto">
            <a:xfrm>
              <a:off x="531813" y="547688"/>
              <a:ext cx="34925"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2" name="Rectangle 79"/>
            <p:cNvSpPr>
              <a:spLocks noChangeArrowheads="1"/>
            </p:cNvSpPr>
            <p:nvPr/>
          </p:nvSpPr>
          <p:spPr bwMode="auto">
            <a:xfrm>
              <a:off x="531813" y="7366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3" name="Rectangle 80"/>
            <p:cNvSpPr>
              <a:spLocks noChangeArrowheads="1"/>
            </p:cNvSpPr>
            <p:nvPr/>
          </p:nvSpPr>
          <p:spPr bwMode="auto">
            <a:xfrm>
              <a:off x="120650"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4" name="Rectangle 81"/>
            <p:cNvSpPr>
              <a:spLocks noChangeArrowheads="1"/>
            </p:cNvSpPr>
            <p:nvPr/>
          </p:nvSpPr>
          <p:spPr bwMode="auto">
            <a:xfrm>
              <a:off x="258763"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5" name="Rectangle 82"/>
            <p:cNvSpPr>
              <a:spLocks noChangeArrowheads="1"/>
            </p:cNvSpPr>
            <p:nvPr/>
          </p:nvSpPr>
          <p:spPr bwMode="auto">
            <a:xfrm>
              <a:off x="327025"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6" name="Rectangle 83"/>
            <p:cNvSpPr>
              <a:spLocks noChangeArrowheads="1"/>
            </p:cNvSpPr>
            <p:nvPr/>
          </p:nvSpPr>
          <p:spPr bwMode="auto">
            <a:xfrm>
              <a:off x="395288"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7" name="Rectangle 84"/>
            <p:cNvSpPr>
              <a:spLocks noChangeArrowheads="1"/>
            </p:cNvSpPr>
            <p:nvPr/>
          </p:nvSpPr>
          <p:spPr bwMode="auto">
            <a:xfrm>
              <a:off x="463550"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8" name="Rectangle 85"/>
            <p:cNvSpPr>
              <a:spLocks noChangeArrowheads="1"/>
            </p:cNvSpPr>
            <p:nvPr/>
          </p:nvSpPr>
          <p:spPr bwMode="auto">
            <a:xfrm>
              <a:off x="531813"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9" name="Rectangle 86"/>
            <p:cNvSpPr>
              <a:spLocks noChangeArrowheads="1"/>
            </p:cNvSpPr>
            <p:nvPr/>
          </p:nvSpPr>
          <p:spPr bwMode="auto">
            <a:xfrm>
              <a:off x="600075"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0" name="Rectangle 87"/>
            <p:cNvSpPr>
              <a:spLocks noChangeArrowheads="1"/>
            </p:cNvSpPr>
            <p:nvPr/>
          </p:nvSpPr>
          <p:spPr bwMode="auto">
            <a:xfrm>
              <a:off x="668338"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1" name="Rectangle 88"/>
            <p:cNvSpPr>
              <a:spLocks noChangeArrowheads="1"/>
            </p:cNvSpPr>
            <p:nvPr/>
          </p:nvSpPr>
          <p:spPr bwMode="auto">
            <a:xfrm>
              <a:off x="736600" y="2571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2" name="Rectangle 89"/>
            <p:cNvSpPr>
              <a:spLocks noChangeArrowheads="1"/>
            </p:cNvSpPr>
            <p:nvPr/>
          </p:nvSpPr>
          <p:spPr bwMode="auto">
            <a:xfrm>
              <a:off x="806450"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3" name="Rectangle 90"/>
            <p:cNvSpPr>
              <a:spLocks noChangeArrowheads="1"/>
            </p:cNvSpPr>
            <p:nvPr/>
          </p:nvSpPr>
          <p:spPr bwMode="auto">
            <a:xfrm>
              <a:off x="874713"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4" name="Rectangle 91"/>
            <p:cNvSpPr>
              <a:spLocks noChangeArrowheads="1"/>
            </p:cNvSpPr>
            <p:nvPr/>
          </p:nvSpPr>
          <p:spPr bwMode="auto">
            <a:xfrm>
              <a:off x="190500"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5" name="Rectangle 92"/>
            <p:cNvSpPr>
              <a:spLocks noChangeArrowheads="1"/>
            </p:cNvSpPr>
            <p:nvPr/>
          </p:nvSpPr>
          <p:spPr bwMode="auto">
            <a:xfrm>
              <a:off x="942975" y="2571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6" name="Rectangle 93"/>
            <p:cNvSpPr>
              <a:spLocks noChangeArrowheads="1"/>
            </p:cNvSpPr>
            <p:nvPr/>
          </p:nvSpPr>
          <p:spPr bwMode="auto">
            <a:xfrm>
              <a:off x="120650"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7" name="Rectangle 94"/>
            <p:cNvSpPr>
              <a:spLocks noChangeArrowheads="1"/>
            </p:cNvSpPr>
            <p:nvPr/>
          </p:nvSpPr>
          <p:spPr bwMode="auto">
            <a:xfrm>
              <a:off x="258763"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8" name="Rectangle 95"/>
            <p:cNvSpPr>
              <a:spLocks noChangeArrowheads="1"/>
            </p:cNvSpPr>
            <p:nvPr/>
          </p:nvSpPr>
          <p:spPr bwMode="auto">
            <a:xfrm>
              <a:off x="190500"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9" name="Rectangle 96"/>
            <p:cNvSpPr>
              <a:spLocks noChangeArrowheads="1"/>
            </p:cNvSpPr>
            <p:nvPr/>
          </p:nvSpPr>
          <p:spPr bwMode="auto">
            <a:xfrm>
              <a:off x="874713"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0" name="Rectangle 97"/>
            <p:cNvSpPr>
              <a:spLocks noChangeArrowheads="1"/>
            </p:cNvSpPr>
            <p:nvPr/>
          </p:nvSpPr>
          <p:spPr bwMode="auto">
            <a:xfrm>
              <a:off x="327025"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1" name="Rectangle 98"/>
            <p:cNvSpPr>
              <a:spLocks noChangeArrowheads="1"/>
            </p:cNvSpPr>
            <p:nvPr/>
          </p:nvSpPr>
          <p:spPr bwMode="auto">
            <a:xfrm>
              <a:off x="395288"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2" name="Rectangle 99"/>
            <p:cNvSpPr>
              <a:spLocks noChangeArrowheads="1"/>
            </p:cNvSpPr>
            <p:nvPr/>
          </p:nvSpPr>
          <p:spPr bwMode="auto">
            <a:xfrm>
              <a:off x="463550"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3" name="Rectangle 100"/>
            <p:cNvSpPr>
              <a:spLocks noChangeArrowheads="1"/>
            </p:cNvSpPr>
            <p:nvPr/>
          </p:nvSpPr>
          <p:spPr bwMode="auto">
            <a:xfrm>
              <a:off x="531813"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4" name="Rectangle 101"/>
            <p:cNvSpPr>
              <a:spLocks noChangeArrowheads="1"/>
            </p:cNvSpPr>
            <p:nvPr/>
          </p:nvSpPr>
          <p:spPr bwMode="auto">
            <a:xfrm>
              <a:off x="600075"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5" name="Rectangle 102"/>
            <p:cNvSpPr>
              <a:spLocks noChangeArrowheads="1"/>
            </p:cNvSpPr>
            <p:nvPr/>
          </p:nvSpPr>
          <p:spPr bwMode="auto">
            <a:xfrm>
              <a:off x="668338"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6" name="Rectangle 103"/>
            <p:cNvSpPr>
              <a:spLocks noChangeArrowheads="1"/>
            </p:cNvSpPr>
            <p:nvPr/>
          </p:nvSpPr>
          <p:spPr bwMode="auto">
            <a:xfrm>
              <a:off x="736600" y="9429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7" name="Rectangle 104"/>
            <p:cNvSpPr>
              <a:spLocks noChangeArrowheads="1"/>
            </p:cNvSpPr>
            <p:nvPr/>
          </p:nvSpPr>
          <p:spPr bwMode="auto">
            <a:xfrm>
              <a:off x="806450"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8" name="Rectangle 105"/>
            <p:cNvSpPr>
              <a:spLocks noChangeArrowheads="1"/>
            </p:cNvSpPr>
            <p:nvPr/>
          </p:nvSpPr>
          <p:spPr bwMode="auto">
            <a:xfrm>
              <a:off x="942975" y="9429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9" name="Rectangle 106"/>
            <p:cNvSpPr>
              <a:spLocks noChangeArrowheads="1"/>
            </p:cNvSpPr>
            <p:nvPr/>
          </p:nvSpPr>
          <p:spPr bwMode="auto">
            <a:xfrm>
              <a:off x="942975" y="393700"/>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0" name="Rectangle 107"/>
            <p:cNvSpPr>
              <a:spLocks noChangeArrowheads="1"/>
            </p:cNvSpPr>
            <p:nvPr/>
          </p:nvSpPr>
          <p:spPr bwMode="auto">
            <a:xfrm>
              <a:off x="942975" y="461963"/>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1" name="Rectangle 108"/>
            <p:cNvSpPr>
              <a:spLocks noChangeArrowheads="1"/>
            </p:cNvSpPr>
            <p:nvPr/>
          </p:nvSpPr>
          <p:spPr bwMode="auto">
            <a:xfrm>
              <a:off x="942975" y="531813"/>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2" name="Rectangle 109"/>
            <p:cNvSpPr>
              <a:spLocks noChangeArrowheads="1"/>
            </p:cNvSpPr>
            <p:nvPr/>
          </p:nvSpPr>
          <p:spPr bwMode="auto">
            <a:xfrm>
              <a:off x="942975" y="600075"/>
              <a:ext cx="33337"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3" name="Rectangle 110"/>
            <p:cNvSpPr>
              <a:spLocks noChangeArrowheads="1"/>
            </p:cNvSpPr>
            <p:nvPr/>
          </p:nvSpPr>
          <p:spPr bwMode="auto">
            <a:xfrm>
              <a:off x="942975" y="668338"/>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4" name="Rectangle 111"/>
            <p:cNvSpPr>
              <a:spLocks noChangeArrowheads="1"/>
            </p:cNvSpPr>
            <p:nvPr/>
          </p:nvSpPr>
          <p:spPr bwMode="auto">
            <a:xfrm>
              <a:off x="942975" y="736600"/>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5" name="Rectangle 112"/>
            <p:cNvSpPr>
              <a:spLocks noChangeArrowheads="1"/>
            </p:cNvSpPr>
            <p:nvPr/>
          </p:nvSpPr>
          <p:spPr bwMode="auto">
            <a:xfrm>
              <a:off x="942975" y="804863"/>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6" name="Rectangle 113"/>
            <p:cNvSpPr>
              <a:spLocks noChangeArrowheads="1"/>
            </p:cNvSpPr>
            <p:nvPr/>
          </p:nvSpPr>
          <p:spPr bwMode="auto">
            <a:xfrm>
              <a:off x="942975" y="873125"/>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7" name="Rectangle 114"/>
            <p:cNvSpPr>
              <a:spLocks noChangeArrowheads="1"/>
            </p:cNvSpPr>
            <p:nvPr/>
          </p:nvSpPr>
          <p:spPr bwMode="auto">
            <a:xfrm>
              <a:off x="942975" y="325438"/>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8" name="Rectangle 115"/>
            <p:cNvSpPr>
              <a:spLocks noChangeArrowheads="1"/>
            </p:cNvSpPr>
            <p:nvPr/>
          </p:nvSpPr>
          <p:spPr bwMode="auto">
            <a:xfrm>
              <a:off x="120650" y="3937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9" name="Rectangle 116"/>
            <p:cNvSpPr>
              <a:spLocks noChangeArrowheads="1"/>
            </p:cNvSpPr>
            <p:nvPr/>
          </p:nvSpPr>
          <p:spPr bwMode="auto">
            <a:xfrm>
              <a:off x="120650" y="32543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0" name="Rectangle 117"/>
            <p:cNvSpPr>
              <a:spLocks noChangeArrowheads="1"/>
            </p:cNvSpPr>
            <p:nvPr/>
          </p:nvSpPr>
          <p:spPr bwMode="auto">
            <a:xfrm>
              <a:off x="120650" y="4619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1" name="Rectangle 118"/>
            <p:cNvSpPr>
              <a:spLocks noChangeArrowheads="1"/>
            </p:cNvSpPr>
            <p:nvPr/>
          </p:nvSpPr>
          <p:spPr bwMode="auto">
            <a:xfrm>
              <a:off x="120650" y="531813"/>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2" name="Rectangle 119"/>
            <p:cNvSpPr>
              <a:spLocks noChangeArrowheads="1"/>
            </p:cNvSpPr>
            <p:nvPr/>
          </p:nvSpPr>
          <p:spPr bwMode="auto">
            <a:xfrm>
              <a:off x="120650" y="600075"/>
              <a:ext cx="349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3" name="Rectangle 120"/>
            <p:cNvSpPr>
              <a:spLocks noChangeArrowheads="1"/>
            </p:cNvSpPr>
            <p:nvPr/>
          </p:nvSpPr>
          <p:spPr bwMode="auto">
            <a:xfrm>
              <a:off x="120650" y="668338"/>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4" name="Rectangle 121"/>
            <p:cNvSpPr>
              <a:spLocks noChangeArrowheads="1"/>
            </p:cNvSpPr>
            <p:nvPr/>
          </p:nvSpPr>
          <p:spPr bwMode="auto">
            <a:xfrm>
              <a:off x="120650" y="736600"/>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5" name="Rectangle 122"/>
            <p:cNvSpPr>
              <a:spLocks noChangeArrowheads="1"/>
            </p:cNvSpPr>
            <p:nvPr/>
          </p:nvSpPr>
          <p:spPr bwMode="auto">
            <a:xfrm>
              <a:off x="120650" y="804863"/>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06" name="Rectangle 123"/>
            <p:cNvSpPr>
              <a:spLocks noChangeArrowheads="1"/>
            </p:cNvSpPr>
            <p:nvPr/>
          </p:nvSpPr>
          <p:spPr bwMode="auto">
            <a:xfrm>
              <a:off x="120650" y="873125"/>
              <a:ext cx="349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213" name="CaixaDeTexto 212"/>
          <p:cNvSpPr txBox="1"/>
          <p:nvPr/>
        </p:nvSpPr>
        <p:spPr>
          <a:xfrm>
            <a:off x="799085" y="3360420"/>
            <a:ext cx="585216" cy="400110"/>
          </a:xfrm>
          <a:prstGeom prst="rect">
            <a:avLst/>
          </a:prstGeom>
          <a:noFill/>
        </p:spPr>
        <p:txBody>
          <a:bodyPr wrap="square" rtlCol="0">
            <a:spAutoFit/>
          </a:bodyPr>
          <a:lstStyle/>
          <a:p>
            <a:pPr algn="ctr"/>
            <a:r>
              <a:rPr lang="pt-BR" sz="2000" dirty="0">
                <a:solidFill>
                  <a:schemeClr val="bg1"/>
                </a:solidFill>
              </a:rPr>
              <a:t>+</a:t>
            </a:r>
          </a:p>
        </p:txBody>
      </p:sp>
      <p:sp>
        <p:nvSpPr>
          <p:cNvPr id="214" name="CaixaDeTexto 213"/>
          <p:cNvSpPr txBox="1"/>
          <p:nvPr/>
        </p:nvSpPr>
        <p:spPr>
          <a:xfrm>
            <a:off x="10443384" y="3822634"/>
            <a:ext cx="585216" cy="400110"/>
          </a:xfrm>
          <a:prstGeom prst="rect">
            <a:avLst/>
          </a:prstGeom>
          <a:noFill/>
        </p:spPr>
        <p:txBody>
          <a:bodyPr wrap="square" rtlCol="0">
            <a:spAutoFit/>
          </a:bodyPr>
          <a:lstStyle/>
          <a:p>
            <a:pPr algn="ctr"/>
            <a:r>
              <a:rPr lang="pt-BR" sz="2000" dirty="0">
                <a:solidFill>
                  <a:schemeClr val="bg1"/>
                </a:solidFill>
              </a:rPr>
              <a:t>+</a:t>
            </a:r>
          </a:p>
        </p:txBody>
      </p:sp>
      <p:sp>
        <p:nvSpPr>
          <p:cNvPr id="215" name="CaixaDeTexto 214"/>
          <p:cNvSpPr txBox="1"/>
          <p:nvPr/>
        </p:nvSpPr>
        <p:spPr>
          <a:xfrm>
            <a:off x="10257351" y="2951586"/>
            <a:ext cx="585216" cy="584775"/>
          </a:xfrm>
          <a:prstGeom prst="rect">
            <a:avLst/>
          </a:prstGeom>
          <a:noFill/>
        </p:spPr>
        <p:txBody>
          <a:bodyPr wrap="square" rtlCol="0">
            <a:spAutoFit/>
          </a:bodyPr>
          <a:lstStyle/>
          <a:p>
            <a:pPr algn="ctr"/>
            <a:r>
              <a:rPr lang="pt-BR" sz="3200" b="1" dirty="0">
                <a:solidFill>
                  <a:schemeClr val="bg1"/>
                </a:solidFill>
              </a:rPr>
              <a:t>+</a:t>
            </a:r>
          </a:p>
        </p:txBody>
      </p:sp>
      <p:grpSp>
        <p:nvGrpSpPr>
          <p:cNvPr id="227" name="Agrupar 226"/>
          <p:cNvGrpSpPr/>
          <p:nvPr/>
        </p:nvGrpSpPr>
        <p:grpSpPr>
          <a:xfrm>
            <a:off x="10811549" y="3271449"/>
            <a:ext cx="780055" cy="782320"/>
            <a:chOff x="6350" y="0"/>
            <a:chExt cx="1093787" cy="1096963"/>
          </a:xfrm>
          <a:solidFill>
            <a:schemeClr val="bg1">
              <a:alpha val="20000"/>
            </a:schemeClr>
          </a:solidFill>
        </p:grpSpPr>
        <p:sp>
          <p:nvSpPr>
            <p:cNvPr id="219" name="Freeform 127"/>
            <p:cNvSpPr>
              <a:spLocks/>
            </p:cNvSpPr>
            <p:nvPr/>
          </p:nvSpPr>
          <p:spPr bwMode="auto">
            <a:xfrm>
              <a:off x="6350" y="0"/>
              <a:ext cx="1093787" cy="719138"/>
            </a:xfrm>
            <a:custGeom>
              <a:avLst/>
              <a:gdLst>
                <a:gd name="T0" fmla="*/ 204 w 256"/>
                <a:gd name="T1" fmla="*/ 168 h 168"/>
                <a:gd name="T2" fmla="*/ 172 w 256"/>
                <a:gd name="T3" fmla="*/ 168 h 168"/>
                <a:gd name="T4" fmla="*/ 172 w 256"/>
                <a:gd name="T5" fmla="*/ 160 h 168"/>
                <a:gd name="T6" fmla="*/ 204 w 256"/>
                <a:gd name="T7" fmla="*/ 160 h 168"/>
                <a:gd name="T8" fmla="*/ 248 w 256"/>
                <a:gd name="T9" fmla="*/ 116 h 168"/>
                <a:gd name="T10" fmla="*/ 212 w 256"/>
                <a:gd name="T11" fmla="*/ 76 h 168"/>
                <a:gd name="T12" fmla="*/ 208 w 256"/>
                <a:gd name="T13" fmla="*/ 76 h 168"/>
                <a:gd name="T14" fmla="*/ 208 w 256"/>
                <a:gd name="T15" fmla="*/ 72 h 168"/>
                <a:gd name="T16" fmla="*/ 176 w 256"/>
                <a:gd name="T17" fmla="*/ 40 h 168"/>
                <a:gd name="T18" fmla="*/ 170 w 256"/>
                <a:gd name="T19" fmla="*/ 40 h 168"/>
                <a:gd name="T20" fmla="*/ 169 w 256"/>
                <a:gd name="T21" fmla="*/ 38 h 168"/>
                <a:gd name="T22" fmla="*/ 116 w 256"/>
                <a:gd name="T23" fmla="*/ 8 h 168"/>
                <a:gd name="T24" fmla="*/ 56 w 256"/>
                <a:gd name="T25" fmla="*/ 68 h 168"/>
                <a:gd name="T26" fmla="*/ 56 w 256"/>
                <a:gd name="T27" fmla="*/ 72 h 168"/>
                <a:gd name="T28" fmla="*/ 52 w 256"/>
                <a:gd name="T29" fmla="*/ 72 h 168"/>
                <a:gd name="T30" fmla="*/ 8 w 256"/>
                <a:gd name="T31" fmla="*/ 116 h 168"/>
                <a:gd name="T32" fmla="*/ 52 w 256"/>
                <a:gd name="T33" fmla="*/ 160 h 168"/>
                <a:gd name="T34" fmla="*/ 84 w 256"/>
                <a:gd name="T35" fmla="*/ 160 h 168"/>
                <a:gd name="T36" fmla="*/ 84 w 256"/>
                <a:gd name="T37" fmla="*/ 168 h 168"/>
                <a:gd name="T38" fmla="*/ 52 w 256"/>
                <a:gd name="T39" fmla="*/ 168 h 168"/>
                <a:gd name="T40" fmla="*/ 0 w 256"/>
                <a:gd name="T41" fmla="*/ 116 h 168"/>
                <a:gd name="T42" fmla="*/ 48 w 256"/>
                <a:gd name="T43" fmla="*/ 64 h 168"/>
                <a:gd name="T44" fmla="*/ 116 w 256"/>
                <a:gd name="T45" fmla="*/ 0 h 168"/>
                <a:gd name="T46" fmla="*/ 174 w 256"/>
                <a:gd name="T47" fmla="*/ 32 h 168"/>
                <a:gd name="T48" fmla="*/ 176 w 256"/>
                <a:gd name="T49" fmla="*/ 32 h 168"/>
                <a:gd name="T50" fmla="*/ 216 w 256"/>
                <a:gd name="T51" fmla="*/ 68 h 168"/>
                <a:gd name="T52" fmla="*/ 256 w 256"/>
                <a:gd name="T53" fmla="*/ 116 h 168"/>
                <a:gd name="T54" fmla="*/ 204 w 256"/>
                <a:gd name="T5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6" h="168">
                  <a:moveTo>
                    <a:pt x="204" y="168"/>
                  </a:moveTo>
                  <a:cubicBezTo>
                    <a:pt x="172" y="168"/>
                    <a:pt x="172" y="168"/>
                    <a:pt x="172" y="168"/>
                  </a:cubicBezTo>
                  <a:cubicBezTo>
                    <a:pt x="172" y="160"/>
                    <a:pt x="172" y="160"/>
                    <a:pt x="172" y="160"/>
                  </a:cubicBezTo>
                  <a:cubicBezTo>
                    <a:pt x="204" y="160"/>
                    <a:pt x="204" y="160"/>
                    <a:pt x="204" y="160"/>
                  </a:cubicBezTo>
                  <a:cubicBezTo>
                    <a:pt x="228" y="160"/>
                    <a:pt x="248" y="140"/>
                    <a:pt x="248" y="116"/>
                  </a:cubicBezTo>
                  <a:cubicBezTo>
                    <a:pt x="248" y="93"/>
                    <a:pt x="233" y="76"/>
                    <a:pt x="212" y="76"/>
                  </a:cubicBezTo>
                  <a:cubicBezTo>
                    <a:pt x="208" y="76"/>
                    <a:pt x="208" y="76"/>
                    <a:pt x="208" y="76"/>
                  </a:cubicBezTo>
                  <a:cubicBezTo>
                    <a:pt x="208" y="72"/>
                    <a:pt x="208" y="72"/>
                    <a:pt x="208" y="72"/>
                  </a:cubicBezTo>
                  <a:cubicBezTo>
                    <a:pt x="208" y="57"/>
                    <a:pt x="200" y="40"/>
                    <a:pt x="176" y="40"/>
                  </a:cubicBezTo>
                  <a:cubicBezTo>
                    <a:pt x="170" y="40"/>
                    <a:pt x="170" y="40"/>
                    <a:pt x="170" y="40"/>
                  </a:cubicBezTo>
                  <a:cubicBezTo>
                    <a:pt x="169" y="38"/>
                    <a:pt x="169" y="38"/>
                    <a:pt x="169" y="38"/>
                  </a:cubicBezTo>
                  <a:cubicBezTo>
                    <a:pt x="158" y="19"/>
                    <a:pt x="138" y="8"/>
                    <a:pt x="116" y="8"/>
                  </a:cubicBezTo>
                  <a:cubicBezTo>
                    <a:pt x="83" y="8"/>
                    <a:pt x="56" y="35"/>
                    <a:pt x="56" y="68"/>
                  </a:cubicBezTo>
                  <a:cubicBezTo>
                    <a:pt x="56" y="72"/>
                    <a:pt x="56" y="72"/>
                    <a:pt x="56" y="72"/>
                  </a:cubicBezTo>
                  <a:cubicBezTo>
                    <a:pt x="52" y="72"/>
                    <a:pt x="52" y="72"/>
                    <a:pt x="52" y="72"/>
                  </a:cubicBezTo>
                  <a:cubicBezTo>
                    <a:pt x="28" y="72"/>
                    <a:pt x="8" y="92"/>
                    <a:pt x="8" y="116"/>
                  </a:cubicBezTo>
                  <a:cubicBezTo>
                    <a:pt x="8" y="140"/>
                    <a:pt x="28" y="160"/>
                    <a:pt x="52" y="160"/>
                  </a:cubicBezTo>
                  <a:cubicBezTo>
                    <a:pt x="84" y="160"/>
                    <a:pt x="84" y="160"/>
                    <a:pt x="84" y="160"/>
                  </a:cubicBezTo>
                  <a:cubicBezTo>
                    <a:pt x="84" y="168"/>
                    <a:pt x="84" y="168"/>
                    <a:pt x="84" y="168"/>
                  </a:cubicBezTo>
                  <a:cubicBezTo>
                    <a:pt x="52" y="168"/>
                    <a:pt x="52" y="168"/>
                    <a:pt x="52" y="168"/>
                  </a:cubicBezTo>
                  <a:cubicBezTo>
                    <a:pt x="23" y="168"/>
                    <a:pt x="0" y="145"/>
                    <a:pt x="0" y="116"/>
                  </a:cubicBezTo>
                  <a:cubicBezTo>
                    <a:pt x="0" y="89"/>
                    <a:pt x="21" y="66"/>
                    <a:pt x="48" y="64"/>
                  </a:cubicBezTo>
                  <a:cubicBezTo>
                    <a:pt x="50" y="28"/>
                    <a:pt x="80" y="0"/>
                    <a:pt x="116" y="0"/>
                  </a:cubicBezTo>
                  <a:cubicBezTo>
                    <a:pt x="141" y="0"/>
                    <a:pt x="162" y="12"/>
                    <a:pt x="174" y="32"/>
                  </a:cubicBezTo>
                  <a:cubicBezTo>
                    <a:pt x="176" y="32"/>
                    <a:pt x="176" y="32"/>
                    <a:pt x="176" y="32"/>
                  </a:cubicBezTo>
                  <a:cubicBezTo>
                    <a:pt x="199" y="32"/>
                    <a:pt x="214" y="46"/>
                    <a:pt x="216" y="68"/>
                  </a:cubicBezTo>
                  <a:cubicBezTo>
                    <a:pt x="239" y="70"/>
                    <a:pt x="256" y="90"/>
                    <a:pt x="256" y="116"/>
                  </a:cubicBezTo>
                  <a:cubicBezTo>
                    <a:pt x="256" y="145"/>
                    <a:pt x="233" y="168"/>
                    <a:pt x="204"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0" name="Freeform 128"/>
            <p:cNvSpPr>
              <a:spLocks noEditPoints="1"/>
            </p:cNvSpPr>
            <p:nvPr/>
          </p:nvSpPr>
          <p:spPr bwMode="auto">
            <a:xfrm>
              <a:off x="279400" y="171450"/>
              <a:ext cx="547687" cy="547688"/>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128"/>
                  </a:moveTo>
                  <a:cubicBezTo>
                    <a:pt x="29" y="128"/>
                    <a:pt x="0" y="99"/>
                    <a:pt x="0" y="64"/>
                  </a:cubicBezTo>
                  <a:cubicBezTo>
                    <a:pt x="0" y="29"/>
                    <a:pt x="29" y="0"/>
                    <a:pt x="64" y="0"/>
                  </a:cubicBezTo>
                  <a:cubicBezTo>
                    <a:pt x="99" y="0"/>
                    <a:pt x="128" y="29"/>
                    <a:pt x="128" y="64"/>
                  </a:cubicBezTo>
                  <a:cubicBezTo>
                    <a:pt x="128" y="99"/>
                    <a:pt x="99" y="128"/>
                    <a:pt x="64" y="128"/>
                  </a:cubicBezTo>
                  <a:close/>
                  <a:moveTo>
                    <a:pt x="64" y="8"/>
                  </a:moveTo>
                  <a:cubicBezTo>
                    <a:pt x="33" y="8"/>
                    <a:pt x="8" y="33"/>
                    <a:pt x="8" y="64"/>
                  </a:cubicBezTo>
                  <a:cubicBezTo>
                    <a:pt x="8" y="95"/>
                    <a:pt x="33" y="120"/>
                    <a:pt x="64" y="120"/>
                  </a:cubicBezTo>
                  <a:cubicBezTo>
                    <a:pt x="95" y="120"/>
                    <a:pt x="120" y="95"/>
                    <a:pt x="120" y="64"/>
                  </a:cubicBezTo>
                  <a:cubicBezTo>
                    <a:pt x="120" y="33"/>
                    <a:pt x="95" y="8"/>
                    <a:pt x="6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1" name="Freeform 129"/>
            <p:cNvSpPr>
              <a:spLocks noEditPoints="1"/>
            </p:cNvSpPr>
            <p:nvPr/>
          </p:nvSpPr>
          <p:spPr bwMode="auto">
            <a:xfrm>
              <a:off x="365125" y="257175"/>
              <a:ext cx="376237" cy="37623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8 h 88"/>
                <a:gd name="T12" fmla="*/ 8 w 88"/>
                <a:gd name="T13" fmla="*/ 44 h 88"/>
                <a:gd name="T14" fmla="*/ 44 w 88"/>
                <a:gd name="T15" fmla="*/ 80 h 88"/>
                <a:gd name="T16" fmla="*/ 80 w 88"/>
                <a:gd name="T17" fmla="*/ 44 h 88"/>
                <a:gd name="T18" fmla="*/ 44 w 88"/>
                <a:gd name="T1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8"/>
                  </a:moveTo>
                  <a:cubicBezTo>
                    <a:pt x="24" y="8"/>
                    <a:pt x="8" y="24"/>
                    <a:pt x="8" y="44"/>
                  </a:cubicBezTo>
                  <a:cubicBezTo>
                    <a:pt x="8" y="64"/>
                    <a:pt x="24" y="80"/>
                    <a:pt x="44" y="80"/>
                  </a:cubicBezTo>
                  <a:cubicBezTo>
                    <a:pt x="64" y="80"/>
                    <a:pt x="80" y="64"/>
                    <a:pt x="80" y="44"/>
                  </a:cubicBezTo>
                  <a:cubicBezTo>
                    <a:pt x="80" y="24"/>
                    <a:pt x="64" y="8"/>
                    <a:pt x="4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2" name="Freeform 130"/>
            <p:cNvSpPr>
              <a:spLocks/>
            </p:cNvSpPr>
            <p:nvPr/>
          </p:nvSpPr>
          <p:spPr bwMode="auto">
            <a:xfrm>
              <a:off x="450850" y="342900"/>
              <a:ext cx="103187" cy="103188"/>
            </a:xfrm>
            <a:custGeom>
              <a:avLst/>
              <a:gdLst>
                <a:gd name="T0" fmla="*/ 8 w 24"/>
                <a:gd name="T1" fmla="*/ 24 h 24"/>
                <a:gd name="T2" fmla="*/ 0 w 24"/>
                <a:gd name="T3" fmla="*/ 24 h 24"/>
                <a:gd name="T4" fmla="*/ 24 w 24"/>
                <a:gd name="T5" fmla="*/ 0 h 24"/>
                <a:gd name="T6" fmla="*/ 24 w 24"/>
                <a:gd name="T7" fmla="*/ 8 h 24"/>
                <a:gd name="T8" fmla="*/ 8 w 24"/>
                <a:gd name="T9" fmla="*/ 24 h 24"/>
              </a:gdLst>
              <a:ahLst/>
              <a:cxnLst>
                <a:cxn ang="0">
                  <a:pos x="T0" y="T1"/>
                </a:cxn>
                <a:cxn ang="0">
                  <a:pos x="T2" y="T3"/>
                </a:cxn>
                <a:cxn ang="0">
                  <a:pos x="T4" y="T5"/>
                </a:cxn>
                <a:cxn ang="0">
                  <a:pos x="T6" y="T7"/>
                </a:cxn>
                <a:cxn ang="0">
                  <a:pos x="T8" y="T9"/>
                </a:cxn>
              </a:cxnLst>
              <a:rect l="0" t="0" r="r" b="b"/>
              <a:pathLst>
                <a:path w="24" h="24">
                  <a:moveTo>
                    <a:pt x="8" y="24"/>
                  </a:moveTo>
                  <a:cubicBezTo>
                    <a:pt x="0" y="24"/>
                    <a:pt x="0" y="24"/>
                    <a:pt x="0" y="24"/>
                  </a:cubicBezTo>
                  <a:cubicBezTo>
                    <a:pt x="0" y="11"/>
                    <a:pt x="11" y="0"/>
                    <a:pt x="24" y="0"/>
                  </a:cubicBezTo>
                  <a:cubicBezTo>
                    <a:pt x="24" y="8"/>
                    <a:pt x="24" y="8"/>
                    <a:pt x="24" y="8"/>
                  </a:cubicBezTo>
                  <a:cubicBezTo>
                    <a:pt x="15" y="8"/>
                    <a:pt x="8" y="15"/>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3" name="Freeform 131"/>
            <p:cNvSpPr>
              <a:spLocks/>
            </p:cNvSpPr>
            <p:nvPr/>
          </p:nvSpPr>
          <p:spPr bwMode="auto">
            <a:xfrm>
              <a:off x="468313" y="685800"/>
              <a:ext cx="169862" cy="411163"/>
            </a:xfrm>
            <a:custGeom>
              <a:avLst/>
              <a:gdLst>
                <a:gd name="T0" fmla="*/ 20 w 40"/>
                <a:gd name="T1" fmla="*/ 96 h 96"/>
                <a:gd name="T2" fmla="*/ 0 w 40"/>
                <a:gd name="T3" fmla="*/ 76 h 96"/>
                <a:gd name="T4" fmla="*/ 0 w 40"/>
                <a:gd name="T5" fmla="*/ 0 h 96"/>
                <a:gd name="T6" fmla="*/ 8 w 40"/>
                <a:gd name="T7" fmla="*/ 0 h 96"/>
                <a:gd name="T8" fmla="*/ 8 w 40"/>
                <a:gd name="T9" fmla="*/ 76 h 96"/>
                <a:gd name="T10" fmla="*/ 20 w 40"/>
                <a:gd name="T11" fmla="*/ 88 h 96"/>
                <a:gd name="T12" fmla="*/ 32 w 40"/>
                <a:gd name="T13" fmla="*/ 76 h 96"/>
                <a:gd name="T14" fmla="*/ 32 w 40"/>
                <a:gd name="T15" fmla="*/ 0 h 96"/>
                <a:gd name="T16" fmla="*/ 40 w 40"/>
                <a:gd name="T17" fmla="*/ 0 h 96"/>
                <a:gd name="T18" fmla="*/ 40 w 40"/>
                <a:gd name="T19" fmla="*/ 76 h 96"/>
                <a:gd name="T20" fmla="*/ 20 w 40"/>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96">
                  <a:moveTo>
                    <a:pt x="20" y="96"/>
                  </a:moveTo>
                  <a:cubicBezTo>
                    <a:pt x="9" y="96"/>
                    <a:pt x="0" y="87"/>
                    <a:pt x="0" y="76"/>
                  </a:cubicBezTo>
                  <a:cubicBezTo>
                    <a:pt x="0" y="0"/>
                    <a:pt x="0" y="0"/>
                    <a:pt x="0" y="0"/>
                  </a:cubicBezTo>
                  <a:cubicBezTo>
                    <a:pt x="8" y="0"/>
                    <a:pt x="8" y="0"/>
                    <a:pt x="8" y="0"/>
                  </a:cubicBezTo>
                  <a:cubicBezTo>
                    <a:pt x="8" y="76"/>
                    <a:pt x="8" y="76"/>
                    <a:pt x="8" y="76"/>
                  </a:cubicBezTo>
                  <a:cubicBezTo>
                    <a:pt x="8" y="83"/>
                    <a:pt x="13" y="88"/>
                    <a:pt x="20" y="88"/>
                  </a:cubicBezTo>
                  <a:cubicBezTo>
                    <a:pt x="27" y="88"/>
                    <a:pt x="32" y="83"/>
                    <a:pt x="32" y="76"/>
                  </a:cubicBezTo>
                  <a:cubicBezTo>
                    <a:pt x="32" y="0"/>
                    <a:pt x="32" y="0"/>
                    <a:pt x="32" y="0"/>
                  </a:cubicBezTo>
                  <a:cubicBezTo>
                    <a:pt x="40" y="0"/>
                    <a:pt x="40" y="0"/>
                    <a:pt x="40" y="0"/>
                  </a:cubicBezTo>
                  <a:cubicBezTo>
                    <a:pt x="40" y="76"/>
                    <a:pt x="40" y="76"/>
                    <a:pt x="40" y="76"/>
                  </a:cubicBezTo>
                  <a:cubicBezTo>
                    <a:pt x="40" y="87"/>
                    <a:pt x="31"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4" name="Rectangle 132"/>
            <p:cNvSpPr>
              <a:spLocks noChangeArrowheads="1"/>
            </p:cNvSpPr>
            <p:nvPr/>
          </p:nvSpPr>
          <p:spPr bwMode="auto">
            <a:xfrm>
              <a:off x="536575" y="822325"/>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5" name="Rectangle 133"/>
            <p:cNvSpPr>
              <a:spLocks noChangeArrowheads="1"/>
            </p:cNvSpPr>
            <p:nvPr/>
          </p:nvSpPr>
          <p:spPr bwMode="auto">
            <a:xfrm>
              <a:off x="536575" y="890588"/>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6" name="Rectangle 134"/>
            <p:cNvSpPr>
              <a:spLocks noChangeArrowheads="1"/>
            </p:cNvSpPr>
            <p:nvPr/>
          </p:nvSpPr>
          <p:spPr bwMode="auto">
            <a:xfrm>
              <a:off x="536575" y="958850"/>
              <a:ext cx="33337"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36" name="Retângulo 2">
            <a:extLst>
              <a:ext uri="{FF2B5EF4-FFF2-40B4-BE49-F238E27FC236}">
                <a16:creationId xmlns:a16="http://schemas.microsoft.com/office/drawing/2014/main" id="{D33B8B77-DC47-4A28-BA16-5595A585E98F}"/>
              </a:ext>
            </a:extLst>
          </p:cNvPr>
          <p:cNvSpPr/>
          <p:nvPr/>
        </p:nvSpPr>
        <p:spPr>
          <a:xfrm>
            <a:off x="5840" y="20194"/>
            <a:ext cx="12191999" cy="7137647"/>
          </a:xfrm>
          <a:prstGeom prst="rect">
            <a:avLst/>
          </a:prstGeom>
          <a:solidFill>
            <a:srgbClr val="45A56A">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 </a:t>
            </a:r>
          </a:p>
        </p:txBody>
      </p:sp>
      <p:pic>
        <p:nvPicPr>
          <p:cNvPr id="2" name="Picture 1">
            <a:extLst>
              <a:ext uri="{FF2B5EF4-FFF2-40B4-BE49-F238E27FC236}">
                <a16:creationId xmlns:a16="http://schemas.microsoft.com/office/drawing/2014/main" id="{EF076C72-1C2B-42C1-81FA-1BB563A00C4E}"/>
              </a:ext>
            </a:extLst>
          </p:cNvPr>
          <p:cNvPicPr>
            <a:picLocks noChangeAspect="1"/>
          </p:cNvPicPr>
          <p:nvPr/>
        </p:nvPicPr>
        <p:blipFill>
          <a:blip r:embed="rId2"/>
          <a:stretch>
            <a:fillRect/>
          </a:stretch>
        </p:blipFill>
        <p:spPr>
          <a:xfrm rot="20481272">
            <a:off x="93738" y="5041117"/>
            <a:ext cx="4047884" cy="1421353"/>
          </a:xfrm>
          <a:prstGeom prst="rect">
            <a:avLst/>
          </a:prstGeom>
        </p:spPr>
      </p:pic>
      <p:sp>
        <p:nvSpPr>
          <p:cNvPr id="137" name="CaixaDeTexto 115">
            <a:extLst>
              <a:ext uri="{FF2B5EF4-FFF2-40B4-BE49-F238E27FC236}">
                <a16:creationId xmlns:a16="http://schemas.microsoft.com/office/drawing/2014/main" id="{DF278D62-D5A3-4228-B008-89DC62F78164}"/>
              </a:ext>
            </a:extLst>
          </p:cNvPr>
          <p:cNvSpPr txBox="1"/>
          <p:nvPr/>
        </p:nvSpPr>
        <p:spPr>
          <a:xfrm>
            <a:off x="-31494" y="4405361"/>
            <a:ext cx="4306302" cy="923330"/>
          </a:xfrm>
          <a:prstGeom prst="rect">
            <a:avLst/>
          </a:prstGeom>
          <a:noFill/>
        </p:spPr>
        <p:txBody>
          <a:bodyPr wrap="square" rtlCol="0">
            <a:spAutoFit/>
          </a:bodyPr>
          <a:lstStyle/>
          <a:p>
            <a:r>
              <a:rPr lang="en-US" b="1" dirty="0">
                <a:solidFill>
                  <a:srgbClr val="DBD610"/>
                </a:solidFill>
              </a:rPr>
              <a:t>Quantity of discarded banknotes, generates the high cost of taxes and the worst is not recycled</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40" name="Agrupar 31">
            <a:extLst>
              <a:ext uri="{FF2B5EF4-FFF2-40B4-BE49-F238E27FC236}">
                <a16:creationId xmlns:a16="http://schemas.microsoft.com/office/drawing/2014/main" id="{632989D5-0ED8-40CE-B719-D2D6BDC68C0E}"/>
              </a:ext>
            </a:extLst>
          </p:cNvPr>
          <p:cNvGrpSpPr/>
          <p:nvPr/>
        </p:nvGrpSpPr>
        <p:grpSpPr>
          <a:xfrm>
            <a:off x="-43303" y="9260"/>
            <a:ext cx="6036949" cy="562613"/>
            <a:chOff x="2321754" y="4213861"/>
            <a:chExt cx="6003096" cy="648264"/>
          </a:xfrm>
        </p:grpSpPr>
        <p:sp>
          <p:nvSpPr>
            <p:cNvPr id="141" name="Paralelogramo 28">
              <a:extLst>
                <a:ext uri="{FF2B5EF4-FFF2-40B4-BE49-F238E27FC236}">
                  <a16:creationId xmlns:a16="http://schemas.microsoft.com/office/drawing/2014/main" id="{A22016C8-96A7-475D-B3EA-744F735B2622}"/>
                </a:ext>
              </a:extLst>
            </p:cNvPr>
            <p:cNvSpPr/>
            <p:nvPr/>
          </p:nvSpPr>
          <p:spPr>
            <a:xfrm>
              <a:off x="2321754" y="4213861"/>
              <a:ext cx="5576086" cy="648264"/>
            </a:xfrm>
            <a:prstGeom prst="parallelogram">
              <a:avLst>
                <a:gd name="adj" fmla="val 98773"/>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Paralelogramo 29">
              <a:extLst>
                <a:ext uri="{FF2B5EF4-FFF2-40B4-BE49-F238E27FC236}">
                  <a16:creationId xmlns:a16="http://schemas.microsoft.com/office/drawing/2014/main" id="{1EF2FC0B-A2B5-44FB-879B-7557120D9F76}"/>
                </a:ext>
              </a:extLst>
            </p:cNvPr>
            <p:cNvSpPr/>
            <p:nvPr/>
          </p:nvSpPr>
          <p:spPr>
            <a:xfrm>
              <a:off x="7315390" y="4213861"/>
              <a:ext cx="772713" cy="648264"/>
            </a:xfrm>
            <a:prstGeom prst="parallelogram">
              <a:avLst>
                <a:gd name="adj" fmla="val 98773"/>
              </a:avLst>
            </a:prstGeom>
            <a:solidFill>
              <a:srgbClr val="043CA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Paralelogramo 30">
              <a:extLst>
                <a:ext uri="{FF2B5EF4-FFF2-40B4-BE49-F238E27FC236}">
                  <a16:creationId xmlns:a16="http://schemas.microsoft.com/office/drawing/2014/main" id="{413A28AD-A344-418C-BC0A-5C8C68D08CB8}"/>
                </a:ext>
              </a:extLst>
            </p:cNvPr>
            <p:cNvSpPr/>
            <p:nvPr/>
          </p:nvSpPr>
          <p:spPr>
            <a:xfrm>
              <a:off x="7500175" y="4213861"/>
              <a:ext cx="824675" cy="648264"/>
            </a:xfrm>
            <a:prstGeom prst="parallelogram">
              <a:avLst>
                <a:gd name="adj" fmla="val 98773"/>
              </a:avLst>
            </a:prstGeom>
            <a:solidFill>
              <a:srgbClr val="043CAC">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9" name="CaixaDeTexto 48">
            <a:extLst>
              <a:ext uri="{FF2B5EF4-FFF2-40B4-BE49-F238E27FC236}">
                <a16:creationId xmlns:a16="http://schemas.microsoft.com/office/drawing/2014/main" id="{8C3EE758-A1C2-4DF2-8D47-B0C490E3698E}"/>
              </a:ext>
            </a:extLst>
          </p:cNvPr>
          <p:cNvSpPr txBox="1"/>
          <p:nvPr/>
        </p:nvSpPr>
        <p:spPr>
          <a:xfrm>
            <a:off x="998444" y="28127"/>
            <a:ext cx="4835404" cy="427425"/>
          </a:xfrm>
          <a:prstGeom prst="rect">
            <a:avLst/>
          </a:prstGeom>
          <a:noFill/>
        </p:spPr>
        <p:txBody>
          <a:bodyPr wrap="square" rtlCol="0">
            <a:spAutoFit/>
          </a:bodyPr>
          <a:lstStyle/>
          <a:p>
            <a:pPr>
              <a:lnSpc>
                <a:spcPct val="120000"/>
              </a:lnSpc>
            </a:pPr>
            <a:r>
              <a:rPr lang="pt-BR" sz="2000" b="1" spc="1400" dirty="0">
                <a:solidFill>
                  <a:srgbClr val="DBD610"/>
                </a:solidFill>
                <a:latin typeface="Segoe UI" panose="020B0502040204020203" pitchFamily="34" charset="0"/>
                <a:ea typeface="Segoe UI" panose="020B0502040204020203" pitchFamily="34" charset="0"/>
                <a:cs typeface="Segoe UI" panose="020B0502040204020203" pitchFamily="34" charset="0"/>
              </a:rPr>
              <a:t>Brazil Facts</a:t>
            </a:r>
          </a:p>
        </p:txBody>
      </p:sp>
      <p:pic>
        <p:nvPicPr>
          <p:cNvPr id="4" name="Picture 3">
            <a:extLst>
              <a:ext uri="{FF2B5EF4-FFF2-40B4-BE49-F238E27FC236}">
                <a16:creationId xmlns:a16="http://schemas.microsoft.com/office/drawing/2014/main" id="{832734C4-59B3-40A5-A606-DB321CE43DB3}"/>
              </a:ext>
            </a:extLst>
          </p:cNvPr>
          <p:cNvPicPr>
            <a:picLocks noChangeAspect="1"/>
          </p:cNvPicPr>
          <p:nvPr/>
        </p:nvPicPr>
        <p:blipFill>
          <a:blip r:embed="rId3"/>
          <a:stretch>
            <a:fillRect/>
          </a:stretch>
        </p:blipFill>
        <p:spPr>
          <a:xfrm>
            <a:off x="3854429" y="5651526"/>
            <a:ext cx="4127281" cy="1414243"/>
          </a:xfrm>
          <a:prstGeom prst="rect">
            <a:avLst/>
          </a:prstGeom>
        </p:spPr>
      </p:pic>
      <p:sp>
        <p:nvSpPr>
          <p:cNvPr id="146" name="CaixaDeTexto 115">
            <a:extLst>
              <a:ext uri="{FF2B5EF4-FFF2-40B4-BE49-F238E27FC236}">
                <a16:creationId xmlns:a16="http://schemas.microsoft.com/office/drawing/2014/main" id="{4A7E6373-5CD0-4EF3-B7D5-2B9A5B4F4106}"/>
              </a:ext>
            </a:extLst>
          </p:cNvPr>
          <p:cNvSpPr txBox="1"/>
          <p:nvPr/>
        </p:nvSpPr>
        <p:spPr>
          <a:xfrm>
            <a:off x="4170426" y="5046071"/>
            <a:ext cx="2982580" cy="646331"/>
          </a:xfrm>
          <a:prstGeom prst="rect">
            <a:avLst/>
          </a:prstGeom>
          <a:noFill/>
        </p:spPr>
        <p:txBody>
          <a:bodyPr wrap="square" rtlCol="0">
            <a:spAutoFit/>
          </a:bodyPr>
          <a:lstStyle/>
          <a:p>
            <a:r>
              <a:rPr lang="en-US" b="1" dirty="0">
                <a:solidFill>
                  <a:srgbClr val="FFFF00"/>
                </a:solidFill>
              </a:rPr>
              <a:t>High cost of manufacturing, Delay, Lack of competition</a:t>
            </a:r>
            <a:endParaRPr lang="pt-BR" sz="1500" b="1" i="1" dirty="0">
              <a:solidFill>
                <a:srgbClr val="FFFF00"/>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56F47EF9-349D-4591-AC4B-5F842E35C354}"/>
              </a:ext>
            </a:extLst>
          </p:cNvPr>
          <p:cNvPicPr>
            <a:picLocks noChangeAspect="1"/>
          </p:cNvPicPr>
          <p:nvPr/>
        </p:nvPicPr>
        <p:blipFill>
          <a:blip r:embed="rId4"/>
          <a:stretch>
            <a:fillRect/>
          </a:stretch>
        </p:blipFill>
        <p:spPr>
          <a:xfrm>
            <a:off x="7579037" y="5899192"/>
            <a:ext cx="4627951" cy="767311"/>
          </a:xfrm>
          <a:prstGeom prst="rect">
            <a:avLst/>
          </a:prstGeom>
        </p:spPr>
      </p:pic>
      <p:sp>
        <p:nvSpPr>
          <p:cNvPr id="148" name="CaixaDeTexto 115">
            <a:extLst>
              <a:ext uri="{FF2B5EF4-FFF2-40B4-BE49-F238E27FC236}">
                <a16:creationId xmlns:a16="http://schemas.microsoft.com/office/drawing/2014/main" id="{A600633D-1E0A-4F87-B94D-6AEE503362BB}"/>
              </a:ext>
            </a:extLst>
          </p:cNvPr>
          <p:cNvSpPr txBox="1"/>
          <p:nvPr/>
        </p:nvSpPr>
        <p:spPr>
          <a:xfrm>
            <a:off x="8005557" y="6589969"/>
            <a:ext cx="4175978" cy="323165"/>
          </a:xfrm>
          <a:prstGeom prst="rect">
            <a:avLst/>
          </a:prstGeom>
          <a:noFill/>
        </p:spPr>
        <p:txBody>
          <a:bodyPr wrap="square" rtlCol="0">
            <a:spAutoFit/>
          </a:bodyPr>
          <a:lstStyle/>
          <a:p>
            <a:r>
              <a:rPr lang="en-US" sz="1500" b="1" i="1" dirty="0">
                <a:solidFill>
                  <a:srgbClr val="DBD610"/>
                </a:solidFill>
                <a:latin typeface="Segoe UI" panose="020B0502040204020203" pitchFamily="34" charset="0"/>
                <a:ea typeface="Segoe UI" panose="020B0502040204020203" pitchFamily="34" charset="0"/>
                <a:cs typeface="Segoe UI" panose="020B0502040204020203" pitchFamily="34" charset="0"/>
              </a:rPr>
              <a:t>financial loss or loss of time to change them</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A63B2535-3ECA-40BB-A289-29E1C3AA909B}"/>
              </a:ext>
            </a:extLst>
          </p:cNvPr>
          <p:cNvPicPr>
            <a:picLocks noChangeAspect="1"/>
          </p:cNvPicPr>
          <p:nvPr/>
        </p:nvPicPr>
        <p:blipFill>
          <a:blip r:embed="rId5"/>
          <a:stretch>
            <a:fillRect/>
          </a:stretch>
        </p:blipFill>
        <p:spPr>
          <a:xfrm>
            <a:off x="8269819" y="5251712"/>
            <a:ext cx="3878240" cy="597831"/>
          </a:xfrm>
          <a:prstGeom prst="rect">
            <a:avLst/>
          </a:prstGeom>
        </p:spPr>
      </p:pic>
      <p:sp>
        <p:nvSpPr>
          <p:cNvPr id="150" name="CaixaDeTexto 115">
            <a:extLst>
              <a:ext uri="{FF2B5EF4-FFF2-40B4-BE49-F238E27FC236}">
                <a16:creationId xmlns:a16="http://schemas.microsoft.com/office/drawing/2014/main" id="{F50BFECF-089C-427E-A0EE-E27533239E2D}"/>
              </a:ext>
            </a:extLst>
          </p:cNvPr>
          <p:cNvSpPr txBox="1"/>
          <p:nvPr/>
        </p:nvSpPr>
        <p:spPr>
          <a:xfrm>
            <a:off x="4168319" y="5045892"/>
            <a:ext cx="2982580" cy="646331"/>
          </a:xfrm>
          <a:prstGeom prst="rect">
            <a:avLst/>
          </a:prstGeom>
          <a:noFill/>
        </p:spPr>
        <p:txBody>
          <a:bodyPr wrap="square" rtlCol="0">
            <a:spAutoFit/>
          </a:bodyPr>
          <a:lstStyle/>
          <a:p>
            <a:r>
              <a:rPr lang="en-US" b="1" dirty="0">
                <a:solidFill>
                  <a:srgbClr val="DBD610"/>
                </a:solidFill>
              </a:rPr>
              <a:t>High cost of manufacturing, Delay, Lack of competition</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sp>
        <p:nvSpPr>
          <p:cNvPr id="151" name="CaixaDeTexto 115">
            <a:extLst>
              <a:ext uri="{FF2B5EF4-FFF2-40B4-BE49-F238E27FC236}">
                <a16:creationId xmlns:a16="http://schemas.microsoft.com/office/drawing/2014/main" id="{E9ACDBF9-AD2C-4C2D-93DB-3270CE4F2278}"/>
              </a:ext>
            </a:extLst>
          </p:cNvPr>
          <p:cNvSpPr txBox="1"/>
          <p:nvPr/>
        </p:nvSpPr>
        <p:spPr>
          <a:xfrm>
            <a:off x="8461141" y="4930001"/>
            <a:ext cx="3878240" cy="369332"/>
          </a:xfrm>
          <a:prstGeom prst="rect">
            <a:avLst/>
          </a:prstGeom>
          <a:noFill/>
        </p:spPr>
        <p:txBody>
          <a:bodyPr wrap="square" rtlCol="0">
            <a:spAutoFit/>
          </a:bodyPr>
          <a:lstStyle/>
          <a:p>
            <a:r>
              <a:rPr lang="en-US" b="1" dirty="0">
                <a:solidFill>
                  <a:srgbClr val="DBD610"/>
                </a:solidFill>
              </a:rPr>
              <a:t>the current money can not be traced</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AA68749-98C5-4D9F-91E2-8BE95DBFE468}"/>
              </a:ext>
            </a:extLst>
          </p:cNvPr>
          <p:cNvPicPr>
            <a:picLocks noChangeAspect="1"/>
          </p:cNvPicPr>
          <p:nvPr/>
        </p:nvPicPr>
        <p:blipFill>
          <a:blip r:embed="rId6"/>
          <a:stretch>
            <a:fillRect/>
          </a:stretch>
        </p:blipFill>
        <p:spPr>
          <a:xfrm>
            <a:off x="121160" y="3756430"/>
            <a:ext cx="3808528" cy="734613"/>
          </a:xfrm>
          <a:prstGeom prst="rect">
            <a:avLst/>
          </a:prstGeom>
        </p:spPr>
      </p:pic>
      <p:pic>
        <p:nvPicPr>
          <p:cNvPr id="8" name="Picture 7">
            <a:extLst>
              <a:ext uri="{FF2B5EF4-FFF2-40B4-BE49-F238E27FC236}">
                <a16:creationId xmlns:a16="http://schemas.microsoft.com/office/drawing/2014/main" id="{10F2B96D-BECA-42E2-962A-3F2817769EE1}"/>
              </a:ext>
            </a:extLst>
          </p:cNvPr>
          <p:cNvPicPr>
            <a:picLocks noChangeAspect="1"/>
          </p:cNvPicPr>
          <p:nvPr/>
        </p:nvPicPr>
        <p:blipFill>
          <a:blip r:embed="rId7"/>
          <a:stretch>
            <a:fillRect/>
          </a:stretch>
        </p:blipFill>
        <p:spPr>
          <a:xfrm>
            <a:off x="3842715" y="4290982"/>
            <a:ext cx="4662078" cy="856300"/>
          </a:xfrm>
          <a:prstGeom prst="rect">
            <a:avLst/>
          </a:prstGeom>
        </p:spPr>
      </p:pic>
      <p:pic>
        <p:nvPicPr>
          <p:cNvPr id="9" name="Picture 8">
            <a:extLst>
              <a:ext uri="{FF2B5EF4-FFF2-40B4-BE49-F238E27FC236}">
                <a16:creationId xmlns:a16="http://schemas.microsoft.com/office/drawing/2014/main" id="{B228473F-C3F8-4BDE-B5E7-5510860B134F}"/>
              </a:ext>
            </a:extLst>
          </p:cNvPr>
          <p:cNvPicPr>
            <a:picLocks noChangeAspect="1"/>
          </p:cNvPicPr>
          <p:nvPr/>
        </p:nvPicPr>
        <p:blipFill>
          <a:blip r:embed="rId8"/>
          <a:stretch>
            <a:fillRect/>
          </a:stretch>
        </p:blipFill>
        <p:spPr>
          <a:xfrm>
            <a:off x="72262" y="1116031"/>
            <a:ext cx="5569756" cy="1033975"/>
          </a:xfrm>
          <a:prstGeom prst="rect">
            <a:avLst/>
          </a:prstGeom>
        </p:spPr>
      </p:pic>
      <p:pic>
        <p:nvPicPr>
          <p:cNvPr id="10" name="Picture 9">
            <a:extLst>
              <a:ext uri="{FF2B5EF4-FFF2-40B4-BE49-F238E27FC236}">
                <a16:creationId xmlns:a16="http://schemas.microsoft.com/office/drawing/2014/main" id="{05F7D961-D723-4FFE-94A7-C8E75A4ECD2D}"/>
              </a:ext>
            </a:extLst>
          </p:cNvPr>
          <p:cNvPicPr>
            <a:picLocks noChangeAspect="1"/>
          </p:cNvPicPr>
          <p:nvPr/>
        </p:nvPicPr>
        <p:blipFill>
          <a:blip r:embed="rId9"/>
          <a:stretch>
            <a:fillRect/>
          </a:stretch>
        </p:blipFill>
        <p:spPr>
          <a:xfrm>
            <a:off x="9874881" y="2003109"/>
            <a:ext cx="2281670" cy="461891"/>
          </a:xfrm>
          <a:prstGeom prst="rect">
            <a:avLst/>
          </a:prstGeom>
        </p:spPr>
      </p:pic>
      <p:pic>
        <p:nvPicPr>
          <p:cNvPr id="12" name="Picture 11">
            <a:extLst>
              <a:ext uri="{FF2B5EF4-FFF2-40B4-BE49-F238E27FC236}">
                <a16:creationId xmlns:a16="http://schemas.microsoft.com/office/drawing/2014/main" id="{BE3B6877-C526-4CF8-B0C5-1B12797EEC91}"/>
              </a:ext>
            </a:extLst>
          </p:cNvPr>
          <p:cNvPicPr>
            <a:picLocks noChangeAspect="1"/>
          </p:cNvPicPr>
          <p:nvPr/>
        </p:nvPicPr>
        <p:blipFill>
          <a:blip r:embed="rId10"/>
          <a:stretch>
            <a:fillRect/>
          </a:stretch>
        </p:blipFill>
        <p:spPr>
          <a:xfrm>
            <a:off x="10228794" y="2445892"/>
            <a:ext cx="1919265" cy="2097112"/>
          </a:xfrm>
          <a:prstGeom prst="rect">
            <a:avLst/>
          </a:prstGeom>
        </p:spPr>
      </p:pic>
      <p:pic>
        <p:nvPicPr>
          <p:cNvPr id="13" name="Picture 12">
            <a:extLst>
              <a:ext uri="{FF2B5EF4-FFF2-40B4-BE49-F238E27FC236}">
                <a16:creationId xmlns:a16="http://schemas.microsoft.com/office/drawing/2014/main" id="{1E5775CA-0671-4649-8433-8E6C3853F7EC}"/>
              </a:ext>
            </a:extLst>
          </p:cNvPr>
          <p:cNvPicPr>
            <a:picLocks noChangeAspect="1"/>
          </p:cNvPicPr>
          <p:nvPr/>
        </p:nvPicPr>
        <p:blipFill>
          <a:blip r:embed="rId11"/>
          <a:stretch>
            <a:fillRect/>
          </a:stretch>
        </p:blipFill>
        <p:spPr>
          <a:xfrm>
            <a:off x="35449" y="2542681"/>
            <a:ext cx="4687096" cy="1179447"/>
          </a:xfrm>
          <a:prstGeom prst="rect">
            <a:avLst/>
          </a:prstGeom>
        </p:spPr>
      </p:pic>
      <p:pic>
        <p:nvPicPr>
          <p:cNvPr id="14" name="Picture 13">
            <a:extLst>
              <a:ext uri="{FF2B5EF4-FFF2-40B4-BE49-F238E27FC236}">
                <a16:creationId xmlns:a16="http://schemas.microsoft.com/office/drawing/2014/main" id="{2DA809E3-A71A-4523-94C9-AD8C46C1952D}"/>
              </a:ext>
            </a:extLst>
          </p:cNvPr>
          <p:cNvPicPr>
            <a:picLocks noChangeAspect="1"/>
          </p:cNvPicPr>
          <p:nvPr/>
        </p:nvPicPr>
        <p:blipFill>
          <a:blip r:embed="rId12"/>
          <a:stretch>
            <a:fillRect/>
          </a:stretch>
        </p:blipFill>
        <p:spPr>
          <a:xfrm>
            <a:off x="3723973" y="3595680"/>
            <a:ext cx="5884760" cy="517770"/>
          </a:xfrm>
          <a:prstGeom prst="rect">
            <a:avLst/>
          </a:prstGeom>
        </p:spPr>
      </p:pic>
      <p:pic>
        <p:nvPicPr>
          <p:cNvPr id="15" name="Picture 14">
            <a:extLst>
              <a:ext uri="{FF2B5EF4-FFF2-40B4-BE49-F238E27FC236}">
                <a16:creationId xmlns:a16="http://schemas.microsoft.com/office/drawing/2014/main" id="{B3A53692-5F3E-4923-BC18-158037DA4901}"/>
              </a:ext>
            </a:extLst>
          </p:cNvPr>
          <p:cNvPicPr>
            <a:picLocks noChangeAspect="1"/>
          </p:cNvPicPr>
          <p:nvPr/>
        </p:nvPicPr>
        <p:blipFill>
          <a:blip r:embed="rId13"/>
          <a:stretch>
            <a:fillRect/>
          </a:stretch>
        </p:blipFill>
        <p:spPr>
          <a:xfrm>
            <a:off x="4728151" y="2177456"/>
            <a:ext cx="4624706" cy="1384296"/>
          </a:xfrm>
          <a:prstGeom prst="rect">
            <a:avLst/>
          </a:prstGeom>
        </p:spPr>
      </p:pic>
      <p:pic>
        <p:nvPicPr>
          <p:cNvPr id="16" name="Picture 15">
            <a:extLst>
              <a:ext uri="{FF2B5EF4-FFF2-40B4-BE49-F238E27FC236}">
                <a16:creationId xmlns:a16="http://schemas.microsoft.com/office/drawing/2014/main" id="{4AF6A5E9-E0FE-499B-B1A8-EC61FE216D44}"/>
              </a:ext>
            </a:extLst>
          </p:cNvPr>
          <p:cNvPicPr>
            <a:picLocks noChangeAspect="1"/>
          </p:cNvPicPr>
          <p:nvPr/>
        </p:nvPicPr>
        <p:blipFill>
          <a:blip r:embed="rId14"/>
          <a:stretch>
            <a:fillRect/>
          </a:stretch>
        </p:blipFill>
        <p:spPr>
          <a:xfrm>
            <a:off x="6140532" y="3986188"/>
            <a:ext cx="2952744" cy="93560"/>
          </a:xfrm>
          <a:prstGeom prst="rect">
            <a:avLst/>
          </a:prstGeom>
        </p:spPr>
      </p:pic>
      <p:sp>
        <p:nvSpPr>
          <p:cNvPr id="208" name="CaixaDeTexto 115">
            <a:extLst>
              <a:ext uri="{FF2B5EF4-FFF2-40B4-BE49-F238E27FC236}">
                <a16:creationId xmlns:a16="http://schemas.microsoft.com/office/drawing/2014/main" id="{65B16CA5-DB77-44F0-AD70-0F60E06F5784}"/>
              </a:ext>
            </a:extLst>
          </p:cNvPr>
          <p:cNvSpPr txBox="1"/>
          <p:nvPr/>
        </p:nvSpPr>
        <p:spPr>
          <a:xfrm>
            <a:off x="290910" y="566294"/>
            <a:ext cx="5236008" cy="646331"/>
          </a:xfrm>
          <a:prstGeom prst="rect">
            <a:avLst/>
          </a:prstGeom>
          <a:noFill/>
        </p:spPr>
        <p:txBody>
          <a:bodyPr wrap="square" rtlCol="0">
            <a:spAutoFit/>
          </a:bodyPr>
          <a:lstStyle/>
          <a:p>
            <a:r>
              <a:rPr lang="en-US" b="1" dirty="0">
                <a:solidFill>
                  <a:srgbClr val="DBD610"/>
                </a:solidFill>
              </a:rPr>
              <a:t>Having a total of 17 million trades in Brazil, only 2.5 accept cards</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sp>
        <p:nvSpPr>
          <p:cNvPr id="209" name="CaixaDeTexto 115">
            <a:extLst>
              <a:ext uri="{FF2B5EF4-FFF2-40B4-BE49-F238E27FC236}">
                <a16:creationId xmlns:a16="http://schemas.microsoft.com/office/drawing/2014/main" id="{663EEC87-C93A-4C71-B304-97E0699A20E3}"/>
              </a:ext>
            </a:extLst>
          </p:cNvPr>
          <p:cNvSpPr txBox="1"/>
          <p:nvPr/>
        </p:nvSpPr>
        <p:spPr>
          <a:xfrm>
            <a:off x="290911" y="2015942"/>
            <a:ext cx="4301308" cy="646331"/>
          </a:xfrm>
          <a:prstGeom prst="rect">
            <a:avLst/>
          </a:prstGeom>
          <a:noFill/>
        </p:spPr>
        <p:txBody>
          <a:bodyPr wrap="square" rtlCol="0">
            <a:spAutoFit/>
          </a:bodyPr>
          <a:lstStyle/>
          <a:p>
            <a:r>
              <a:rPr lang="en-US" b="1" dirty="0">
                <a:solidFill>
                  <a:srgbClr val="DBD610"/>
                </a:solidFill>
              </a:rPr>
              <a:t>Systemic communication failures at times of sale in card</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sp>
        <p:nvSpPr>
          <p:cNvPr id="210" name="CaixaDeTexto 115">
            <a:extLst>
              <a:ext uri="{FF2B5EF4-FFF2-40B4-BE49-F238E27FC236}">
                <a16:creationId xmlns:a16="http://schemas.microsoft.com/office/drawing/2014/main" id="{07CFCB0B-95B7-4B9E-89CB-6FAA7606B8C2}"/>
              </a:ext>
            </a:extLst>
          </p:cNvPr>
          <p:cNvSpPr txBox="1"/>
          <p:nvPr/>
        </p:nvSpPr>
        <p:spPr>
          <a:xfrm>
            <a:off x="4282745" y="3996629"/>
            <a:ext cx="5236008" cy="369332"/>
          </a:xfrm>
          <a:prstGeom prst="rect">
            <a:avLst/>
          </a:prstGeom>
          <a:noFill/>
        </p:spPr>
        <p:txBody>
          <a:bodyPr wrap="square" rtlCol="0">
            <a:spAutoFit/>
          </a:bodyPr>
          <a:lstStyle/>
          <a:p>
            <a:r>
              <a:rPr lang="en-US" b="1" dirty="0">
                <a:solidFill>
                  <a:srgbClr val="DBD610"/>
                </a:solidFill>
              </a:rPr>
              <a:t>Banking delay for transfer of cash in card sales</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pic>
        <p:nvPicPr>
          <p:cNvPr id="27" name="Picture 26">
            <a:extLst>
              <a:ext uri="{FF2B5EF4-FFF2-40B4-BE49-F238E27FC236}">
                <a16:creationId xmlns:a16="http://schemas.microsoft.com/office/drawing/2014/main" id="{75599C6C-B95C-4709-9AF2-56385992480D}"/>
              </a:ext>
            </a:extLst>
          </p:cNvPr>
          <p:cNvPicPr>
            <a:picLocks noChangeAspect="1"/>
          </p:cNvPicPr>
          <p:nvPr/>
        </p:nvPicPr>
        <p:blipFill>
          <a:blip r:embed="rId15"/>
          <a:stretch>
            <a:fillRect/>
          </a:stretch>
        </p:blipFill>
        <p:spPr>
          <a:xfrm>
            <a:off x="6329674" y="1450011"/>
            <a:ext cx="3225310" cy="920646"/>
          </a:xfrm>
          <a:prstGeom prst="rect">
            <a:avLst/>
          </a:prstGeom>
        </p:spPr>
      </p:pic>
      <p:sp>
        <p:nvSpPr>
          <p:cNvPr id="211" name="CaixaDeTexto 115">
            <a:extLst>
              <a:ext uri="{FF2B5EF4-FFF2-40B4-BE49-F238E27FC236}">
                <a16:creationId xmlns:a16="http://schemas.microsoft.com/office/drawing/2014/main" id="{AF33A02A-DE5E-4E36-957A-0958755534FB}"/>
              </a:ext>
            </a:extLst>
          </p:cNvPr>
          <p:cNvSpPr txBox="1"/>
          <p:nvPr/>
        </p:nvSpPr>
        <p:spPr>
          <a:xfrm>
            <a:off x="5750597" y="1156605"/>
            <a:ext cx="5236008" cy="323165"/>
          </a:xfrm>
          <a:prstGeom prst="rect">
            <a:avLst/>
          </a:prstGeom>
          <a:noFill/>
        </p:spPr>
        <p:txBody>
          <a:bodyPr wrap="square" rtlCol="0">
            <a:spAutoFit/>
          </a:bodyPr>
          <a:lstStyle/>
          <a:p>
            <a:r>
              <a:rPr lang="en-US" sz="1500" b="1" i="1" dirty="0">
                <a:solidFill>
                  <a:srgbClr val="DBD610"/>
                </a:solidFill>
                <a:latin typeface="Segoe UI" panose="020B0502040204020203" pitchFamily="34" charset="0"/>
                <a:ea typeface="Segoe UI" panose="020B0502040204020203" pitchFamily="34" charset="0"/>
                <a:cs typeface="Segoe UI" panose="020B0502040204020203" pitchFamily="34" charset="0"/>
              </a:rPr>
              <a:t>30% drop in sales per card</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sp>
        <p:nvSpPr>
          <p:cNvPr id="212" name="CaixaDeTexto 115">
            <a:extLst>
              <a:ext uri="{FF2B5EF4-FFF2-40B4-BE49-F238E27FC236}">
                <a16:creationId xmlns:a16="http://schemas.microsoft.com/office/drawing/2014/main" id="{A672D5FF-1AD3-4909-B557-36DA2F072E2A}"/>
              </a:ext>
            </a:extLst>
          </p:cNvPr>
          <p:cNvSpPr txBox="1"/>
          <p:nvPr/>
        </p:nvSpPr>
        <p:spPr>
          <a:xfrm>
            <a:off x="9639346" y="1469199"/>
            <a:ext cx="2601796" cy="553998"/>
          </a:xfrm>
          <a:prstGeom prst="rect">
            <a:avLst/>
          </a:prstGeom>
          <a:noFill/>
        </p:spPr>
        <p:txBody>
          <a:bodyPr wrap="square" rtlCol="0">
            <a:spAutoFit/>
          </a:bodyPr>
          <a:lstStyle/>
          <a:p>
            <a:r>
              <a:rPr lang="en-US" sz="1500" b="1" i="1" dirty="0">
                <a:solidFill>
                  <a:srgbClr val="DBD610"/>
                </a:solidFill>
                <a:latin typeface="Segoe UI" panose="020B0502040204020203" pitchFamily="34" charset="0"/>
                <a:ea typeface="Segoe UI" panose="020B0502040204020203" pitchFamily="34" charset="0"/>
                <a:cs typeface="Segoe UI" panose="020B0502040204020203" pitchFamily="34" charset="0"/>
              </a:rPr>
              <a:t>Traders say they earn more by not accepting cards</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pic>
        <p:nvPicPr>
          <p:cNvPr id="31" name="Picture 30">
            <a:extLst>
              <a:ext uri="{FF2B5EF4-FFF2-40B4-BE49-F238E27FC236}">
                <a16:creationId xmlns:a16="http://schemas.microsoft.com/office/drawing/2014/main" id="{4566F22A-538B-4AFE-A2CC-51FC8A2E438A}"/>
              </a:ext>
            </a:extLst>
          </p:cNvPr>
          <p:cNvPicPr>
            <a:picLocks noChangeAspect="1"/>
          </p:cNvPicPr>
          <p:nvPr/>
        </p:nvPicPr>
        <p:blipFill>
          <a:blip r:embed="rId16"/>
          <a:stretch>
            <a:fillRect/>
          </a:stretch>
        </p:blipFill>
        <p:spPr>
          <a:xfrm>
            <a:off x="10752512" y="552648"/>
            <a:ext cx="1069795" cy="1009525"/>
          </a:xfrm>
          <a:prstGeom prst="rect">
            <a:avLst/>
          </a:prstGeom>
        </p:spPr>
      </p:pic>
      <p:pic>
        <p:nvPicPr>
          <p:cNvPr id="32" name="Picture 31">
            <a:extLst>
              <a:ext uri="{FF2B5EF4-FFF2-40B4-BE49-F238E27FC236}">
                <a16:creationId xmlns:a16="http://schemas.microsoft.com/office/drawing/2014/main" id="{F171C419-219B-49F9-A1EC-610F049C9F59}"/>
              </a:ext>
            </a:extLst>
          </p:cNvPr>
          <p:cNvPicPr>
            <a:picLocks noChangeAspect="1"/>
          </p:cNvPicPr>
          <p:nvPr/>
        </p:nvPicPr>
        <p:blipFill>
          <a:blip r:embed="rId17"/>
          <a:stretch>
            <a:fillRect/>
          </a:stretch>
        </p:blipFill>
        <p:spPr>
          <a:xfrm>
            <a:off x="8252123" y="584993"/>
            <a:ext cx="2262631" cy="982759"/>
          </a:xfrm>
          <a:prstGeom prst="rect">
            <a:avLst/>
          </a:prstGeom>
        </p:spPr>
      </p:pic>
      <p:sp>
        <p:nvSpPr>
          <p:cNvPr id="216" name="CaixaDeTexto 115">
            <a:extLst>
              <a:ext uri="{FF2B5EF4-FFF2-40B4-BE49-F238E27FC236}">
                <a16:creationId xmlns:a16="http://schemas.microsoft.com/office/drawing/2014/main" id="{D0E9DD0F-8474-4E90-8EF9-2175A70266E6}"/>
              </a:ext>
            </a:extLst>
          </p:cNvPr>
          <p:cNvSpPr txBox="1"/>
          <p:nvPr/>
        </p:nvSpPr>
        <p:spPr>
          <a:xfrm>
            <a:off x="6371882" y="29590"/>
            <a:ext cx="5539556" cy="784830"/>
          </a:xfrm>
          <a:prstGeom prst="rect">
            <a:avLst/>
          </a:prstGeom>
          <a:noFill/>
        </p:spPr>
        <p:txBody>
          <a:bodyPr wrap="square" rtlCol="0">
            <a:spAutoFit/>
          </a:bodyPr>
          <a:lstStyle/>
          <a:p>
            <a:r>
              <a:rPr lang="en-US" sz="1500" b="1" i="1" dirty="0">
                <a:solidFill>
                  <a:srgbClr val="DBD610"/>
                </a:solidFill>
                <a:latin typeface="Segoe UI" panose="020B0502040204020203" pitchFamily="34" charset="0"/>
                <a:ea typeface="Segoe UI" panose="020B0502040204020203" pitchFamily="34" charset="0"/>
                <a:cs typeface="Segoe UI" panose="020B0502040204020203" pitchFamily="34" charset="0"/>
              </a:rPr>
              <a:t>Problems with vehicle transfer</a:t>
            </a:r>
          </a:p>
          <a:p>
            <a:r>
              <a:rPr lang="en-US" sz="1500" b="1" i="1" dirty="0">
                <a:solidFill>
                  <a:srgbClr val="DBD610"/>
                </a:solidFill>
                <a:latin typeface="Segoe UI" panose="020B0502040204020203" pitchFamily="34" charset="0"/>
                <a:ea typeface="Segoe UI" panose="020B0502040204020203" pitchFamily="34" charset="0"/>
                <a:cs typeface="Segoe UI" panose="020B0502040204020203" pitchFamily="34" charset="0"/>
              </a:rPr>
              <a:t>where payment was made and the transfer of the document was not made</a:t>
            </a:r>
            <a:endPar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785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84"/>
          <p:cNvSpPr/>
          <p:nvPr/>
        </p:nvSpPr>
        <p:spPr>
          <a:xfrm>
            <a:off x="7165" y="2774869"/>
            <a:ext cx="12192000" cy="4147851"/>
          </a:xfrm>
          <a:prstGeom prst="rect">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 name="Group 2"/>
          <p:cNvGrpSpPr/>
          <p:nvPr/>
        </p:nvGrpSpPr>
        <p:grpSpPr>
          <a:xfrm>
            <a:off x="1172807" y="1920707"/>
            <a:ext cx="1794909" cy="1578882"/>
            <a:chOff x="6096000" y="2477570"/>
            <a:chExt cx="1794909" cy="1578882"/>
          </a:xfrm>
        </p:grpSpPr>
        <p:sp>
          <p:nvSpPr>
            <p:cNvPr id="2" name="Oval 1"/>
            <p:cNvSpPr/>
            <p:nvPr/>
          </p:nvSpPr>
          <p:spPr>
            <a:xfrm>
              <a:off x="6096000" y="2495729"/>
              <a:ext cx="1560723" cy="1560723"/>
            </a:xfrm>
            <a:prstGeom prst="ellips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18929" y="2477570"/>
              <a:ext cx="453936" cy="453936"/>
            </a:xfrm>
            <a:prstGeom prst="ellips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aixaDeTexto 92"/>
            <p:cNvSpPr txBox="1"/>
            <p:nvPr/>
          </p:nvSpPr>
          <p:spPr>
            <a:xfrm>
              <a:off x="7189665" y="2518820"/>
              <a:ext cx="701244" cy="338554"/>
            </a:xfrm>
            <a:prstGeom prst="rect">
              <a:avLst/>
            </a:prstGeom>
            <a:noFill/>
          </p:spPr>
          <p:txBody>
            <a:bodyPr wrap="square" rtlCol="0">
              <a:spAutoFit/>
            </a:bodyPr>
            <a:lstStyle/>
            <a:p>
              <a:pPr algn="ctr"/>
              <a:r>
                <a:rPr lang="pt-BR" sz="1600" dirty="0">
                  <a:solidFill>
                    <a:schemeClr val="bg1"/>
                  </a:solidFill>
                </a:rPr>
                <a:t> X</a:t>
              </a:r>
            </a:p>
          </p:txBody>
        </p:sp>
        <p:sp>
          <p:nvSpPr>
            <p:cNvPr id="27" name="Oval 26"/>
            <p:cNvSpPr/>
            <p:nvPr/>
          </p:nvSpPr>
          <p:spPr>
            <a:xfrm>
              <a:off x="7383561" y="2530031"/>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024369" y="1920707"/>
            <a:ext cx="1794909" cy="1578882"/>
            <a:chOff x="6096000" y="2477570"/>
            <a:chExt cx="1794909" cy="1578882"/>
          </a:xfrm>
        </p:grpSpPr>
        <p:sp>
          <p:nvSpPr>
            <p:cNvPr id="29" name="Oval 28"/>
            <p:cNvSpPr/>
            <p:nvPr/>
          </p:nvSpPr>
          <p:spPr>
            <a:xfrm>
              <a:off x="6096000" y="2495729"/>
              <a:ext cx="1560723" cy="1560723"/>
            </a:xfrm>
            <a:prstGeom prst="ellips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7318929" y="2477570"/>
              <a:ext cx="453936" cy="453936"/>
            </a:xfrm>
            <a:prstGeom prst="ellips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ixaDeTexto 92"/>
            <p:cNvSpPr txBox="1"/>
            <p:nvPr/>
          </p:nvSpPr>
          <p:spPr>
            <a:xfrm>
              <a:off x="7189665" y="2518820"/>
              <a:ext cx="701244" cy="338554"/>
            </a:xfrm>
            <a:prstGeom prst="rect">
              <a:avLst/>
            </a:prstGeom>
            <a:noFill/>
          </p:spPr>
          <p:txBody>
            <a:bodyPr wrap="square" rtlCol="0">
              <a:spAutoFit/>
            </a:bodyPr>
            <a:lstStyle/>
            <a:p>
              <a:pPr algn="ctr"/>
              <a:r>
                <a:rPr lang="pt-BR" sz="1600" dirty="0">
                  <a:solidFill>
                    <a:schemeClr val="bg1"/>
                  </a:solidFill>
                </a:rPr>
                <a:t> X</a:t>
              </a:r>
            </a:p>
          </p:txBody>
        </p:sp>
        <p:sp>
          <p:nvSpPr>
            <p:cNvPr id="32" name="Oval 31"/>
            <p:cNvSpPr/>
            <p:nvPr/>
          </p:nvSpPr>
          <p:spPr>
            <a:xfrm>
              <a:off x="7383561" y="2530031"/>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Oval 33"/>
          <p:cNvSpPr/>
          <p:nvPr/>
        </p:nvSpPr>
        <p:spPr>
          <a:xfrm>
            <a:off x="6682097" y="1938866"/>
            <a:ext cx="1560723" cy="1560723"/>
          </a:xfrm>
          <a:prstGeom prst="ellips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p:cNvGrpSpPr/>
          <p:nvPr/>
        </p:nvGrpSpPr>
        <p:grpSpPr>
          <a:xfrm>
            <a:off x="9503599" y="1920707"/>
            <a:ext cx="1794909" cy="1578882"/>
            <a:chOff x="6096000" y="2477570"/>
            <a:chExt cx="1794909" cy="1578882"/>
          </a:xfrm>
        </p:grpSpPr>
        <p:sp>
          <p:nvSpPr>
            <p:cNvPr id="39" name="Oval 38"/>
            <p:cNvSpPr/>
            <p:nvPr/>
          </p:nvSpPr>
          <p:spPr>
            <a:xfrm>
              <a:off x="6096000" y="2495729"/>
              <a:ext cx="1560723" cy="1560723"/>
            </a:xfrm>
            <a:prstGeom prst="ellips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318929" y="2477570"/>
              <a:ext cx="453936" cy="453936"/>
            </a:xfrm>
            <a:prstGeom prst="ellips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aixaDeTexto 92"/>
            <p:cNvSpPr txBox="1"/>
            <p:nvPr/>
          </p:nvSpPr>
          <p:spPr>
            <a:xfrm>
              <a:off x="7189665" y="2518820"/>
              <a:ext cx="701244" cy="338554"/>
            </a:xfrm>
            <a:prstGeom prst="rect">
              <a:avLst/>
            </a:prstGeom>
            <a:noFill/>
          </p:spPr>
          <p:txBody>
            <a:bodyPr wrap="square" rtlCol="0">
              <a:spAutoFit/>
            </a:bodyPr>
            <a:lstStyle/>
            <a:p>
              <a:pPr algn="ctr"/>
              <a:r>
                <a:rPr lang="pt-BR" sz="1600" dirty="0">
                  <a:solidFill>
                    <a:schemeClr val="bg1"/>
                  </a:solidFill>
                </a:rPr>
                <a:t> X</a:t>
              </a:r>
            </a:p>
          </p:txBody>
        </p:sp>
        <p:sp>
          <p:nvSpPr>
            <p:cNvPr id="42" name="Oval 41"/>
            <p:cNvSpPr/>
            <p:nvPr/>
          </p:nvSpPr>
          <p:spPr>
            <a:xfrm>
              <a:off x="7383561" y="2530031"/>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p:cNvGrpSpPr/>
          <p:nvPr/>
        </p:nvGrpSpPr>
        <p:grpSpPr>
          <a:xfrm>
            <a:off x="1628407" y="2271877"/>
            <a:ext cx="606008" cy="844215"/>
            <a:chOff x="7343776" y="5392738"/>
            <a:chExt cx="779463" cy="1085850"/>
          </a:xfrm>
          <a:solidFill>
            <a:schemeClr val="bg1"/>
          </a:solidFill>
        </p:grpSpPr>
        <p:sp>
          <p:nvSpPr>
            <p:cNvPr id="67" name="Rectangle 191"/>
            <p:cNvSpPr>
              <a:spLocks noChangeArrowheads="1"/>
            </p:cNvSpPr>
            <p:nvPr/>
          </p:nvSpPr>
          <p:spPr bwMode="auto">
            <a:xfrm>
              <a:off x="7361238" y="5527675"/>
              <a:ext cx="74612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8" name="Rectangle 192"/>
            <p:cNvSpPr>
              <a:spLocks noChangeArrowheads="1"/>
            </p:cNvSpPr>
            <p:nvPr/>
          </p:nvSpPr>
          <p:spPr bwMode="auto">
            <a:xfrm>
              <a:off x="7361238" y="6308725"/>
              <a:ext cx="746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9" name="Freeform 193"/>
            <p:cNvSpPr>
              <a:spLocks noEditPoints="1"/>
            </p:cNvSpPr>
            <p:nvPr/>
          </p:nvSpPr>
          <p:spPr bwMode="auto">
            <a:xfrm>
              <a:off x="7343776" y="5392738"/>
              <a:ext cx="779463" cy="1085850"/>
            </a:xfrm>
            <a:custGeom>
              <a:avLst/>
              <a:gdLst>
                <a:gd name="T0" fmla="*/ 160 w 184"/>
                <a:gd name="T1" fmla="*/ 256 h 256"/>
                <a:gd name="T2" fmla="*/ 24 w 184"/>
                <a:gd name="T3" fmla="*/ 256 h 256"/>
                <a:gd name="T4" fmla="*/ 0 w 184"/>
                <a:gd name="T5" fmla="*/ 232 h 256"/>
                <a:gd name="T6" fmla="*/ 0 w 184"/>
                <a:gd name="T7" fmla="*/ 24 h 256"/>
                <a:gd name="T8" fmla="*/ 24 w 184"/>
                <a:gd name="T9" fmla="*/ 0 h 256"/>
                <a:gd name="T10" fmla="*/ 160 w 184"/>
                <a:gd name="T11" fmla="*/ 0 h 256"/>
                <a:gd name="T12" fmla="*/ 184 w 184"/>
                <a:gd name="T13" fmla="*/ 24 h 256"/>
                <a:gd name="T14" fmla="*/ 184 w 184"/>
                <a:gd name="T15" fmla="*/ 232 h 256"/>
                <a:gd name="T16" fmla="*/ 160 w 184"/>
                <a:gd name="T17" fmla="*/ 256 h 256"/>
                <a:gd name="T18" fmla="*/ 24 w 184"/>
                <a:gd name="T19" fmla="*/ 8 h 256"/>
                <a:gd name="T20" fmla="*/ 8 w 184"/>
                <a:gd name="T21" fmla="*/ 24 h 256"/>
                <a:gd name="T22" fmla="*/ 8 w 184"/>
                <a:gd name="T23" fmla="*/ 232 h 256"/>
                <a:gd name="T24" fmla="*/ 24 w 184"/>
                <a:gd name="T25" fmla="*/ 248 h 256"/>
                <a:gd name="T26" fmla="*/ 160 w 184"/>
                <a:gd name="T27" fmla="*/ 248 h 256"/>
                <a:gd name="T28" fmla="*/ 176 w 184"/>
                <a:gd name="T29" fmla="*/ 232 h 256"/>
                <a:gd name="T30" fmla="*/ 176 w 184"/>
                <a:gd name="T31" fmla="*/ 24 h 256"/>
                <a:gd name="T32" fmla="*/ 160 w 184"/>
                <a:gd name="T33" fmla="*/ 8 h 256"/>
                <a:gd name="T34" fmla="*/ 24 w 184"/>
                <a:gd name="T35" fmla="*/ 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256">
                  <a:moveTo>
                    <a:pt x="160" y="256"/>
                  </a:moveTo>
                  <a:cubicBezTo>
                    <a:pt x="24" y="256"/>
                    <a:pt x="24" y="256"/>
                    <a:pt x="24" y="256"/>
                  </a:cubicBezTo>
                  <a:cubicBezTo>
                    <a:pt x="11" y="256"/>
                    <a:pt x="0" y="245"/>
                    <a:pt x="0" y="232"/>
                  </a:cubicBezTo>
                  <a:cubicBezTo>
                    <a:pt x="0" y="24"/>
                    <a:pt x="0" y="24"/>
                    <a:pt x="0" y="24"/>
                  </a:cubicBezTo>
                  <a:cubicBezTo>
                    <a:pt x="0" y="11"/>
                    <a:pt x="11" y="0"/>
                    <a:pt x="24" y="0"/>
                  </a:cubicBezTo>
                  <a:cubicBezTo>
                    <a:pt x="160" y="0"/>
                    <a:pt x="160" y="0"/>
                    <a:pt x="160" y="0"/>
                  </a:cubicBezTo>
                  <a:cubicBezTo>
                    <a:pt x="173" y="0"/>
                    <a:pt x="184" y="11"/>
                    <a:pt x="184" y="24"/>
                  </a:cubicBezTo>
                  <a:cubicBezTo>
                    <a:pt x="184" y="232"/>
                    <a:pt x="184" y="232"/>
                    <a:pt x="184" y="232"/>
                  </a:cubicBezTo>
                  <a:cubicBezTo>
                    <a:pt x="184" y="245"/>
                    <a:pt x="173" y="256"/>
                    <a:pt x="160" y="256"/>
                  </a:cubicBezTo>
                  <a:close/>
                  <a:moveTo>
                    <a:pt x="24" y="8"/>
                  </a:moveTo>
                  <a:cubicBezTo>
                    <a:pt x="15" y="8"/>
                    <a:pt x="8" y="15"/>
                    <a:pt x="8" y="24"/>
                  </a:cubicBezTo>
                  <a:cubicBezTo>
                    <a:pt x="8" y="232"/>
                    <a:pt x="8" y="232"/>
                    <a:pt x="8" y="232"/>
                  </a:cubicBezTo>
                  <a:cubicBezTo>
                    <a:pt x="8" y="241"/>
                    <a:pt x="15" y="248"/>
                    <a:pt x="24" y="248"/>
                  </a:cubicBezTo>
                  <a:cubicBezTo>
                    <a:pt x="160" y="248"/>
                    <a:pt x="160" y="248"/>
                    <a:pt x="160" y="248"/>
                  </a:cubicBezTo>
                  <a:cubicBezTo>
                    <a:pt x="169" y="248"/>
                    <a:pt x="176" y="241"/>
                    <a:pt x="176" y="232"/>
                  </a:cubicBezTo>
                  <a:cubicBezTo>
                    <a:pt x="176" y="24"/>
                    <a:pt x="176" y="24"/>
                    <a:pt x="176" y="24"/>
                  </a:cubicBezTo>
                  <a:cubicBezTo>
                    <a:pt x="176" y="15"/>
                    <a:pt x="169" y="8"/>
                    <a:pt x="160" y="8"/>
                  </a:cubicBezTo>
                  <a:lnTo>
                    <a:pt x="2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0" name="Rectangle 194"/>
            <p:cNvSpPr>
              <a:spLocks noChangeArrowheads="1"/>
            </p:cNvSpPr>
            <p:nvPr/>
          </p:nvSpPr>
          <p:spPr bwMode="auto">
            <a:xfrm>
              <a:off x="7632701" y="5461000"/>
              <a:ext cx="2032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1" name="Rectangle 195"/>
            <p:cNvSpPr>
              <a:spLocks noChangeArrowheads="1"/>
            </p:cNvSpPr>
            <p:nvPr/>
          </p:nvSpPr>
          <p:spPr bwMode="auto">
            <a:xfrm>
              <a:off x="7699376" y="6376988"/>
              <a:ext cx="68263"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2" name="Freeform 196"/>
            <p:cNvSpPr>
              <a:spLocks noEditPoints="1"/>
            </p:cNvSpPr>
            <p:nvPr/>
          </p:nvSpPr>
          <p:spPr bwMode="auto">
            <a:xfrm>
              <a:off x="7412038" y="5595938"/>
              <a:ext cx="642938" cy="679450"/>
            </a:xfrm>
            <a:custGeom>
              <a:avLst/>
              <a:gdLst>
                <a:gd name="T0" fmla="*/ 405 w 405"/>
                <a:gd name="T1" fmla="*/ 428 h 428"/>
                <a:gd name="T2" fmla="*/ 0 w 405"/>
                <a:gd name="T3" fmla="*/ 428 h 428"/>
                <a:gd name="T4" fmla="*/ 0 w 405"/>
                <a:gd name="T5" fmla="*/ 0 h 428"/>
                <a:gd name="T6" fmla="*/ 405 w 405"/>
                <a:gd name="T7" fmla="*/ 0 h 428"/>
                <a:gd name="T8" fmla="*/ 405 w 405"/>
                <a:gd name="T9" fmla="*/ 428 h 428"/>
                <a:gd name="T10" fmla="*/ 21 w 405"/>
                <a:gd name="T11" fmla="*/ 406 h 428"/>
                <a:gd name="T12" fmla="*/ 384 w 405"/>
                <a:gd name="T13" fmla="*/ 406 h 428"/>
                <a:gd name="T14" fmla="*/ 384 w 405"/>
                <a:gd name="T15" fmla="*/ 22 h 428"/>
                <a:gd name="T16" fmla="*/ 21 w 405"/>
                <a:gd name="T17" fmla="*/ 22 h 428"/>
                <a:gd name="T18" fmla="*/ 21 w 405"/>
                <a:gd name="T19" fmla="*/ 406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5" h="428">
                  <a:moveTo>
                    <a:pt x="405" y="428"/>
                  </a:moveTo>
                  <a:lnTo>
                    <a:pt x="0" y="428"/>
                  </a:lnTo>
                  <a:lnTo>
                    <a:pt x="0" y="0"/>
                  </a:lnTo>
                  <a:lnTo>
                    <a:pt x="405" y="0"/>
                  </a:lnTo>
                  <a:lnTo>
                    <a:pt x="405" y="428"/>
                  </a:lnTo>
                  <a:close/>
                  <a:moveTo>
                    <a:pt x="21" y="406"/>
                  </a:moveTo>
                  <a:lnTo>
                    <a:pt x="384" y="406"/>
                  </a:lnTo>
                  <a:lnTo>
                    <a:pt x="384" y="22"/>
                  </a:lnTo>
                  <a:lnTo>
                    <a:pt x="21" y="22"/>
                  </a:lnTo>
                  <a:lnTo>
                    <a:pt x="21" y="4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3" name="Freeform 197"/>
            <p:cNvSpPr>
              <a:spLocks/>
            </p:cNvSpPr>
            <p:nvPr/>
          </p:nvSpPr>
          <p:spPr bwMode="auto">
            <a:xfrm>
              <a:off x="7658101" y="5930900"/>
              <a:ext cx="152400" cy="55563"/>
            </a:xfrm>
            <a:custGeom>
              <a:avLst/>
              <a:gdLst>
                <a:gd name="T0" fmla="*/ 32 w 36"/>
                <a:gd name="T1" fmla="*/ 13 h 13"/>
                <a:gd name="T2" fmla="*/ 4 w 36"/>
                <a:gd name="T3" fmla="*/ 13 h 13"/>
                <a:gd name="T4" fmla="*/ 0 w 36"/>
                <a:gd name="T5" fmla="*/ 6 h 13"/>
                <a:gd name="T6" fmla="*/ 36 w 36"/>
                <a:gd name="T7" fmla="*/ 6 h 13"/>
                <a:gd name="T8" fmla="*/ 32 w 36"/>
                <a:gd name="T9" fmla="*/ 13 h 13"/>
              </a:gdLst>
              <a:ahLst/>
              <a:cxnLst>
                <a:cxn ang="0">
                  <a:pos x="T0" y="T1"/>
                </a:cxn>
                <a:cxn ang="0">
                  <a:pos x="T2" y="T3"/>
                </a:cxn>
                <a:cxn ang="0">
                  <a:pos x="T4" y="T5"/>
                </a:cxn>
                <a:cxn ang="0">
                  <a:pos x="T6" y="T7"/>
                </a:cxn>
                <a:cxn ang="0">
                  <a:pos x="T8" y="T9"/>
                </a:cxn>
              </a:cxnLst>
              <a:rect l="0" t="0" r="r" b="b"/>
              <a:pathLst>
                <a:path w="36" h="13">
                  <a:moveTo>
                    <a:pt x="32" y="13"/>
                  </a:moveTo>
                  <a:cubicBezTo>
                    <a:pt x="24" y="8"/>
                    <a:pt x="12" y="8"/>
                    <a:pt x="4" y="13"/>
                  </a:cubicBezTo>
                  <a:cubicBezTo>
                    <a:pt x="0" y="6"/>
                    <a:pt x="0" y="6"/>
                    <a:pt x="0" y="6"/>
                  </a:cubicBezTo>
                  <a:cubicBezTo>
                    <a:pt x="11" y="0"/>
                    <a:pt x="25" y="0"/>
                    <a:pt x="36" y="6"/>
                  </a:cubicBezTo>
                  <a:lnTo>
                    <a:pt x="3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4" name="Freeform 198"/>
            <p:cNvSpPr>
              <a:spLocks/>
            </p:cNvSpPr>
            <p:nvPr/>
          </p:nvSpPr>
          <p:spPr bwMode="auto">
            <a:xfrm>
              <a:off x="7607301" y="5851525"/>
              <a:ext cx="254000" cy="66675"/>
            </a:xfrm>
            <a:custGeom>
              <a:avLst/>
              <a:gdLst>
                <a:gd name="T0" fmla="*/ 4 w 60"/>
                <a:gd name="T1" fmla="*/ 16 h 16"/>
                <a:gd name="T2" fmla="*/ 0 w 60"/>
                <a:gd name="T3" fmla="*/ 9 h 16"/>
                <a:gd name="T4" fmla="*/ 30 w 60"/>
                <a:gd name="T5" fmla="*/ 0 h 16"/>
                <a:gd name="T6" fmla="*/ 60 w 60"/>
                <a:gd name="T7" fmla="*/ 9 h 16"/>
                <a:gd name="T8" fmla="*/ 56 w 60"/>
                <a:gd name="T9" fmla="*/ 16 h 16"/>
                <a:gd name="T10" fmla="*/ 4 w 60"/>
                <a:gd name="T11" fmla="*/ 16 h 16"/>
              </a:gdLst>
              <a:ahLst/>
              <a:cxnLst>
                <a:cxn ang="0">
                  <a:pos x="T0" y="T1"/>
                </a:cxn>
                <a:cxn ang="0">
                  <a:pos x="T2" y="T3"/>
                </a:cxn>
                <a:cxn ang="0">
                  <a:pos x="T4" y="T5"/>
                </a:cxn>
                <a:cxn ang="0">
                  <a:pos x="T6" y="T7"/>
                </a:cxn>
                <a:cxn ang="0">
                  <a:pos x="T8" y="T9"/>
                </a:cxn>
                <a:cxn ang="0">
                  <a:pos x="T10" y="T11"/>
                </a:cxn>
              </a:cxnLst>
              <a:rect l="0" t="0" r="r" b="b"/>
              <a:pathLst>
                <a:path w="60" h="16">
                  <a:moveTo>
                    <a:pt x="4" y="16"/>
                  </a:moveTo>
                  <a:cubicBezTo>
                    <a:pt x="0" y="9"/>
                    <a:pt x="0" y="9"/>
                    <a:pt x="0" y="9"/>
                  </a:cubicBezTo>
                  <a:cubicBezTo>
                    <a:pt x="9" y="3"/>
                    <a:pt x="19" y="0"/>
                    <a:pt x="30" y="0"/>
                  </a:cubicBezTo>
                  <a:cubicBezTo>
                    <a:pt x="41" y="0"/>
                    <a:pt x="51" y="3"/>
                    <a:pt x="60" y="9"/>
                  </a:cubicBezTo>
                  <a:cubicBezTo>
                    <a:pt x="56" y="16"/>
                    <a:pt x="56" y="16"/>
                    <a:pt x="56" y="16"/>
                  </a:cubicBezTo>
                  <a:cubicBezTo>
                    <a:pt x="40" y="6"/>
                    <a:pt x="20" y="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Freeform 199"/>
            <p:cNvSpPr>
              <a:spLocks/>
            </p:cNvSpPr>
            <p:nvPr/>
          </p:nvSpPr>
          <p:spPr bwMode="auto">
            <a:xfrm>
              <a:off x="7556501" y="5765800"/>
              <a:ext cx="355600" cy="80963"/>
            </a:xfrm>
            <a:custGeom>
              <a:avLst/>
              <a:gdLst>
                <a:gd name="T0" fmla="*/ 80 w 84"/>
                <a:gd name="T1" fmla="*/ 19 h 19"/>
                <a:gd name="T2" fmla="*/ 42 w 84"/>
                <a:gd name="T3" fmla="*/ 8 h 19"/>
                <a:gd name="T4" fmla="*/ 4 w 84"/>
                <a:gd name="T5" fmla="*/ 19 h 19"/>
                <a:gd name="T6" fmla="*/ 0 w 84"/>
                <a:gd name="T7" fmla="*/ 13 h 19"/>
                <a:gd name="T8" fmla="*/ 42 w 84"/>
                <a:gd name="T9" fmla="*/ 0 h 19"/>
                <a:gd name="T10" fmla="*/ 42 w 84"/>
                <a:gd name="T11" fmla="*/ 0 h 19"/>
                <a:gd name="T12" fmla="*/ 84 w 84"/>
                <a:gd name="T13" fmla="*/ 13 h 19"/>
                <a:gd name="T14" fmla="*/ 80 w 84"/>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9">
                  <a:moveTo>
                    <a:pt x="80" y="19"/>
                  </a:moveTo>
                  <a:cubicBezTo>
                    <a:pt x="69" y="12"/>
                    <a:pt x="56" y="8"/>
                    <a:pt x="42" y="8"/>
                  </a:cubicBezTo>
                  <a:cubicBezTo>
                    <a:pt x="28" y="8"/>
                    <a:pt x="15" y="12"/>
                    <a:pt x="4" y="19"/>
                  </a:cubicBezTo>
                  <a:cubicBezTo>
                    <a:pt x="0" y="13"/>
                    <a:pt x="0" y="13"/>
                    <a:pt x="0" y="13"/>
                  </a:cubicBezTo>
                  <a:cubicBezTo>
                    <a:pt x="12" y="4"/>
                    <a:pt x="27" y="0"/>
                    <a:pt x="42" y="0"/>
                  </a:cubicBezTo>
                  <a:cubicBezTo>
                    <a:pt x="42" y="0"/>
                    <a:pt x="42" y="0"/>
                    <a:pt x="42" y="0"/>
                  </a:cubicBezTo>
                  <a:cubicBezTo>
                    <a:pt x="57" y="0"/>
                    <a:pt x="72" y="4"/>
                    <a:pt x="84" y="13"/>
                  </a:cubicBezTo>
                  <a:lnTo>
                    <a:pt x="8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Freeform 200"/>
            <p:cNvSpPr>
              <a:spLocks noEditPoints="1"/>
            </p:cNvSpPr>
            <p:nvPr/>
          </p:nvSpPr>
          <p:spPr bwMode="auto">
            <a:xfrm>
              <a:off x="7683501" y="6019800"/>
              <a:ext cx="101600" cy="1031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8"/>
                  </a:moveTo>
                  <a:cubicBezTo>
                    <a:pt x="10" y="8"/>
                    <a:pt x="8" y="10"/>
                    <a:pt x="8" y="12"/>
                  </a:cubicBezTo>
                  <a:cubicBezTo>
                    <a:pt x="8" y="14"/>
                    <a:pt x="10"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cxnSp>
        <p:nvCxnSpPr>
          <p:cNvPr id="115" name="Conector reto 33"/>
          <p:cNvCxnSpPr/>
          <p:nvPr/>
        </p:nvCxnSpPr>
        <p:spPr>
          <a:xfrm>
            <a:off x="3370201" y="3235123"/>
            <a:ext cx="0" cy="2771077"/>
          </a:xfrm>
          <a:prstGeom prst="line">
            <a:avLst/>
          </a:prstGeom>
          <a:ln w="38100" cap="rnd">
            <a:solidFill>
              <a:srgbClr val="043CAC"/>
            </a:solidFill>
            <a:prstDash val="sysDot"/>
            <a:round/>
          </a:ln>
        </p:spPr>
        <p:style>
          <a:lnRef idx="1">
            <a:schemeClr val="accent1"/>
          </a:lnRef>
          <a:fillRef idx="0">
            <a:schemeClr val="accent1"/>
          </a:fillRef>
          <a:effectRef idx="0">
            <a:schemeClr val="accent1"/>
          </a:effectRef>
          <a:fontRef idx="minor">
            <a:schemeClr val="tx1"/>
          </a:fontRef>
        </p:style>
      </p:cxnSp>
      <p:cxnSp>
        <p:nvCxnSpPr>
          <p:cNvPr id="116" name="Conector reto 33"/>
          <p:cNvCxnSpPr/>
          <p:nvPr/>
        </p:nvCxnSpPr>
        <p:spPr>
          <a:xfrm>
            <a:off x="6103165" y="3235123"/>
            <a:ext cx="0" cy="2771077"/>
          </a:xfrm>
          <a:prstGeom prst="line">
            <a:avLst/>
          </a:prstGeom>
          <a:ln w="38100" cap="rnd">
            <a:solidFill>
              <a:srgbClr val="043CAC"/>
            </a:solidFill>
            <a:prstDash val="sysDot"/>
            <a:round/>
          </a:ln>
        </p:spPr>
        <p:style>
          <a:lnRef idx="1">
            <a:schemeClr val="accent1"/>
          </a:lnRef>
          <a:fillRef idx="0">
            <a:schemeClr val="accent1"/>
          </a:fillRef>
          <a:effectRef idx="0">
            <a:schemeClr val="accent1"/>
          </a:effectRef>
          <a:fontRef idx="minor">
            <a:schemeClr val="tx1"/>
          </a:fontRef>
        </p:style>
      </p:cxnSp>
      <p:cxnSp>
        <p:nvCxnSpPr>
          <p:cNvPr id="117" name="Conector reto 33"/>
          <p:cNvCxnSpPr/>
          <p:nvPr/>
        </p:nvCxnSpPr>
        <p:spPr>
          <a:xfrm>
            <a:off x="8836129" y="3235123"/>
            <a:ext cx="0" cy="2771077"/>
          </a:xfrm>
          <a:prstGeom prst="line">
            <a:avLst/>
          </a:prstGeom>
          <a:ln w="38100" cap="rnd">
            <a:solidFill>
              <a:srgbClr val="043CAC"/>
            </a:solidFill>
            <a:prstDash val="sysDot"/>
            <a:round/>
          </a:ln>
        </p:spPr>
        <p:style>
          <a:lnRef idx="1">
            <a:schemeClr val="accent1"/>
          </a:lnRef>
          <a:fillRef idx="0">
            <a:schemeClr val="accent1"/>
          </a:fillRef>
          <a:effectRef idx="0">
            <a:schemeClr val="accent1"/>
          </a:effectRef>
          <a:fontRef idx="minor">
            <a:schemeClr val="tx1"/>
          </a:fontRef>
        </p:style>
      </p:cxnSp>
      <p:cxnSp>
        <p:nvCxnSpPr>
          <p:cNvPr id="118" name="Conector reto 33"/>
          <p:cNvCxnSpPr/>
          <p:nvPr/>
        </p:nvCxnSpPr>
        <p:spPr>
          <a:xfrm>
            <a:off x="11569094" y="3235123"/>
            <a:ext cx="0" cy="2771077"/>
          </a:xfrm>
          <a:prstGeom prst="line">
            <a:avLst/>
          </a:prstGeom>
          <a:ln w="38100" cap="rnd">
            <a:solidFill>
              <a:srgbClr val="043CAC"/>
            </a:solidFill>
            <a:prstDash val="sysDot"/>
            <a:round/>
          </a:ln>
        </p:spPr>
        <p:style>
          <a:lnRef idx="1">
            <a:schemeClr val="accent1"/>
          </a:lnRef>
          <a:fillRef idx="0">
            <a:schemeClr val="accent1"/>
          </a:fillRef>
          <a:effectRef idx="0">
            <a:schemeClr val="accent1"/>
          </a:effectRef>
          <a:fontRef idx="minor">
            <a:schemeClr val="tx1"/>
          </a:fontRef>
        </p:style>
      </p:cxnSp>
      <p:cxnSp>
        <p:nvCxnSpPr>
          <p:cNvPr id="119" name="Conector reto 33"/>
          <p:cNvCxnSpPr/>
          <p:nvPr/>
        </p:nvCxnSpPr>
        <p:spPr>
          <a:xfrm>
            <a:off x="637237" y="3235123"/>
            <a:ext cx="0" cy="2771077"/>
          </a:xfrm>
          <a:prstGeom prst="line">
            <a:avLst/>
          </a:prstGeom>
          <a:ln w="38100" cap="rnd">
            <a:solidFill>
              <a:srgbClr val="043CAC"/>
            </a:solidFill>
            <a:prstDash val="sysDot"/>
            <a:round/>
          </a:ln>
        </p:spPr>
        <p:style>
          <a:lnRef idx="1">
            <a:schemeClr val="accent1"/>
          </a:lnRef>
          <a:fillRef idx="0">
            <a:schemeClr val="accent1"/>
          </a:fillRef>
          <a:effectRef idx="0">
            <a:schemeClr val="accent1"/>
          </a:effectRef>
          <a:fontRef idx="minor">
            <a:schemeClr val="tx1"/>
          </a:fontRef>
        </p:style>
      </p:cxnSp>
      <p:sp>
        <p:nvSpPr>
          <p:cNvPr id="120" name="CaixaDeTexto 27"/>
          <p:cNvSpPr txBox="1"/>
          <p:nvPr/>
        </p:nvSpPr>
        <p:spPr>
          <a:xfrm>
            <a:off x="1240980" y="271596"/>
            <a:ext cx="7396384" cy="1323439"/>
          </a:xfrm>
          <a:prstGeom prst="rect">
            <a:avLst/>
          </a:prstGeom>
          <a:noFill/>
        </p:spPr>
        <p:txBody>
          <a:bodyPr wrap="none" rtlCol="0">
            <a:spAutoFit/>
          </a:bodyPr>
          <a:lstStyle/>
          <a:p>
            <a:r>
              <a:rPr lang="en-US" sz="3200" spc="600" dirty="0">
                <a:solidFill>
                  <a:srgbClr val="043CAC"/>
                </a:solidFill>
                <a:latin typeface="Segoe UI" panose="020B0502040204020203" pitchFamily="34" charset="0"/>
                <a:ea typeface="Segoe UI" panose="020B0502040204020203" pitchFamily="34" charset="0"/>
                <a:cs typeface="Segoe UI" panose="020B0502040204020203" pitchFamily="34" charset="0"/>
              </a:rPr>
              <a:t>We can change this scenario</a:t>
            </a:r>
            <a:endParaRPr lang="pt-BR" sz="3200" spc="600" dirty="0">
              <a:solidFill>
                <a:srgbClr val="043CAC"/>
              </a:solidFill>
              <a:latin typeface="Segoe UI" panose="020B0502040204020203" pitchFamily="34" charset="0"/>
              <a:ea typeface="Segoe UI" panose="020B0502040204020203" pitchFamily="34" charset="0"/>
              <a:cs typeface="Segoe UI" panose="020B0502040204020203" pitchFamily="34" charset="0"/>
            </a:endParaRPr>
          </a:p>
          <a:p>
            <a:r>
              <a:rPr lang="pt-BR" sz="4800" b="1" spc="600" dirty="0">
                <a:solidFill>
                  <a:srgbClr val="043CAC"/>
                </a:solidFill>
                <a:latin typeface="Segoe UI" panose="020B0502040204020203" pitchFamily="34" charset="0"/>
                <a:ea typeface="Segoe UI" panose="020B0502040204020203" pitchFamily="34" charset="0"/>
                <a:cs typeface="Segoe UI" panose="020B0502040204020203" pitchFamily="34" charset="0"/>
              </a:rPr>
              <a:t>Benefits of </a:t>
            </a:r>
            <a:r>
              <a:rPr lang="pt-BR" sz="4800" b="1" spc="600" dirty="0">
                <a:solidFill>
                  <a:srgbClr val="24A87C"/>
                </a:solidFill>
                <a:latin typeface="Segoe UI" panose="020B0502040204020203" pitchFamily="34" charset="0"/>
                <a:ea typeface="Segoe UI" panose="020B0502040204020203" pitchFamily="34" charset="0"/>
                <a:cs typeface="Segoe UI" panose="020B0502040204020203" pitchFamily="34" charset="0"/>
              </a:rPr>
              <a:t>CIFRON</a:t>
            </a:r>
          </a:p>
        </p:txBody>
      </p:sp>
      <p:sp>
        <p:nvSpPr>
          <p:cNvPr id="121" name="CaixaDeTexto 115"/>
          <p:cNvSpPr txBox="1"/>
          <p:nvPr/>
        </p:nvSpPr>
        <p:spPr>
          <a:xfrm>
            <a:off x="870163" y="4211616"/>
            <a:ext cx="2175568" cy="757130"/>
          </a:xfrm>
          <a:prstGeom prst="rect">
            <a:avLst/>
          </a:prstGeom>
          <a:noFill/>
        </p:spPr>
        <p:txBody>
          <a:bodyPr wrap="square" rtlCol="0">
            <a:spAutoFit/>
          </a:bodyPr>
          <a:lstStyle/>
          <a:p>
            <a:pPr algn="ctr">
              <a:lnSpc>
                <a:spcPct val="90000"/>
              </a:lnSpc>
              <a:spcBef>
                <a:spcPts val="200"/>
              </a:spcBef>
              <a:spcAft>
                <a:spcPts val="200"/>
              </a:spcAft>
            </a:pPr>
            <a:r>
              <a:rPr lang="en-US" sz="2400" i="1" dirty="0">
                <a:solidFill>
                  <a:schemeClr val="bg1"/>
                </a:solidFill>
                <a:latin typeface="Segoe UI" panose="020B0502040204020203" pitchFamily="34" charset="0"/>
                <a:ea typeface="Segoe UI" panose="020B0502040204020203" pitchFamily="34" charset="0"/>
                <a:cs typeface="Segoe UI" panose="020B0502040204020203" pitchFamily="34" charset="0"/>
              </a:rPr>
              <a:t>Everything done digitally</a:t>
            </a:r>
            <a:endParaRPr lang="pt-BR" sz="24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2" name="CaixaDeTexto 115"/>
          <p:cNvSpPr txBox="1"/>
          <p:nvPr/>
        </p:nvSpPr>
        <p:spPr>
          <a:xfrm>
            <a:off x="3733913" y="3706940"/>
            <a:ext cx="2175568" cy="1908215"/>
          </a:xfrm>
          <a:prstGeom prst="rect">
            <a:avLst/>
          </a:prstGeom>
          <a:noFill/>
        </p:spPr>
        <p:txBody>
          <a:bodyPr wrap="square" rtlCol="0">
            <a:spAutoFit/>
          </a:bodyPr>
          <a:lstStyle/>
          <a:p>
            <a:pPr algn="ctr">
              <a:lnSpc>
                <a:spcPct val="90000"/>
              </a:lnSpc>
              <a:spcBef>
                <a:spcPts val="200"/>
              </a:spcBef>
              <a:spcAft>
                <a:spcPts val="200"/>
              </a:spcAft>
            </a:pPr>
            <a:r>
              <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rPr>
              <a:t>Printed money</a:t>
            </a:r>
            <a:endParaRPr lang="en-US" sz="1500"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You can print your own money.</a:t>
            </a: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You will no longer need to waste time going to an ATM.</a:t>
            </a: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All this with our mobile printer.</a:t>
            </a:r>
            <a:endParaRPr lang="pt-BR" sz="15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3" name="CaixaDeTexto 115"/>
          <p:cNvSpPr txBox="1"/>
          <p:nvPr/>
        </p:nvSpPr>
        <p:spPr>
          <a:xfrm>
            <a:off x="6490761" y="3706940"/>
            <a:ext cx="2175568" cy="2428870"/>
          </a:xfrm>
          <a:prstGeom prst="rect">
            <a:avLst/>
          </a:prstGeom>
          <a:noFill/>
        </p:spPr>
        <p:txBody>
          <a:bodyPr wrap="square" rtlCol="0">
            <a:spAutoFit/>
          </a:bodyPr>
          <a:lstStyle/>
          <a:p>
            <a:pPr algn="ctr">
              <a:lnSpc>
                <a:spcPct val="90000"/>
              </a:lnSpc>
              <a:spcBef>
                <a:spcPts val="200"/>
              </a:spcBef>
              <a:spcAft>
                <a:spcPts val="200"/>
              </a:spcAft>
            </a:pPr>
            <a:r>
              <a:rPr lang="pt-BR" sz="1500" b="1" i="1" dirty="0">
                <a:solidFill>
                  <a:srgbClr val="DBD610"/>
                </a:solidFill>
                <a:latin typeface="Segoe UI" panose="020B0502040204020203" pitchFamily="34" charset="0"/>
                <a:ea typeface="Segoe UI" panose="020B0502040204020203" pitchFamily="34" charset="0"/>
                <a:cs typeface="Segoe UI" panose="020B0502040204020203" pitchFamily="34" charset="0"/>
              </a:rPr>
              <a:t>Trackable money with blockchain</a:t>
            </a: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In cases of theft, if the criminal tries to pass on or use your money, he will need to access our application, so he will be located and the police can take immediate action to recover your money.</a:t>
            </a:r>
            <a:endParaRPr lang="pt-BR" sz="15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4" name="CaixaDeTexto 115"/>
          <p:cNvSpPr txBox="1"/>
          <p:nvPr/>
        </p:nvSpPr>
        <p:spPr>
          <a:xfrm>
            <a:off x="9247609" y="3698063"/>
            <a:ext cx="2175568" cy="2323713"/>
          </a:xfrm>
          <a:prstGeom prst="rect">
            <a:avLst/>
          </a:prstGeom>
          <a:noFill/>
        </p:spPr>
        <p:txBody>
          <a:bodyPr wrap="square" rtlCol="0">
            <a:spAutoFit/>
          </a:bodyPr>
          <a:lstStyle/>
          <a:p>
            <a:pPr algn="ctr">
              <a:lnSpc>
                <a:spcPct val="90000"/>
              </a:lnSpc>
              <a:spcBef>
                <a:spcPts val="200"/>
              </a:spcBef>
              <a:spcAft>
                <a:spcPts val="200"/>
              </a:spcAft>
            </a:pPr>
            <a:r>
              <a:rPr lang="en-US" sz="1500" b="1" i="1" dirty="0">
                <a:solidFill>
                  <a:srgbClr val="DBD610"/>
                </a:solidFill>
                <a:latin typeface="Segoe UI" panose="020B0502040204020203" pitchFamily="34" charset="0"/>
                <a:ea typeface="Segoe UI" panose="020B0502040204020203" pitchFamily="34" charset="0"/>
                <a:cs typeface="Segoe UI" panose="020B0502040204020203" pitchFamily="34" charset="0"/>
              </a:rPr>
              <a:t>Any currency in the world</a:t>
            </a:r>
            <a:endParaRPr lang="pt-BR" sz="1500" i="1" dirty="0">
              <a:solidFill>
                <a:srgbClr val="DBD610"/>
              </a:soli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There was no need to go to a exchange store. You can do everything from wherever you are.</a:t>
            </a:r>
          </a:p>
          <a:p>
            <a:pPr>
              <a:lnSpc>
                <a:spcPct val="90000"/>
              </a:lnSpc>
              <a:spcBef>
                <a:spcPts val="200"/>
              </a:spcBef>
              <a:spcAft>
                <a:spcPts val="200"/>
              </a:spcAft>
            </a:pPr>
            <a:endPar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In any currency in the world and anywhere in the world</a:t>
            </a:r>
            <a:endParaRPr lang="pt-BR" sz="15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25" name="Group 124"/>
          <p:cNvGrpSpPr/>
          <p:nvPr/>
        </p:nvGrpSpPr>
        <p:grpSpPr>
          <a:xfrm>
            <a:off x="277792" y="6143590"/>
            <a:ext cx="11816780" cy="461665"/>
            <a:chOff x="277792" y="6102646"/>
            <a:chExt cx="11816780" cy="461665"/>
          </a:xfrm>
        </p:grpSpPr>
        <p:cxnSp>
          <p:nvCxnSpPr>
            <p:cNvPr id="126" name="Conector reto 39"/>
            <p:cNvCxnSpPr/>
            <p:nvPr/>
          </p:nvCxnSpPr>
          <p:spPr>
            <a:xfrm flipH="1">
              <a:off x="277792" y="6357582"/>
              <a:ext cx="11308465" cy="0"/>
            </a:xfrm>
            <a:prstGeom prst="line">
              <a:avLst/>
            </a:prstGeom>
            <a:ln w="38100" cap="rnd">
              <a:solidFill>
                <a:srgbClr val="043CAC"/>
              </a:solidFill>
              <a:prstDash val="sysDot"/>
              <a:round/>
            </a:ln>
          </p:spPr>
          <p:style>
            <a:lnRef idx="1">
              <a:schemeClr val="accent1"/>
            </a:lnRef>
            <a:fillRef idx="0">
              <a:schemeClr val="accent1"/>
            </a:fillRef>
            <a:effectRef idx="0">
              <a:schemeClr val="accent1"/>
            </a:effectRef>
            <a:fontRef idx="minor">
              <a:schemeClr val="tx1"/>
            </a:fontRef>
          </p:style>
        </p:cxnSp>
        <p:sp>
          <p:nvSpPr>
            <p:cNvPr id="128" name="CaixaDeTexto 41"/>
            <p:cNvSpPr txBox="1"/>
            <p:nvPr/>
          </p:nvSpPr>
          <p:spPr>
            <a:xfrm>
              <a:off x="11509356" y="6102646"/>
              <a:ext cx="585216" cy="461665"/>
            </a:xfrm>
            <a:prstGeom prst="rect">
              <a:avLst/>
            </a:prstGeom>
            <a:noFill/>
            <a:ln>
              <a:solidFill>
                <a:srgbClr val="043CAC"/>
              </a:solidFill>
            </a:ln>
          </p:spPr>
          <p:txBody>
            <a:bodyPr wrap="square" rtlCol="0">
              <a:spAutoFit/>
            </a:bodyPr>
            <a:lstStyle/>
            <a:p>
              <a:pPr algn="ctr"/>
              <a:r>
                <a:rPr lang="pt-BR" sz="2400" dirty="0">
                  <a:solidFill>
                    <a:schemeClr val="bg1"/>
                  </a:solidFill>
                </a:rPr>
                <a:t>+</a:t>
              </a:r>
            </a:p>
          </p:txBody>
        </p:sp>
      </p:grpSp>
      <p:grpSp>
        <p:nvGrpSpPr>
          <p:cNvPr id="107" name="Group 106">
            <a:extLst>
              <a:ext uri="{FF2B5EF4-FFF2-40B4-BE49-F238E27FC236}">
                <a16:creationId xmlns:a16="http://schemas.microsoft.com/office/drawing/2014/main" id="{C1B2203F-FDC1-4ECC-BF15-DCDE6C566534}"/>
              </a:ext>
            </a:extLst>
          </p:cNvPr>
          <p:cNvGrpSpPr/>
          <p:nvPr/>
        </p:nvGrpSpPr>
        <p:grpSpPr>
          <a:xfrm>
            <a:off x="4448507" y="2331999"/>
            <a:ext cx="672715" cy="723068"/>
            <a:chOff x="3175" y="1881188"/>
            <a:chExt cx="1060450" cy="1139825"/>
          </a:xfrm>
          <a:solidFill>
            <a:schemeClr val="bg1"/>
          </a:solidFill>
        </p:grpSpPr>
        <p:sp>
          <p:nvSpPr>
            <p:cNvPr id="109" name="Oval 12">
              <a:extLst>
                <a:ext uri="{FF2B5EF4-FFF2-40B4-BE49-F238E27FC236}">
                  <a16:creationId xmlns:a16="http://schemas.microsoft.com/office/drawing/2014/main" id="{841F86BA-3B66-4344-A7D3-08AA221DF1E6}"/>
                </a:ext>
              </a:extLst>
            </p:cNvPr>
            <p:cNvSpPr>
              <a:spLocks noChangeArrowheads="1"/>
            </p:cNvSpPr>
            <p:nvPr/>
          </p:nvSpPr>
          <p:spPr bwMode="auto">
            <a:xfrm>
              <a:off x="152400" y="2279650"/>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9" name="Freeform 13">
              <a:extLst>
                <a:ext uri="{FF2B5EF4-FFF2-40B4-BE49-F238E27FC236}">
                  <a16:creationId xmlns:a16="http://schemas.microsoft.com/office/drawing/2014/main" id="{2DA55079-0B8A-4E2C-80AE-B0AAE1493CA7}"/>
                </a:ext>
              </a:extLst>
            </p:cNvPr>
            <p:cNvSpPr>
              <a:spLocks noEditPoints="1"/>
            </p:cNvSpPr>
            <p:nvPr/>
          </p:nvSpPr>
          <p:spPr bwMode="auto">
            <a:xfrm>
              <a:off x="3175" y="1881188"/>
              <a:ext cx="1060450" cy="839788"/>
            </a:xfrm>
            <a:custGeom>
              <a:avLst/>
              <a:gdLst>
                <a:gd name="T0" fmla="*/ 230 w 250"/>
                <a:gd name="T1" fmla="*/ 62 h 198"/>
                <a:gd name="T2" fmla="*/ 192 w 250"/>
                <a:gd name="T3" fmla="*/ 62 h 198"/>
                <a:gd name="T4" fmla="*/ 192 w 250"/>
                <a:gd name="T5" fmla="*/ 0 h 198"/>
                <a:gd name="T6" fmla="*/ 58 w 250"/>
                <a:gd name="T7" fmla="*/ 0 h 198"/>
                <a:gd name="T8" fmla="*/ 58 w 250"/>
                <a:gd name="T9" fmla="*/ 62 h 198"/>
                <a:gd name="T10" fmla="*/ 20 w 250"/>
                <a:gd name="T11" fmla="*/ 62 h 198"/>
                <a:gd name="T12" fmla="*/ 0 w 250"/>
                <a:gd name="T13" fmla="*/ 82 h 198"/>
                <a:gd name="T14" fmla="*/ 0 w 250"/>
                <a:gd name="T15" fmla="*/ 178 h 198"/>
                <a:gd name="T16" fmla="*/ 20 w 250"/>
                <a:gd name="T17" fmla="*/ 198 h 198"/>
                <a:gd name="T18" fmla="*/ 41 w 250"/>
                <a:gd name="T19" fmla="*/ 198 h 198"/>
                <a:gd name="T20" fmla="*/ 41 w 250"/>
                <a:gd name="T21" fmla="*/ 184 h 198"/>
                <a:gd name="T22" fmla="*/ 20 w 250"/>
                <a:gd name="T23" fmla="*/ 184 h 198"/>
                <a:gd name="T24" fmla="*/ 14 w 250"/>
                <a:gd name="T25" fmla="*/ 178 h 198"/>
                <a:gd name="T26" fmla="*/ 14 w 250"/>
                <a:gd name="T27" fmla="*/ 82 h 198"/>
                <a:gd name="T28" fmla="*/ 20 w 250"/>
                <a:gd name="T29" fmla="*/ 76 h 198"/>
                <a:gd name="T30" fmla="*/ 230 w 250"/>
                <a:gd name="T31" fmla="*/ 76 h 198"/>
                <a:gd name="T32" fmla="*/ 236 w 250"/>
                <a:gd name="T33" fmla="*/ 82 h 198"/>
                <a:gd name="T34" fmla="*/ 236 w 250"/>
                <a:gd name="T35" fmla="*/ 178 h 198"/>
                <a:gd name="T36" fmla="*/ 230 w 250"/>
                <a:gd name="T37" fmla="*/ 184 h 198"/>
                <a:gd name="T38" fmla="*/ 210 w 250"/>
                <a:gd name="T39" fmla="*/ 184 h 198"/>
                <a:gd name="T40" fmla="*/ 210 w 250"/>
                <a:gd name="T41" fmla="*/ 198 h 198"/>
                <a:gd name="T42" fmla="*/ 230 w 250"/>
                <a:gd name="T43" fmla="*/ 198 h 198"/>
                <a:gd name="T44" fmla="*/ 250 w 250"/>
                <a:gd name="T45" fmla="*/ 178 h 198"/>
                <a:gd name="T46" fmla="*/ 250 w 250"/>
                <a:gd name="T47" fmla="*/ 82 h 198"/>
                <a:gd name="T48" fmla="*/ 230 w 250"/>
                <a:gd name="T49" fmla="*/ 62 h 198"/>
                <a:gd name="T50" fmla="*/ 178 w 250"/>
                <a:gd name="T51" fmla="*/ 62 h 198"/>
                <a:gd name="T52" fmla="*/ 72 w 250"/>
                <a:gd name="T53" fmla="*/ 62 h 198"/>
                <a:gd name="T54" fmla="*/ 72 w 250"/>
                <a:gd name="T55" fmla="*/ 14 h 198"/>
                <a:gd name="T56" fmla="*/ 178 w 250"/>
                <a:gd name="T57" fmla="*/ 14 h 198"/>
                <a:gd name="T58" fmla="*/ 178 w 250"/>
                <a:gd name="T59" fmla="*/ 6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0" h="198">
                  <a:moveTo>
                    <a:pt x="230" y="62"/>
                  </a:moveTo>
                  <a:cubicBezTo>
                    <a:pt x="192" y="62"/>
                    <a:pt x="192" y="62"/>
                    <a:pt x="192" y="62"/>
                  </a:cubicBezTo>
                  <a:cubicBezTo>
                    <a:pt x="192" y="0"/>
                    <a:pt x="192" y="0"/>
                    <a:pt x="192" y="0"/>
                  </a:cubicBezTo>
                  <a:cubicBezTo>
                    <a:pt x="58" y="0"/>
                    <a:pt x="58" y="0"/>
                    <a:pt x="58" y="0"/>
                  </a:cubicBezTo>
                  <a:cubicBezTo>
                    <a:pt x="58" y="62"/>
                    <a:pt x="58" y="62"/>
                    <a:pt x="58" y="62"/>
                  </a:cubicBezTo>
                  <a:cubicBezTo>
                    <a:pt x="20" y="62"/>
                    <a:pt x="20" y="62"/>
                    <a:pt x="20" y="62"/>
                  </a:cubicBezTo>
                  <a:cubicBezTo>
                    <a:pt x="9" y="62"/>
                    <a:pt x="0" y="71"/>
                    <a:pt x="0" y="82"/>
                  </a:cubicBezTo>
                  <a:cubicBezTo>
                    <a:pt x="0" y="178"/>
                    <a:pt x="0" y="178"/>
                    <a:pt x="0" y="178"/>
                  </a:cubicBezTo>
                  <a:cubicBezTo>
                    <a:pt x="0" y="189"/>
                    <a:pt x="9" y="198"/>
                    <a:pt x="20" y="198"/>
                  </a:cubicBezTo>
                  <a:cubicBezTo>
                    <a:pt x="41" y="198"/>
                    <a:pt x="41" y="198"/>
                    <a:pt x="41" y="198"/>
                  </a:cubicBezTo>
                  <a:cubicBezTo>
                    <a:pt x="41" y="184"/>
                    <a:pt x="41" y="184"/>
                    <a:pt x="41" y="184"/>
                  </a:cubicBezTo>
                  <a:cubicBezTo>
                    <a:pt x="20" y="184"/>
                    <a:pt x="20" y="184"/>
                    <a:pt x="20" y="184"/>
                  </a:cubicBezTo>
                  <a:cubicBezTo>
                    <a:pt x="17" y="184"/>
                    <a:pt x="14" y="181"/>
                    <a:pt x="14" y="178"/>
                  </a:cubicBezTo>
                  <a:cubicBezTo>
                    <a:pt x="14" y="82"/>
                    <a:pt x="14" y="82"/>
                    <a:pt x="14" y="82"/>
                  </a:cubicBezTo>
                  <a:cubicBezTo>
                    <a:pt x="14" y="79"/>
                    <a:pt x="17" y="76"/>
                    <a:pt x="20" y="76"/>
                  </a:cubicBezTo>
                  <a:cubicBezTo>
                    <a:pt x="230" y="76"/>
                    <a:pt x="230" y="76"/>
                    <a:pt x="230" y="76"/>
                  </a:cubicBezTo>
                  <a:cubicBezTo>
                    <a:pt x="234" y="76"/>
                    <a:pt x="236" y="79"/>
                    <a:pt x="236" y="82"/>
                  </a:cubicBezTo>
                  <a:cubicBezTo>
                    <a:pt x="236" y="178"/>
                    <a:pt x="236" y="178"/>
                    <a:pt x="236" y="178"/>
                  </a:cubicBezTo>
                  <a:cubicBezTo>
                    <a:pt x="236" y="181"/>
                    <a:pt x="234" y="184"/>
                    <a:pt x="230" y="184"/>
                  </a:cubicBezTo>
                  <a:cubicBezTo>
                    <a:pt x="210" y="184"/>
                    <a:pt x="210" y="184"/>
                    <a:pt x="210" y="184"/>
                  </a:cubicBezTo>
                  <a:cubicBezTo>
                    <a:pt x="210" y="198"/>
                    <a:pt x="210" y="198"/>
                    <a:pt x="210" y="198"/>
                  </a:cubicBezTo>
                  <a:cubicBezTo>
                    <a:pt x="230" y="198"/>
                    <a:pt x="230" y="198"/>
                    <a:pt x="230" y="198"/>
                  </a:cubicBezTo>
                  <a:cubicBezTo>
                    <a:pt x="241" y="198"/>
                    <a:pt x="250" y="189"/>
                    <a:pt x="250" y="178"/>
                  </a:cubicBezTo>
                  <a:cubicBezTo>
                    <a:pt x="250" y="82"/>
                    <a:pt x="250" y="82"/>
                    <a:pt x="250" y="82"/>
                  </a:cubicBezTo>
                  <a:cubicBezTo>
                    <a:pt x="250" y="71"/>
                    <a:pt x="241" y="62"/>
                    <a:pt x="230" y="62"/>
                  </a:cubicBezTo>
                  <a:close/>
                  <a:moveTo>
                    <a:pt x="178" y="62"/>
                  </a:moveTo>
                  <a:cubicBezTo>
                    <a:pt x="72" y="62"/>
                    <a:pt x="72" y="62"/>
                    <a:pt x="72" y="62"/>
                  </a:cubicBezTo>
                  <a:cubicBezTo>
                    <a:pt x="72" y="14"/>
                    <a:pt x="72" y="14"/>
                    <a:pt x="72" y="14"/>
                  </a:cubicBezTo>
                  <a:cubicBezTo>
                    <a:pt x="178" y="14"/>
                    <a:pt x="178" y="14"/>
                    <a:pt x="178" y="14"/>
                  </a:cubicBezTo>
                  <a:lnTo>
                    <a:pt x="17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0" name="Freeform 14">
              <a:extLst>
                <a:ext uri="{FF2B5EF4-FFF2-40B4-BE49-F238E27FC236}">
                  <a16:creationId xmlns:a16="http://schemas.microsoft.com/office/drawing/2014/main" id="{33DAF3C4-E945-46F3-B881-AC39B49A34E5}"/>
                </a:ext>
              </a:extLst>
            </p:cNvPr>
            <p:cNvSpPr>
              <a:spLocks noEditPoints="1"/>
            </p:cNvSpPr>
            <p:nvPr/>
          </p:nvSpPr>
          <p:spPr bwMode="auto">
            <a:xfrm>
              <a:off x="173038" y="2479675"/>
              <a:ext cx="725488" cy="541338"/>
            </a:xfrm>
            <a:custGeom>
              <a:avLst/>
              <a:gdLst>
                <a:gd name="T0" fmla="*/ 457 w 457"/>
                <a:gd name="T1" fmla="*/ 0 h 341"/>
                <a:gd name="T2" fmla="*/ 0 w 457"/>
                <a:gd name="T3" fmla="*/ 0 h 341"/>
                <a:gd name="T4" fmla="*/ 0 w 457"/>
                <a:gd name="T5" fmla="*/ 37 h 341"/>
                <a:gd name="T6" fmla="*/ 45 w 457"/>
                <a:gd name="T7" fmla="*/ 37 h 341"/>
                <a:gd name="T8" fmla="*/ 45 w 457"/>
                <a:gd name="T9" fmla="*/ 341 h 341"/>
                <a:gd name="T10" fmla="*/ 409 w 457"/>
                <a:gd name="T11" fmla="*/ 341 h 341"/>
                <a:gd name="T12" fmla="*/ 409 w 457"/>
                <a:gd name="T13" fmla="*/ 37 h 341"/>
                <a:gd name="T14" fmla="*/ 457 w 457"/>
                <a:gd name="T15" fmla="*/ 37 h 341"/>
                <a:gd name="T16" fmla="*/ 457 w 457"/>
                <a:gd name="T17" fmla="*/ 0 h 341"/>
                <a:gd name="T18" fmla="*/ 371 w 457"/>
                <a:gd name="T19" fmla="*/ 304 h 341"/>
                <a:gd name="T20" fmla="*/ 83 w 457"/>
                <a:gd name="T21" fmla="*/ 304 h 341"/>
                <a:gd name="T22" fmla="*/ 83 w 457"/>
                <a:gd name="T23" fmla="*/ 37 h 341"/>
                <a:gd name="T24" fmla="*/ 371 w 457"/>
                <a:gd name="T25" fmla="*/ 37 h 341"/>
                <a:gd name="T26" fmla="*/ 371 w 457"/>
                <a:gd name="T27" fmla="*/ 30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7" h="341">
                  <a:moveTo>
                    <a:pt x="457" y="0"/>
                  </a:moveTo>
                  <a:lnTo>
                    <a:pt x="0" y="0"/>
                  </a:lnTo>
                  <a:lnTo>
                    <a:pt x="0" y="37"/>
                  </a:lnTo>
                  <a:lnTo>
                    <a:pt x="45" y="37"/>
                  </a:lnTo>
                  <a:lnTo>
                    <a:pt x="45" y="341"/>
                  </a:lnTo>
                  <a:lnTo>
                    <a:pt x="409" y="341"/>
                  </a:lnTo>
                  <a:lnTo>
                    <a:pt x="409" y="37"/>
                  </a:lnTo>
                  <a:lnTo>
                    <a:pt x="457" y="37"/>
                  </a:lnTo>
                  <a:lnTo>
                    <a:pt x="457" y="0"/>
                  </a:lnTo>
                  <a:close/>
                  <a:moveTo>
                    <a:pt x="371" y="304"/>
                  </a:moveTo>
                  <a:lnTo>
                    <a:pt x="83" y="304"/>
                  </a:lnTo>
                  <a:lnTo>
                    <a:pt x="83" y="37"/>
                  </a:lnTo>
                  <a:lnTo>
                    <a:pt x="371" y="37"/>
                  </a:lnTo>
                  <a:lnTo>
                    <a:pt x="371"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1" name="Freeform 15">
              <a:extLst>
                <a:ext uri="{FF2B5EF4-FFF2-40B4-BE49-F238E27FC236}">
                  <a16:creationId xmlns:a16="http://schemas.microsoft.com/office/drawing/2014/main" id="{EE44D995-CE3D-4F3A-A32B-EA133A6EEC59}"/>
                </a:ext>
              </a:extLst>
            </p:cNvPr>
            <p:cNvSpPr>
              <a:spLocks/>
            </p:cNvSpPr>
            <p:nvPr/>
          </p:nvSpPr>
          <p:spPr bwMode="auto">
            <a:xfrm>
              <a:off x="381000" y="2652713"/>
              <a:ext cx="304800" cy="60325"/>
            </a:xfrm>
            <a:custGeom>
              <a:avLst/>
              <a:gdLst>
                <a:gd name="T0" fmla="*/ 65 w 72"/>
                <a:gd name="T1" fmla="*/ 14 h 14"/>
                <a:gd name="T2" fmla="*/ 7 w 72"/>
                <a:gd name="T3" fmla="*/ 14 h 14"/>
                <a:gd name="T4" fmla="*/ 0 w 72"/>
                <a:gd name="T5" fmla="*/ 7 h 14"/>
                <a:gd name="T6" fmla="*/ 7 w 72"/>
                <a:gd name="T7" fmla="*/ 0 h 14"/>
                <a:gd name="T8" fmla="*/ 65 w 72"/>
                <a:gd name="T9" fmla="*/ 0 h 14"/>
                <a:gd name="T10" fmla="*/ 72 w 72"/>
                <a:gd name="T11" fmla="*/ 7 h 14"/>
                <a:gd name="T12" fmla="*/ 65 w 7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2" h="14">
                  <a:moveTo>
                    <a:pt x="65" y="14"/>
                  </a:moveTo>
                  <a:cubicBezTo>
                    <a:pt x="7" y="14"/>
                    <a:pt x="7" y="14"/>
                    <a:pt x="7" y="14"/>
                  </a:cubicBezTo>
                  <a:cubicBezTo>
                    <a:pt x="3" y="14"/>
                    <a:pt x="0" y="11"/>
                    <a:pt x="0" y="7"/>
                  </a:cubicBezTo>
                  <a:cubicBezTo>
                    <a:pt x="0" y="4"/>
                    <a:pt x="3" y="0"/>
                    <a:pt x="7" y="0"/>
                  </a:cubicBezTo>
                  <a:cubicBezTo>
                    <a:pt x="65" y="0"/>
                    <a:pt x="65" y="0"/>
                    <a:pt x="65" y="0"/>
                  </a:cubicBezTo>
                  <a:cubicBezTo>
                    <a:pt x="69" y="0"/>
                    <a:pt x="72" y="4"/>
                    <a:pt x="72" y="7"/>
                  </a:cubicBezTo>
                  <a:cubicBezTo>
                    <a:pt x="72" y="11"/>
                    <a:pt x="69" y="14"/>
                    <a:pt x="6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2" name="Freeform 16">
              <a:extLst>
                <a:ext uri="{FF2B5EF4-FFF2-40B4-BE49-F238E27FC236}">
                  <a16:creationId xmlns:a16="http://schemas.microsoft.com/office/drawing/2014/main" id="{836CFAC0-D7D8-406E-B886-731DD0576025}"/>
                </a:ext>
              </a:extLst>
            </p:cNvPr>
            <p:cNvSpPr>
              <a:spLocks/>
            </p:cNvSpPr>
            <p:nvPr/>
          </p:nvSpPr>
          <p:spPr bwMode="auto">
            <a:xfrm>
              <a:off x="381000" y="2789238"/>
              <a:ext cx="304800" cy="58738"/>
            </a:xfrm>
            <a:custGeom>
              <a:avLst/>
              <a:gdLst>
                <a:gd name="T0" fmla="*/ 65 w 72"/>
                <a:gd name="T1" fmla="*/ 14 h 14"/>
                <a:gd name="T2" fmla="*/ 7 w 72"/>
                <a:gd name="T3" fmla="*/ 14 h 14"/>
                <a:gd name="T4" fmla="*/ 0 w 72"/>
                <a:gd name="T5" fmla="*/ 7 h 14"/>
                <a:gd name="T6" fmla="*/ 7 w 72"/>
                <a:gd name="T7" fmla="*/ 0 h 14"/>
                <a:gd name="T8" fmla="*/ 65 w 72"/>
                <a:gd name="T9" fmla="*/ 0 h 14"/>
                <a:gd name="T10" fmla="*/ 72 w 72"/>
                <a:gd name="T11" fmla="*/ 7 h 14"/>
                <a:gd name="T12" fmla="*/ 65 w 7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2" h="14">
                  <a:moveTo>
                    <a:pt x="65" y="14"/>
                  </a:moveTo>
                  <a:cubicBezTo>
                    <a:pt x="7" y="14"/>
                    <a:pt x="7" y="14"/>
                    <a:pt x="7" y="14"/>
                  </a:cubicBezTo>
                  <a:cubicBezTo>
                    <a:pt x="3" y="14"/>
                    <a:pt x="0" y="11"/>
                    <a:pt x="0" y="7"/>
                  </a:cubicBezTo>
                  <a:cubicBezTo>
                    <a:pt x="0" y="3"/>
                    <a:pt x="3" y="0"/>
                    <a:pt x="7" y="0"/>
                  </a:cubicBezTo>
                  <a:cubicBezTo>
                    <a:pt x="65" y="0"/>
                    <a:pt x="65" y="0"/>
                    <a:pt x="65" y="0"/>
                  </a:cubicBezTo>
                  <a:cubicBezTo>
                    <a:pt x="69" y="0"/>
                    <a:pt x="72" y="3"/>
                    <a:pt x="72" y="7"/>
                  </a:cubicBezTo>
                  <a:cubicBezTo>
                    <a:pt x="72" y="11"/>
                    <a:pt x="69" y="14"/>
                    <a:pt x="6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133" name="Group 132">
            <a:extLst>
              <a:ext uri="{FF2B5EF4-FFF2-40B4-BE49-F238E27FC236}">
                <a16:creationId xmlns:a16="http://schemas.microsoft.com/office/drawing/2014/main" id="{8AB6CBE5-4405-44EC-BDF8-5493C328E0C1}"/>
              </a:ext>
            </a:extLst>
          </p:cNvPr>
          <p:cNvGrpSpPr/>
          <p:nvPr/>
        </p:nvGrpSpPr>
        <p:grpSpPr>
          <a:xfrm>
            <a:off x="7099924" y="2224884"/>
            <a:ext cx="676815" cy="780328"/>
            <a:chOff x="201613" y="5705475"/>
            <a:chExt cx="944563" cy="1089025"/>
          </a:xfrm>
          <a:solidFill>
            <a:schemeClr val="bg1"/>
          </a:solidFill>
        </p:grpSpPr>
        <p:sp>
          <p:nvSpPr>
            <p:cNvPr id="134" name="Freeform 63">
              <a:extLst>
                <a:ext uri="{FF2B5EF4-FFF2-40B4-BE49-F238E27FC236}">
                  <a16:creationId xmlns:a16="http://schemas.microsoft.com/office/drawing/2014/main" id="{07BAEBEE-D194-4E66-9EAC-5B7DB9BDC736}"/>
                </a:ext>
              </a:extLst>
            </p:cNvPr>
            <p:cNvSpPr>
              <a:spLocks noEditPoints="1"/>
            </p:cNvSpPr>
            <p:nvPr/>
          </p:nvSpPr>
          <p:spPr bwMode="auto">
            <a:xfrm>
              <a:off x="201613" y="6086475"/>
              <a:ext cx="944563" cy="708025"/>
            </a:xfrm>
            <a:custGeom>
              <a:avLst/>
              <a:gdLst>
                <a:gd name="T0" fmla="*/ 203 w 223"/>
                <a:gd name="T1" fmla="*/ 0 h 167"/>
                <a:gd name="T2" fmla="*/ 194 w 223"/>
                <a:gd name="T3" fmla="*/ 0 h 167"/>
                <a:gd name="T4" fmla="*/ 188 w 223"/>
                <a:gd name="T5" fmla="*/ 14 h 167"/>
                <a:gd name="T6" fmla="*/ 203 w 223"/>
                <a:gd name="T7" fmla="*/ 14 h 167"/>
                <a:gd name="T8" fmla="*/ 209 w 223"/>
                <a:gd name="T9" fmla="*/ 20 h 167"/>
                <a:gd name="T10" fmla="*/ 209 w 223"/>
                <a:gd name="T11" fmla="*/ 49 h 167"/>
                <a:gd name="T12" fmla="*/ 179 w 223"/>
                <a:gd name="T13" fmla="*/ 49 h 167"/>
                <a:gd name="T14" fmla="*/ 179 w 223"/>
                <a:gd name="T15" fmla="*/ 49 h 167"/>
                <a:gd name="T16" fmla="*/ 179 w 223"/>
                <a:gd name="T17" fmla="*/ 49 h 167"/>
                <a:gd name="T18" fmla="*/ 172 w 223"/>
                <a:gd name="T19" fmla="*/ 56 h 167"/>
                <a:gd name="T20" fmla="*/ 172 w 223"/>
                <a:gd name="T21" fmla="*/ 84 h 167"/>
                <a:gd name="T22" fmla="*/ 148 w 223"/>
                <a:gd name="T23" fmla="*/ 84 h 167"/>
                <a:gd name="T24" fmla="*/ 148 w 223"/>
                <a:gd name="T25" fmla="*/ 98 h 167"/>
                <a:gd name="T26" fmla="*/ 172 w 223"/>
                <a:gd name="T27" fmla="*/ 98 h 167"/>
                <a:gd name="T28" fmla="*/ 172 w 223"/>
                <a:gd name="T29" fmla="*/ 153 h 167"/>
                <a:gd name="T30" fmla="*/ 110 w 223"/>
                <a:gd name="T31" fmla="*/ 153 h 167"/>
                <a:gd name="T32" fmla="*/ 110 w 223"/>
                <a:gd name="T33" fmla="*/ 81 h 167"/>
                <a:gd name="T34" fmla="*/ 125 w 223"/>
                <a:gd name="T35" fmla="*/ 67 h 167"/>
                <a:gd name="T36" fmla="*/ 118 w 223"/>
                <a:gd name="T37" fmla="*/ 54 h 167"/>
                <a:gd name="T38" fmla="*/ 98 w 223"/>
                <a:gd name="T39" fmla="*/ 73 h 167"/>
                <a:gd name="T40" fmla="*/ 96 w 223"/>
                <a:gd name="T41" fmla="*/ 79 h 167"/>
                <a:gd name="T42" fmla="*/ 96 w 223"/>
                <a:gd name="T43" fmla="*/ 112 h 167"/>
                <a:gd name="T44" fmla="*/ 60 w 223"/>
                <a:gd name="T45" fmla="*/ 112 h 167"/>
                <a:gd name="T46" fmla="*/ 60 w 223"/>
                <a:gd name="T47" fmla="*/ 50 h 167"/>
                <a:gd name="T48" fmla="*/ 86 w 223"/>
                <a:gd name="T49" fmla="*/ 51 h 167"/>
                <a:gd name="T50" fmla="*/ 86 w 223"/>
                <a:gd name="T51" fmla="*/ 37 h 167"/>
                <a:gd name="T52" fmla="*/ 60 w 223"/>
                <a:gd name="T53" fmla="*/ 36 h 167"/>
                <a:gd name="T54" fmla="*/ 60 w 223"/>
                <a:gd name="T55" fmla="*/ 15 h 167"/>
                <a:gd name="T56" fmla="*/ 60 w 223"/>
                <a:gd name="T57" fmla="*/ 14 h 167"/>
                <a:gd name="T58" fmla="*/ 97 w 223"/>
                <a:gd name="T59" fmla="*/ 14 h 167"/>
                <a:gd name="T60" fmla="*/ 91 w 223"/>
                <a:gd name="T61" fmla="*/ 0 h 167"/>
                <a:gd name="T62" fmla="*/ 20 w 223"/>
                <a:gd name="T63" fmla="*/ 0 h 167"/>
                <a:gd name="T64" fmla="*/ 0 w 223"/>
                <a:gd name="T65" fmla="*/ 20 h 167"/>
                <a:gd name="T66" fmla="*/ 0 w 223"/>
                <a:gd name="T67" fmla="*/ 147 h 167"/>
                <a:gd name="T68" fmla="*/ 20 w 223"/>
                <a:gd name="T69" fmla="*/ 167 h 167"/>
                <a:gd name="T70" fmla="*/ 203 w 223"/>
                <a:gd name="T71" fmla="*/ 167 h 167"/>
                <a:gd name="T72" fmla="*/ 223 w 223"/>
                <a:gd name="T73" fmla="*/ 147 h 167"/>
                <a:gd name="T74" fmla="*/ 223 w 223"/>
                <a:gd name="T75" fmla="*/ 20 h 167"/>
                <a:gd name="T76" fmla="*/ 203 w 223"/>
                <a:gd name="T77" fmla="*/ 0 h 167"/>
                <a:gd name="T78" fmla="*/ 96 w 223"/>
                <a:gd name="T79" fmla="*/ 126 h 167"/>
                <a:gd name="T80" fmla="*/ 96 w 223"/>
                <a:gd name="T81" fmla="*/ 153 h 167"/>
                <a:gd name="T82" fmla="*/ 60 w 223"/>
                <a:gd name="T83" fmla="*/ 153 h 167"/>
                <a:gd name="T84" fmla="*/ 60 w 223"/>
                <a:gd name="T85" fmla="*/ 126 h 167"/>
                <a:gd name="T86" fmla="*/ 96 w 223"/>
                <a:gd name="T87" fmla="*/ 126 h 167"/>
                <a:gd name="T88" fmla="*/ 20 w 223"/>
                <a:gd name="T89" fmla="*/ 14 h 167"/>
                <a:gd name="T90" fmla="*/ 46 w 223"/>
                <a:gd name="T91" fmla="*/ 14 h 167"/>
                <a:gd name="T92" fmla="*/ 46 w 223"/>
                <a:gd name="T93" fmla="*/ 15 h 167"/>
                <a:gd name="T94" fmla="*/ 46 w 223"/>
                <a:gd name="T95" fmla="*/ 36 h 167"/>
                <a:gd name="T96" fmla="*/ 14 w 223"/>
                <a:gd name="T97" fmla="*/ 36 h 167"/>
                <a:gd name="T98" fmla="*/ 14 w 223"/>
                <a:gd name="T99" fmla="*/ 20 h 167"/>
                <a:gd name="T100" fmla="*/ 20 w 223"/>
                <a:gd name="T101" fmla="*/ 14 h 167"/>
                <a:gd name="T102" fmla="*/ 14 w 223"/>
                <a:gd name="T103" fmla="*/ 147 h 167"/>
                <a:gd name="T104" fmla="*/ 14 w 223"/>
                <a:gd name="T105" fmla="*/ 50 h 167"/>
                <a:gd name="T106" fmla="*/ 46 w 223"/>
                <a:gd name="T107" fmla="*/ 50 h 167"/>
                <a:gd name="T108" fmla="*/ 46 w 223"/>
                <a:gd name="T109" fmla="*/ 153 h 167"/>
                <a:gd name="T110" fmla="*/ 20 w 223"/>
                <a:gd name="T111" fmla="*/ 153 h 167"/>
                <a:gd name="T112" fmla="*/ 14 w 223"/>
                <a:gd name="T113" fmla="*/ 147 h 167"/>
                <a:gd name="T114" fmla="*/ 203 w 223"/>
                <a:gd name="T115" fmla="*/ 153 h 167"/>
                <a:gd name="T116" fmla="*/ 186 w 223"/>
                <a:gd name="T117" fmla="*/ 153 h 167"/>
                <a:gd name="T118" fmla="*/ 186 w 223"/>
                <a:gd name="T119" fmla="*/ 63 h 167"/>
                <a:gd name="T120" fmla="*/ 209 w 223"/>
                <a:gd name="T121" fmla="*/ 63 h 167"/>
                <a:gd name="T122" fmla="*/ 209 w 223"/>
                <a:gd name="T123" fmla="*/ 147 h 167"/>
                <a:gd name="T124" fmla="*/ 203 w 223"/>
                <a:gd name="T125" fmla="*/ 15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3" h="167">
                  <a:moveTo>
                    <a:pt x="203" y="0"/>
                  </a:moveTo>
                  <a:cubicBezTo>
                    <a:pt x="194" y="0"/>
                    <a:pt x="194" y="0"/>
                    <a:pt x="194" y="0"/>
                  </a:cubicBezTo>
                  <a:cubicBezTo>
                    <a:pt x="192" y="5"/>
                    <a:pt x="190" y="10"/>
                    <a:pt x="188" y="14"/>
                  </a:cubicBezTo>
                  <a:cubicBezTo>
                    <a:pt x="203" y="14"/>
                    <a:pt x="203" y="14"/>
                    <a:pt x="203" y="14"/>
                  </a:cubicBezTo>
                  <a:cubicBezTo>
                    <a:pt x="207" y="14"/>
                    <a:pt x="209" y="17"/>
                    <a:pt x="209" y="20"/>
                  </a:cubicBezTo>
                  <a:cubicBezTo>
                    <a:pt x="209" y="49"/>
                    <a:pt x="209" y="49"/>
                    <a:pt x="209" y="49"/>
                  </a:cubicBezTo>
                  <a:cubicBezTo>
                    <a:pt x="179" y="49"/>
                    <a:pt x="179" y="49"/>
                    <a:pt x="179" y="49"/>
                  </a:cubicBezTo>
                  <a:cubicBezTo>
                    <a:pt x="179" y="49"/>
                    <a:pt x="179" y="49"/>
                    <a:pt x="179" y="49"/>
                  </a:cubicBezTo>
                  <a:cubicBezTo>
                    <a:pt x="179" y="49"/>
                    <a:pt x="179" y="49"/>
                    <a:pt x="179" y="49"/>
                  </a:cubicBezTo>
                  <a:cubicBezTo>
                    <a:pt x="175" y="49"/>
                    <a:pt x="172" y="52"/>
                    <a:pt x="172" y="56"/>
                  </a:cubicBezTo>
                  <a:cubicBezTo>
                    <a:pt x="172" y="84"/>
                    <a:pt x="172" y="84"/>
                    <a:pt x="172" y="84"/>
                  </a:cubicBezTo>
                  <a:cubicBezTo>
                    <a:pt x="148" y="84"/>
                    <a:pt x="148" y="84"/>
                    <a:pt x="148" y="84"/>
                  </a:cubicBezTo>
                  <a:cubicBezTo>
                    <a:pt x="148" y="98"/>
                    <a:pt x="148" y="98"/>
                    <a:pt x="148" y="98"/>
                  </a:cubicBezTo>
                  <a:cubicBezTo>
                    <a:pt x="172" y="98"/>
                    <a:pt x="172" y="98"/>
                    <a:pt x="172" y="98"/>
                  </a:cubicBezTo>
                  <a:cubicBezTo>
                    <a:pt x="172" y="153"/>
                    <a:pt x="172" y="153"/>
                    <a:pt x="172" y="153"/>
                  </a:cubicBezTo>
                  <a:cubicBezTo>
                    <a:pt x="110" y="153"/>
                    <a:pt x="110" y="153"/>
                    <a:pt x="110" y="153"/>
                  </a:cubicBezTo>
                  <a:cubicBezTo>
                    <a:pt x="110" y="81"/>
                    <a:pt x="110" y="81"/>
                    <a:pt x="110" y="81"/>
                  </a:cubicBezTo>
                  <a:cubicBezTo>
                    <a:pt x="125" y="67"/>
                    <a:pt x="125" y="67"/>
                    <a:pt x="125" y="67"/>
                  </a:cubicBezTo>
                  <a:cubicBezTo>
                    <a:pt x="123" y="64"/>
                    <a:pt x="121" y="59"/>
                    <a:pt x="118" y="54"/>
                  </a:cubicBezTo>
                  <a:cubicBezTo>
                    <a:pt x="98" y="73"/>
                    <a:pt x="98" y="73"/>
                    <a:pt x="98" y="73"/>
                  </a:cubicBezTo>
                  <a:cubicBezTo>
                    <a:pt x="97" y="75"/>
                    <a:pt x="96" y="77"/>
                    <a:pt x="96" y="79"/>
                  </a:cubicBezTo>
                  <a:cubicBezTo>
                    <a:pt x="96" y="112"/>
                    <a:pt x="96" y="112"/>
                    <a:pt x="96" y="112"/>
                  </a:cubicBezTo>
                  <a:cubicBezTo>
                    <a:pt x="60" y="112"/>
                    <a:pt x="60" y="112"/>
                    <a:pt x="60" y="112"/>
                  </a:cubicBezTo>
                  <a:cubicBezTo>
                    <a:pt x="60" y="50"/>
                    <a:pt x="60" y="50"/>
                    <a:pt x="60" y="50"/>
                  </a:cubicBezTo>
                  <a:cubicBezTo>
                    <a:pt x="86" y="51"/>
                    <a:pt x="86" y="51"/>
                    <a:pt x="86" y="51"/>
                  </a:cubicBezTo>
                  <a:cubicBezTo>
                    <a:pt x="86" y="37"/>
                    <a:pt x="86" y="37"/>
                    <a:pt x="86" y="37"/>
                  </a:cubicBezTo>
                  <a:cubicBezTo>
                    <a:pt x="60" y="36"/>
                    <a:pt x="60" y="36"/>
                    <a:pt x="60" y="36"/>
                  </a:cubicBezTo>
                  <a:cubicBezTo>
                    <a:pt x="60" y="15"/>
                    <a:pt x="60" y="15"/>
                    <a:pt x="60" y="15"/>
                  </a:cubicBezTo>
                  <a:cubicBezTo>
                    <a:pt x="60" y="15"/>
                    <a:pt x="60" y="14"/>
                    <a:pt x="60" y="14"/>
                  </a:cubicBezTo>
                  <a:cubicBezTo>
                    <a:pt x="97" y="14"/>
                    <a:pt x="97" y="14"/>
                    <a:pt x="97" y="14"/>
                  </a:cubicBezTo>
                  <a:cubicBezTo>
                    <a:pt x="95" y="10"/>
                    <a:pt x="93" y="5"/>
                    <a:pt x="91" y="0"/>
                  </a:cubicBezTo>
                  <a:cubicBezTo>
                    <a:pt x="20" y="0"/>
                    <a:pt x="20" y="0"/>
                    <a:pt x="20" y="0"/>
                  </a:cubicBezTo>
                  <a:cubicBezTo>
                    <a:pt x="9" y="0"/>
                    <a:pt x="0" y="9"/>
                    <a:pt x="0" y="20"/>
                  </a:cubicBezTo>
                  <a:cubicBezTo>
                    <a:pt x="0" y="147"/>
                    <a:pt x="0" y="147"/>
                    <a:pt x="0" y="147"/>
                  </a:cubicBezTo>
                  <a:cubicBezTo>
                    <a:pt x="0" y="158"/>
                    <a:pt x="9" y="167"/>
                    <a:pt x="20" y="167"/>
                  </a:cubicBezTo>
                  <a:cubicBezTo>
                    <a:pt x="203" y="167"/>
                    <a:pt x="203" y="167"/>
                    <a:pt x="203" y="167"/>
                  </a:cubicBezTo>
                  <a:cubicBezTo>
                    <a:pt x="214" y="167"/>
                    <a:pt x="223" y="158"/>
                    <a:pt x="223" y="147"/>
                  </a:cubicBezTo>
                  <a:cubicBezTo>
                    <a:pt x="223" y="20"/>
                    <a:pt x="223" y="20"/>
                    <a:pt x="223" y="20"/>
                  </a:cubicBezTo>
                  <a:cubicBezTo>
                    <a:pt x="223" y="9"/>
                    <a:pt x="214" y="0"/>
                    <a:pt x="203" y="0"/>
                  </a:cubicBezTo>
                  <a:close/>
                  <a:moveTo>
                    <a:pt x="96" y="126"/>
                  </a:moveTo>
                  <a:cubicBezTo>
                    <a:pt x="96" y="153"/>
                    <a:pt x="96" y="153"/>
                    <a:pt x="96" y="153"/>
                  </a:cubicBezTo>
                  <a:cubicBezTo>
                    <a:pt x="60" y="153"/>
                    <a:pt x="60" y="153"/>
                    <a:pt x="60" y="153"/>
                  </a:cubicBezTo>
                  <a:cubicBezTo>
                    <a:pt x="60" y="126"/>
                    <a:pt x="60" y="126"/>
                    <a:pt x="60" y="126"/>
                  </a:cubicBezTo>
                  <a:lnTo>
                    <a:pt x="96" y="126"/>
                  </a:lnTo>
                  <a:close/>
                  <a:moveTo>
                    <a:pt x="20" y="14"/>
                  </a:moveTo>
                  <a:cubicBezTo>
                    <a:pt x="46" y="14"/>
                    <a:pt x="46" y="14"/>
                    <a:pt x="46" y="14"/>
                  </a:cubicBezTo>
                  <a:cubicBezTo>
                    <a:pt x="46" y="14"/>
                    <a:pt x="46" y="15"/>
                    <a:pt x="46" y="15"/>
                  </a:cubicBezTo>
                  <a:cubicBezTo>
                    <a:pt x="46" y="36"/>
                    <a:pt x="46" y="36"/>
                    <a:pt x="46" y="36"/>
                  </a:cubicBezTo>
                  <a:cubicBezTo>
                    <a:pt x="14" y="36"/>
                    <a:pt x="14" y="36"/>
                    <a:pt x="14" y="36"/>
                  </a:cubicBezTo>
                  <a:cubicBezTo>
                    <a:pt x="14" y="20"/>
                    <a:pt x="14" y="20"/>
                    <a:pt x="14" y="20"/>
                  </a:cubicBezTo>
                  <a:cubicBezTo>
                    <a:pt x="14" y="17"/>
                    <a:pt x="17" y="14"/>
                    <a:pt x="20" y="14"/>
                  </a:cubicBezTo>
                  <a:close/>
                  <a:moveTo>
                    <a:pt x="14" y="147"/>
                  </a:moveTo>
                  <a:cubicBezTo>
                    <a:pt x="14" y="50"/>
                    <a:pt x="14" y="50"/>
                    <a:pt x="14" y="50"/>
                  </a:cubicBezTo>
                  <a:cubicBezTo>
                    <a:pt x="46" y="50"/>
                    <a:pt x="46" y="50"/>
                    <a:pt x="46" y="50"/>
                  </a:cubicBezTo>
                  <a:cubicBezTo>
                    <a:pt x="46" y="153"/>
                    <a:pt x="46" y="153"/>
                    <a:pt x="46" y="153"/>
                  </a:cubicBezTo>
                  <a:cubicBezTo>
                    <a:pt x="20" y="153"/>
                    <a:pt x="20" y="153"/>
                    <a:pt x="20" y="153"/>
                  </a:cubicBezTo>
                  <a:cubicBezTo>
                    <a:pt x="17" y="153"/>
                    <a:pt x="14" y="150"/>
                    <a:pt x="14" y="147"/>
                  </a:cubicBezTo>
                  <a:close/>
                  <a:moveTo>
                    <a:pt x="203" y="153"/>
                  </a:moveTo>
                  <a:cubicBezTo>
                    <a:pt x="186" y="153"/>
                    <a:pt x="186" y="153"/>
                    <a:pt x="186" y="153"/>
                  </a:cubicBezTo>
                  <a:cubicBezTo>
                    <a:pt x="186" y="63"/>
                    <a:pt x="186" y="63"/>
                    <a:pt x="186" y="63"/>
                  </a:cubicBezTo>
                  <a:cubicBezTo>
                    <a:pt x="209" y="63"/>
                    <a:pt x="209" y="63"/>
                    <a:pt x="209" y="63"/>
                  </a:cubicBezTo>
                  <a:cubicBezTo>
                    <a:pt x="209" y="147"/>
                    <a:pt x="209" y="147"/>
                    <a:pt x="209" y="147"/>
                  </a:cubicBezTo>
                  <a:cubicBezTo>
                    <a:pt x="209" y="150"/>
                    <a:pt x="207" y="153"/>
                    <a:pt x="203"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5" name="Freeform 64">
              <a:extLst>
                <a:ext uri="{FF2B5EF4-FFF2-40B4-BE49-F238E27FC236}">
                  <a16:creationId xmlns:a16="http://schemas.microsoft.com/office/drawing/2014/main" id="{DC5ACAAA-2A82-4A2B-9EEB-56E8699F3AD2}"/>
                </a:ext>
              </a:extLst>
            </p:cNvPr>
            <p:cNvSpPr>
              <a:spLocks noEditPoints="1"/>
            </p:cNvSpPr>
            <p:nvPr/>
          </p:nvSpPr>
          <p:spPr bwMode="auto">
            <a:xfrm>
              <a:off x="587375" y="5705475"/>
              <a:ext cx="436563" cy="665163"/>
            </a:xfrm>
            <a:custGeom>
              <a:avLst/>
              <a:gdLst>
                <a:gd name="T0" fmla="*/ 51 w 103"/>
                <a:gd name="T1" fmla="*/ 157 h 157"/>
                <a:gd name="T2" fmla="*/ 58 w 103"/>
                <a:gd name="T3" fmla="*/ 154 h 157"/>
                <a:gd name="T4" fmla="*/ 103 w 103"/>
                <a:gd name="T5" fmla="*/ 51 h 157"/>
                <a:gd name="T6" fmla="*/ 51 w 103"/>
                <a:gd name="T7" fmla="*/ 0 h 157"/>
                <a:gd name="T8" fmla="*/ 0 w 103"/>
                <a:gd name="T9" fmla="*/ 51 h 157"/>
                <a:gd name="T10" fmla="*/ 45 w 103"/>
                <a:gd name="T11" fmla="*/ 154 h 157"/>
                <a:gd name="T12" fmla="*/ 51 w 103"/>
                <a:gd name="T13" fmla="*/ 157 h 157"/>
                <a:gd name="T14" fmla="*/ 51 w 103"/>
                <a:gd name="T15" fmla="*/ 14 h 157"/>
                <a:gd name="T16" fmla="*/ 89 w 103"/>
                <a:gd name="T17" fmla="*/ 51 h 157"/>
                <a:gd name="T18" fmla="*/ 51 w 103"/>
                <a:gd name="T19" fmla="*/ 136 h 157"/>
                <a:gd name="T20" fmla="*/ 14 w 103"/>
                <a:gd name="T21" fmla="*/ 51 h 157"/>
                <a:gd name="T22" fmla="*/ 51 w 103"/>
                <a:gd name="T23" fmla="*/ 1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57">
                  <a:moveTo>
                    <a:pt x="51" y="157"/>
                  </a:moveTo>
                  <a:cubicBezTo>
                    <a:pt x="54" y="157"/>
                    <a:pt x="56" y="156"/>
                    <a:pt x="58" y="154"/>
                  </a:cubicBezTo>
                  <a:cubicBezTo>
                    <a:pt x="62" y="146"/>
                    <a:pt x="103" y="77"/>
                    <a:pt x="103" y="51"/>
                  </a:cubicBezTo>
                  <a:cubicBezTo>
                    <a:pt x="103" y="23"/>
                    <a:pt x="80" y="0"/>
                    <a:pt x="51" y="0"/>
                  </a:cubicBezTo>
                  <a:cubicBezTo>
                    <a:pt x="23" y="0"/>
                    <a:pt x="0" y="23"/>
                    <a:pt x="0" y="51"/>
                  </a:cubicBezTo>
                  <a:cubicBezTo>
                    <a:pt x="0" y="77"/>
                    <a:pt x="41" y="146"/>
                    <a:pt x="45" y="154"/>
                  </a:cubicBezTo>
                  <a:cubicBezTo>
                    <a:pt x="47" y="156"/>
                    <a:pt x="49" y="157"/>
                    <a:pt x="51" y="157"/>
                  </a:cubicBezTo>
                  <a:close/>
                  <a:moveTo>
                    <a:pt x="51" y="14"/>
                  </a:moveTo>
                  <a:cubicBezTo>
                    <a:pt x="72" y="14"/>
                    <a:pt x="89" y="30"/>
                    <a:pt x="89" y="51"/>
                  </a:cubicBezTo>
                  <a:cubicBezTo>
                    <a:pt x="89" y="67"/>
                    <a:pt x="66" y="111"/>
                    <a:pt x="51" y="136"/>
                  </a:cubicBezTo>
                  <a:cubicBezTo>
                    <a:pt x="37" y="111"/>
                    <a:pt x="14" y="67"/>
                    <a:pt x="14" y="51"/>
                  </a:cubicBezTo>
                  <a:cubicBezTo>
                    <a:pt x="14" y="30"/>
                    <a:pt x="31" y="14"/>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6" name="Freeform 65">
              <a:extLst>
                <a:ext uri="{FF2B5EF4-FFF2-40B4-BE49-F238E27FC236}">
                  <a16:creationId xmlns:a16="http://schemas.microsoft.com/office/drawing/2014/main" id="{3A76E5AA-7C43-4336-AC0F-614AD3F7F419}"/>
                </a:ext>
              </a:extLst>
            </p:cNvPr>
            <p:cNvSpPr>
              <a:spLocks noEditPoints="1"/>
            </p:cNvSpPr>
            <p:nvPr/>
          </p:nvSpPr>
          <p:spPr bwMode="auto">
            <a:xfrm>
              <a:off x="696913" y="5811838"/>
              <a:ext cx="215900" cy="220663"/>
            </a:xfrm>
            <a:custGeom>
              <a:avLst/>
              <a:gdLst>
                <a:gd name="T0" fmla="*/ 51 w 51"/>
                <a:gd name="T1" fmla="*/ 26 h 52"/>
                <a:gd name="T2" fmla="*/ 25 w 51"/>
                <a:gd name="T3" fmla="*/ 0 h 52"/>
                <a:gd name="T4" fmla="*/ 0 w 51"/>
                <a:gd name="T5" fmla="*/ 26 h 52"/>
                <a:gd name="T6" fmla="*/ 25 w 51"/>
                <a:gd name="T7" fmla="*/ 52 h 52"/>
                <a:gd name="T8" fmla="*/ 51 w 51"/>
                <a:gd name="T9" fmla="*/ 26 h 52"/>
                <a:gd name="T10" fmla="*/ 14 w 51"/>
                <a:gd name="T11" fmla="*/ 26 h 52"/>
                <a:gd name="T12" fmla="*/ 25 w 51"/>
                <a:gd name="T13" fmla="*/ 14 h 52"/>
                <a:gd name="T14" fmla="*/ 37 w 51"/>
                <a:gd name="T15" fmla="*/ 26 h 52"/>
                <a:gd name="T16" fmla="*/ 25 w 51"/>
                <a:gd name="T17" fmla="*/ 38 h 52"/>
                <a:gd name="T18" fmla="*/ 14 w 51"/>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2">
                  <a:moveTo>
                    <a:pt x="51" y="26"/>
                  </a:moveTo>
                  <a:cubicBezTo>
                    <a:pt x="51" y="12"/>
                    <a:pt x="40" y="0"/>
                    <a:pt x="25" y="0"/>
                  </a:cubicBezTo>
                  <a:cubicBezTo>
                    <a:pt x="11" y="0"/>
                    <a:pt x="0" y="12"/>
                    <a:pt x="0" y="26"/>
                  </a:cubicBezTo>
                  <a:cubicBezTo>
                    <a:pt x="0" y="40"/>
                    <a:pt x="11" y="52"/>
                    <a:pt x="25" y="52"/>
                  </a:cubicBezTo>
                  <a:cubicBezTo>
                    <a:pt x="40" y="52"/>
                    <a:pt x="51" y="40"/>
                    <a:pt x="51" y="26"/>
                  </a:cubicBezTo>
                  <a:close/>
                  <a:moveTo>
                    <a:pt x="14" y="26"/>
                  </a:moveTo>
                  <a:cubicBezTo>
                    <a:pt x="14" y="19"/>
                    <a:pt x="19" y="14"/>
                    <a:pt x="25" y="14"/>
                  </a:cubicBezTo>
                  <a:cubicBezTo>
                    <a:pt x="32" y="14"/>
                    <a:pt x="37" y="19"/>
                    <a:pt x="37" y="26"/>
                  </a:cubicBezTo>
                  <a:cubicBezTo>
                    <a:pt x="37" y="32"/>
                    <a:pt x="32" y="38"/>
                    <a:pt x="25" y="38"/>
                  </a:cubicBezTo>
                  <a:cubicBezTo>
                    <a:pt x="19" y="38"/>
                    <a:pt x="14" y="32"/>
                    <a:pt x="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37" name="Freeform 5">
            <a:extLst>
              <a:ext uri="{FF2B5EF4-FFF2-40B4-BE49-F238E27FC236}">
                <a16:creationId xmlns:a16="http://schemas.microsoft.com/office/drawing/2014/main" id="{01F0ADF0-F5F7-4CF2-83BD-981AF973DEC9}"/>
              </a:ext>
            </a:extLst>
          </p:cNvPr>
          <p:cNvSpPr>
            <a:spLocks noEditPoints="1"/>
          </p:cNvSpPr>
          <p:nvPr/>
        </p:nvSpPr>
        <p:spPr bwMode="auto">
          <a:xfrm>
            <a:off x="9989563" y="2428509"/>
            <a:ext cx="608065" cy="607085"/>
          </a:xfrm>
          <a:custGeom>
            <a:avLst/>
            <a:gdLst>
              <a:gd name="T0" fmla="*/ 0 w 232"/>
              <a:gd name="T1" fmla="*/ 116 h 232"/>
              <a:gd name="T2" fmla="*/ 232 w 232"/>
              <a:gd name="T3" fmla="*/ 116 h 232"/>
              <a:gd name="T4" fmla="*/ 157 w 232"/>
              <a:gd name="T5" fmla="*/ 71 h 232"/>
              <a:gd name="T6" fmla="*/ 123 w 232"/>
              <a:gd name="T7" fmla="*/ 109 h 232"/>
              <a:gd name="T8" fmla="*/ 157 w 232"/>
              <a:gd name="T9" fmla="*/ 71 h 232"/>
              <a:gd name="T10" fmla="*/ 123 w 232"/>
              <a:gd name="T11" fmla="*/ 63 h 232"/>
              <a:gd name="T12" fmla="*/ 152 w 232"/>
              <a:gd name="T13" fmla="*/ 58 h 232"/>
              <a:gd name="T14" fmla="*/ 109 w 232"/>
              <a:gd name="T15" fmla="*/ 63 h 232"/>
              <a:gd name="T16" fmla="*/ 109 w 232"/>
              <a:gd name="T17" fmla="*/ 14 h 232"/>
              <a:gd name="T18" fmla="*/ 109 w 232"/>
              <a:gd name="T19" fmla="*/ 76 h 232"/>
              <a:gd name="T20" fmla="*/ 68 w 232"/>
              <a:gd name="T21" fmla="*/ 109 h 232"/>
              <a:gd name="T22" fmla="*/ 109 w 232"/>
              <a:gd name="T23" fmla="*/ 76 h 232"/>
              <a:gd name="T24" fmla="*/ 82 w 232"/>
              <a:gd name="T25" fmla="*/ 174 h 232"/>
              <a:gd name="T26" fmla="*/ 109 w 232"/>
              <a:gd name="T27" fmla="*/ 216 h 232"/>
              <a:gd name="T28" fmla="*/ 77 w 232"/>
              <a:gd name="T29" fmla="*/ 161 h 232"/>
              <a:gd name="T30" fmla="*/ 109 w 232"/>
              <a:gd name="T31" fmla="*/ 123 h 232"/>
              <a:gd name="T32" fmla="*/ 54 w 232"/>
              <a:gd name="T33" fmla="*/ 109 h 232"/>
              <a:gd name="T34" fmla="*/ 34 w 232"/>
              <a:gd name="T35" fmla="*/ 55 h 232"/>
              <a:gd name="T36" fmla="*/ 54 w 232"/>
              <a:gd name="T37" fmla="*/ 109 h 232"/>
              <a:gd name="T38" fmla="*/ 64 w 232"/>
              <a:gd name="T39" fmla="*/ 165 h 232"/>
              <a:gd name="T40" fmla="*/ 14 w 232"/>
              <a:gd name="T41" fmla="*/ 123 h 232"/>
              <a:gd name="T42" fmla="*/ 69 w 232"/>
              <a:gd name="T43" fmla="*/ 178 h 232"/>
              <a:gd name="T44" fmla="*/ 44 w 232"/>
              <a:gd name="T45" fmla="*/ 188 h 232"/>
              <a:gd name="T46" fmla="*/ 123 w 232"/>
              <a:gd name="T47" fmla="*/ 170 h 232"/>
              <a:gd name="T48" fmla="*/ 123 w 232"/>
              <a:gd name="T49" fmla="*/ 216 h 232"/>
              <a:gd name="T50" fmla="*/ 123 w 232"/>
              <a:gd name="T51" fmla="*/ 156 h 232"/>
              <a:gd name="T52" fmla="*/ 164 w 232"/>
              <a:gd name="T53" fmla="*/ 123 h 232"/>
              <a:gd name="T54" fmla="*/ 123 w 232"/>
              <a:gd name="T55" fmla="*/ 156 h 232"/>
              <a:gd name="T56" fmla="*/ 218 w 232"/>
              <a:gd name="T57" fmla="*/ 123 h 232"/>
              <a:gd name="T58" fmla="*/ 169 w 232"/>
              <a:gd name="T59" fmla="*/ 165 h 232"/>
              <a:gd name="T60" fmla="*/ 178 w 232"/>
              <a:gd name="T61" fmla="*/ 109 h 232"/>
              <a:gd name="T62" fmla="*/ 198 w 232"/>
              <a:gd name="T63" fmla="*/ 55 h 232"/>
              <a:gd name="T64" fmla="*/ 178 w 232"/>
              <a:gd name="T65" fmla="*/ 109 h 232"/>
              <a:gd name="T66" fmla="*/ 166 w 232"/>
              <a:gd name="T67" fmla="*/ 55 h 232"/>
              <a:gd name="T68" fmla="*/ 189 w 232"/>
              <a:gd name="T69" fmla="*/ 44 h 232"/>
              <a:gd name="T70" fmla="*/ 67 w 232"/>
              <a:gd name="T71" fmla="*/ 54 h 232"/>
              <a:gd name="T72" fmla="*/ 88 w 232"/>
              <a:gd name="T73" fmla="*/ 18 h 232"/>
              <a:gd name="T74" fmla="*/ 164 w 232"/>
              <a:gd name="T75" fmla="*/ 177 h 232"/>
              <a:gd name="T76" fmla="*/ 142 w 232"/>
              <a:gd name="T77" fmla="*/ 21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57" y="71"/>
                </a:moveTo>
                <a:cubicBezTo>
                  <a:pt x="162" y="84"/>
                  <a:pt x="164" y="96"/>
                  <a:pt x="164" y="109"/>
                </a:cubicBezTo>
                <a:cubicBezTo>
                  <a:pt x="123" y="109"/>
                  <a:pt x="123" y="109"/>
                  <a:pt x="123" y="109"/>
                </a:cubicBezTo>
                <a:cubicBezTo>
                  <a:pt x="123" y="76"/>
                  <a:pt x="123" y="76"/>
                  <a:pt x="123" y="76"/>
                </a:cubicBezTo>
                <a:cubicBezTo>
                  <a:pt x="135" y="76"/>
                  <a:pt x="147" y="74"/>
                  <a:pt x="157" y="71"/>
                </a:cubicBezTo>
                <a:cubicBezTo>
                  <a:pt x="157" y="71"/>
                  <a:pt x="157" y="71"/>
                  <a:pt x="157" y="71"/>
                </a:cubicBezTo>
                <a:close/>
                <a:moveTo>
                  <a:pt x="123" y="63"/>
                </a:moveTo>
                <a:cubicBezTo>
                  <a:pt x="123" y="14"/>
                  <a:pt x="123" y="14"/>
                  <a:pt x="123" y="14"/>
                </a:cubicBezTo>
                <a:cubicBezTo>
                  <a:pt x="129" y="21"/>
                  <a:pt x="142" y="36"/>
                  <a:pt x="152" y="58"/>
                </a:cubicBezTo>
                <a:cubicBezTo>
                  <a:pt x="143" y="61"/>
                  <a:pt x="134" y="62"/>
                  <a:pt x="123" y="63"/>
                </a:cubicBezTo>
                <a:close/>
                <a:moveTo>
                  <a:pt x="109" y="63"/>
                </a:moveTo>
                <a:cubicBezTo>
                  <a:pt x="100" y="62"/>
                  <a:pt x="90" y="60"/>
                  <a:pt x="80" y="58"/>
                </a:cubicBezTo>
                <a:cubicBezTo>
                  <a:pt x="90" y="36"/>
                  <a:pt x="103" y="21"/>
                  <a:pt x="109" y="14"/>
                </a:cubicBezTo>
                <a:lnTo>
                  <a:pt x="109" y="63"/>
                </a:lnTo>
                <a:close/>
                <a:moveTo>
                  <a:pt x="109" y="76"/>
                </a:moveTo>
                <a:cubicBezTo>
                  <a:pt x="109" y="109"/>
                  <a:pt x="109" y="109"/>
                  <a:pt x="109" y="109"/>
                </a:cubicBezTo>
                <a:cubicBezTo>
                  <a:pt x="68" y="109"/>
                  <a:pt x="68" y="109"/>
                  <a:pt x="68" y="109"/>
                </a:cubicBezTo>
                <a:cubicBezTo>
                  <a:pt x="68" y="95"/>
                  <a:pt x="71" y="82"/>
                  <a:pt x="75" y="71"/>
                </a:cubicBezTo>
                <a:cubicBezTo>
                  <a:pt x="87" y="74"/>
                  <a:pt x="98" y="76"/>
                  <a:pt x="109" y="76"/>
                </a:cubicBezTo>
                <a:close/>
                <a:moveTo>
                  <a:pt x="109" y="216"/>
                </a:moveTo>
                <a:cubicBezTo>
                  <a:pt x="97" y="202"/>
                  <a:pt x="89" y="187"/>
                  <a:pt x="82" y="174"/>
                </a:cubicBezTo>
                <a:cubicBezTo>
                  <a:pt x="92" y="172"/>
                  <a:pt x="101" y="170"/>
                  <a:pt x="109" y="170"/>
                </a:cubicBezTo>
                <a:lnTo>
                  <a:pt x="109" y="216"/>
                </a:lnTo>
                <a:close/>
                <a:moveTo>
                  <a:pt x="109" y="156"/>
                </a:moveTo>
                <a:cubicBezTo>
                  <a:pt x="99" y="157"/>
                  <a:pt x="88" y="158"/>
                  <a:pt x="77" y="161"/>
                </a:cubicBezTo>
                <a:cubicBezTo>
                  <a:pt x="72" y="148"/>
                  <a:pt x="69" y="135"/>
                  <a:pt x="68" y="123"/>
                </a:cubicBezTo>
                <a:cubicBezTo>
                  <a:pt x="109" y="123"/>
                  <a:pt x="109" y="123"/>
                  <a:pt x="109" y="123"/>
                </a:cubicBezTo>
                <a:lnTo>
                  <a:pt x="109" y="156"/>
                </a:lnTo>
                <a:close/>
                <a:moveTo>
                  <a:pt x="54" y="109"/>
                </a:moveTo>
                <a:cubicBezTo>
                  <a:pt x="14" y="109"/>
                  <a:pt x="14" y="109"/>
                  <a:pt x="14" y="109"/>
                </a:cubicBezTo>
                <a:cubicBezTo>
                  <a:pt x="16" y="89"/>
                  <a:pt x="23" y="70"/>
                  <a:pt x="34" y="55"/>
                </a:cubicBezTo>
                <a:cubicBezTo>
                  <a:pt x="44" y="60"/>
                  <a:pt x="53" y="64"/>
                  <a:pt x="62" y="67"/>
                </a:cubicBezTo>
                <a:cubicBezTo>
                  <a:pt x="58" y="79"/>
                  <a:pt x="55" y="94"/>
                  <a:pt x="54" y="109"/>
                </a:cubicBezTo>
                <a:close/>
                <a:moveTo>
                  <a:pt x="55" y="123"/>
                </a:moveTo>
                <a:cubicBezTo>
                  <a:pt x="55" y="136"/>
                  <a:pt x="58" y="150"/>
                  <a:pt x="64" y="165"/>
                </a:cubicBezTo>
                <a:cubicBezTo>
                  <a:pt x="54" y="168"/>
                  <a:pt x="44" y="172"/>
                  <a:pt x="35" y="177"/>
                </a:cubicBezTo>
                <a:cubicBezTo>
                  <a:pt x="23" y="162"/>
                  <a:pt x="16" y="143"/>
                  <a:pt x="14" y="123"/>
                </a:cubicBezTo>
                <a:lnTo>
                  <a:pt x="55" y="123"/>
                </a:lnTo>
                <a:close/>
                <a:moveTo>
                  <a:pt x="69" y="178"/>
                </a:moveTo>
                <a:cubicBezTo>
                  <a:pt x="74" y="190"/>
                  <a:pt x="81" y="202"/>
                  <a:pt x="91" y="215"/>
                </a:cubicBezTo>
                <a:cubicBezTo>
                  <a:pt x="73" y="210"/>
                  <a:pt x="57" y="201"/>
                  <a:pt x="44" y="188"/>
                </a:cubicBezTo>
                <a:cubicBezTo>
                  <a:pt x="52" y="184"/>
                  <a:pt x="61" y="181"/>
                  <a:pt x="69" y="178"/>
                </a:cubicBezTo>
                <a:close/>
                <a:moveTo>
                  <a:pt x="123" y="170"/>
                </a:moveTo>
                <a:cubicBezTo>
                  <a:pt x="133" y="170"/>
                  <a:pt x="142" y="171"/>
                  <a:pt x="150" y="173"/>
                </a:cubicBezTo>
                <a:cubicBezTo>
                  <a:pt x="144" y="188"/>
                  <a:pt x="135" y="202"/>
                  <a:pt x="123" y="216"/>
                </a:cubicBezTo>
                <a:lnTo>
                  <a:pt x="123" y="170"/>
                </a:lnTo>
                <a:close/>
                <a:moveTo>
                  <a:pt x="123" y="156"/>
                </a:moveTo>
                <a:cubicBezTo>
                  <a:pt x="123" y="123"/>
                  <a:pt x="123" y="123"/>
                  <a:pt x="123" y="123"/>
                </a:cubicBezTo>
                <a:cubicBezTo>
                  <a:pt x="164" y="123"/>
                  <a:pt x="164" y="123"/>
                  <a:pt x="164" y="123"/>
                </a:cubicBezTo>
                <a:cubicBezTo>
                  <a:pt x="163" y="136"/>
                  <a:pt x="160" y="148"/>
                  <a:pt x="156" y="161"/>
                </a:cubicBezTo>
                <a:cubicBezTo>
                  <a:pt x="146" y="158"/>
                  <a:pt x="135" y="157"/>
                  <a:pt x="123" y="156"/>
                </a:cubicBezTo>
                <a:close/>
                <a:moveTo>
                  <a:pt x="178" y="123"/>
                </a:moveTo>
                <a:cubicBezTo>
                  <a:pt x="218" y="123"/>
                  <a:pt x="218" y="123"/>
                  <a:pt x="218" y="123"/>
                </a:cubicBezTo>
                <a:cubicBezTo>
                  <a:pt x="217" y="143"/>
                  <a:pt x="209" y="162"/>
                  <a:pt x="198" y="177"/>
                </a:cubicBezTo>
                <a:cubicBezTo>
                  <a:pt x="189" y="173"/>
                  <a:pt x="180" y="168"/>
                  <a:pt x="169" y="165"/>
                </a:cubicBezTo>
                <a:cubicBezTo>
                  <a:pt x="174" y="150"/>
                  <a:pt x="177" y="136"/>
                  <a:pt x="178" y="123"/>
                </a:cubicBezTo>
                <a:close/>
                <a:moveTo>
                  <a:pt x="178" y="109"/>
                </a:moveTo>
                <a:cubicBezTo>
                  <a:pt x="178" y="94"/>
                  <a:pt x="175" y="80"/>
                  <a:pt x="170" y="67"/>
                </a:cubicBezTo>
                <a:cubicBezTo>
                  <a:pt x="181" y="63"/>
                  <a:pt x="190" y="59"/>
                  <a:pt x="198" y="55"/>
                </a:cubicBezTo>
                <a:cubicBezTo>
                  <a:pt x="209" y="70"/>
                  <a:pt x="217" y="89"/>
                  <a:pt x="218" y="109"/>
                </a:cubicBezTo>
                <a:lnTo>
                  <a:pt x="178" y="109"/>
                </a:lnTo>
                <a:close/>
                <a:moveTo>
                  <a:pt x="189" y="44"/>
                </a:moveTo>
                <a:cubicBezTo>
                  <a:pt x="182" y="48"/>
                  <a:pt x="174" y="52"/>
                  <a:pt x="166" y="55"/>
                </a:cubicBezTo>
                <a:cubicBezTo>
                  <a:pt x="159" y="39"/>
                  <a:pt x="151" y="27"/>
                  <a:pt x="144" y="18"/>
                </a:cubicBezTo>
                <a:cubicBezTo>
                  <a:pt x="161" y="23"/>
                  <a:pt x="177" y="32"/>
                  <a:pt x="189" y="44"/>
                </a:cubicBezTo>
                <a:close/>
                <a:moveTo>
                  <a:pt x="88" y="18"/>
                </a:moveTo>
                <a:cubicBezTo>
                  <a:pt x="81" y="27"/>
                  <a:pt x="74" y="39"/>
                  <a:pt x="67" y="54"/>
                </a:cubicBezTo>
                <a:cubicBezTo>
                  <a:pt x="59" y="51"/>
                  <a:pt x="52" y="48"/>
                  <a:pt x="44" y="44"/>
                </a:cubicBezTo>
                <a:cubicBezTo>
                  <a:pt x="56" y="32"/>
                  <a:pt x="71" y="23"/>
                  <a:pt x="88" y="18"/>
                </a:cubicBezTo>
                <a:close/>
                <a:moveTo>
                  <a:pt x="142" y="215"/>
                </a:moveTo>
                <a:cubicBezTo>
                  <a:pt x="151" y="202"/>
                  <a:pt x="158" y="189"/>
                  <a:pt x="164" y="177"/>
                </a:cubicBezTo>
                <a:cubicBezTo>
                  <a:pt x="173" y="180"/>
                  <a:pt x="181" y="184"/>
                  <a:pt x="189" y="188"/>
                </a:cubicBezTo>
                <a:cubicBezTo>
                  <a:pt x="176" y="201"/>
                  <a:pt x="160" y="210"/>
                  <a:pt x="142" y="21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pt-BR"/>
          </a:p>
        </p:txBody>
      </p:sp>
      <p:sp>
        <p:nvSpPr>
          <p:cNvPr id="58" name="Oval 57">
            <a:extLst>
              <a:ext uri="{FF2B5EF4-FFF2-40B4-BE49-F238E27FC236}">
                <a16:creationId xmlns:a16="http://schemas.microsoft.com/office/drawing/2014/main" id="{5605E018-9A28-4EA6-8B79-EC01D51BF0A0}"/>
              </a:ext>
            </a:extLst>
          </p:cNvPr>
          <p:cNvSpPr/>
          <p:nvPr/>
        </p:nvSpPr>
        <p:spPr>
          <a:xfrm>
            <a:off x="7903174" y="1920707"/>
            <a:ext cx="453936" cy="453936"/>
          </a:xfrm>
          <a:prstGeom prst="ellips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aixaDeTexto 92">
            <a:extLst>
              <a:ext uri="{FF2B5EF4-FFF2-40B4-BE49-F238E27FC236}">
                <a16:creationId xmlns:a16="http://schemas.microsoft.com/office/drawing/2014/main" id="{4333D786-0661-4648-A9CA-38F553A6B0E1}"/>
              </a:ext>
            </a:extLst>
          </p:cNvPr>
          <p:cNvSpPr txBox="1"/>
          <p:nvPr/>
        </p:nvSpPr>
        <p:spPr>
          <a:xfrm>
            <a:off x="7773910" y="1961957"/>
            <a:ext cx="701244" cy="338554"/>
          </a:xfrm>
          <a:prstGeom prst="rect">
            <a:avLst/>
          </a:prstGeom>
          <a:noFill/>
        </p:spPr>
        <p:txBody>
          <a:bodyPr wrap="square" rtlCol="0">
            <a:spAutoFit/>
          </a:bodyPr>
          <a:lstStyle/>
          <a:p>
            <a:pPr algn="ctr"/>
            <a:r>
              <a:rPr lang="pt-BR" sz="1600" dirty="0">
                <a:solidFill>
                  <a:schemeClr val="bg1"/>
                </a:solidFill>
              </a:rPr>
              <a:t> X</a:t>
            </a:r>
          </a:p>
        </p:txBody>
      </p:sp>
      <p:sp>
        <p:nvSpPr>
          <p:cNvPr id="60" name="Oval 59">
            <a:extLst>
              <a:ext uri="{FF2B5EF4-FFF2-40B4-BE49-F238E27FC236}">
                <a16:creationId xmlns:a16="http://schemas.microsoft.com/office/drawing/2014/main" id="{C8E7E39C-D381-4F8C-9C85-A4A59D51C198}"/>
              </a:ext>
            </a:extLst>
          </p:cNvPr>
          <p:cNvSpPr/>
          <p:nvPr/>
        </p:nvSpPr>
        <p:spPr>
          <a:xfrm>
            <a:off x="7967806" y="1973168"/>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685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84"/>
          <p:cNvSpPr/>
          <p:nvPr/>
        </p:nvSpPr>
        <p:spPr>
          <a:xfrm>
            <a:off x="-1713" y="2774869"/>
            <a:ext cx="12192000" cy="4147851"/>
          </a:xfrm>
          <a:prstGeom prst="rect">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 name="Group 2"/>
          <p:cNvGrpSpPr/>
          <p:nvPr/>
        </p:nvGrpSpPr>
        <p:grpSpPr>
          <a:xfrm>
            <a:off x="1161923" y="1920707"/>
            <a:ext cx="1794909" cy="1578882"/>
            <a:chOff x="6096000" y="2477570"/>
            <a:chExt cx="1794909" cy="1578882"/>
          </a:xfrm>
        </p:grpSpPr>
        <p:sp>
          <p:nvSpPr>
            <p:cNvPr id="2" name="Oval 1"/>
            <p:cNvSpPr/>
            <p:nvPr/>
          </p:nvSpPr>
          <p:spPr>
            <a:xfrm>
              <a:off x="6096000" y="2495729"/>
              <a:ext cx="1560723" cy="1560723"/>
            </a:xfrm>
            <a:prstGeom prst="ellipse">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18929" y="2477570"/>
              <a:ext cx="453936" cy="453936"/>
            </a:xfrm>
            <a:prstGeom prst="ellipse">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aixaDeTexto 92"/>
            <p:cNvSpPr txBox="1"/>
            <p:nvPr/>
          </p:nvSpPr>
          <p:spPr>
            <a:xfrm>
              <a:off x="7189665" y="2518820"/>
              <a:ext cx="701244" cy="338554"/>
            </a:xfrm>
            <a:prstGeom prst="rect">
              <a:avLst/>
            </a:prstGeom>
            <a:noFill/>
          </p:spPr>
          <p:txBody>
            <a:bodyPr wrap="square" rtlCol="0">
              <a:spAutoFit/>
            </a:bodyPr>
            <a:lstStyle/>
            <a:p>
              <a:pPr algn="ctr"/>
              <a:r>
                <a:rPr lang="pt-BR" sz="1600">
                  <a:solidFill>
                    <a:schemeClr val="bg1"/>
                  </a:solidFill>
                </a:rPr>
                <a:t> </a:t>
              </a:r>
              <a:r>
                <a:rPr lang="pt-BR" sz="1600" dirty="0">
                  <a:solidFill>
                    <a:schemeClr val="bg1"/>
                  </a:solidFill>
                </a:rPr>
                <a:t>X</a:t>
              </a:r>
            </a:p>
          </p:txBody>
        </p:sp>
        <p:sp>
          <p:nvSpPr>
            <p:cNvPr id="27" name="Oval 26"/>
            <p:cNvSpPr/>
            <p:nvPr/>
          </p:nvSpPr>
          <p:spPr>
            <a:xfrm>
              <a:off x="7383561" y="2530031"/>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024369" y="1920707"/>
            <a:ext cx="1794909" cy="1578882"/>
            <a:chOff x="6096000" y="2477570"/>
            <a:chExt cx="1794909" cy="1578882"/>
          </a:xfrm>
        </p:grpSpPr>
        <p:sp>
          <p:nvSpPr>
            <p:cNvPr id="29" name="Oval 28"/>
            <p:cNvSpPr/>
            <p:nvPr/>
          </p:nvSpPr>
          <p:spPr>
            <a:xfrm>
              <a:off x="6096000" y="2495729"/>
              <a:ext cx="1560723" cy="1560723"/>
            </a:xfrm>
            <a:prstGeom prst="ellipse">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7318929" y="2477570"/>
              <a:ext cx="453936" cy="453936"/>
            </a:xfrm>
            <a:prstGeom prst="ellipse">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aixaDeTexto 92"/>
            <p:cNvSpPr txBox="1"/>
            <p:nvPr/>
          </p:nvSpPr>
          <p:spPr>
            <a:xfrm>
              <a:off x="7189665" y="2518820"/>
              <a:ext cx="701244" cy="338554"/>
            </a:xfrm>
            <a:prstGeom prst="rect">
              <a:avLst/>
            </a:prstGeom>
            <a:noFill/>
          </p:spPr>
          <p:txBody>
            <a:bodyPr wrap="square" rtlCol="0">
              <a:spAutoFit/>
            </a:bodyPr>
            <a:lstStyle/>
            <a:p>
              <a:pPr algn="ctr"/>
              <a:r>
                <a:rPr lang="pt-BR" sz="1600" dirty="0">
                  <a:solidFill>
                    <a:schemeClr val="bg1"/>
                  </a:solidFill>
                </a:rPr>
                <a:t> X</a:t>
              </a:r>
            </a:p>
          </p:txBody>
        </p:sp>
        <p:sp>
          <p:nvSpPr>
            <p:cNvPr id="32" name="Oval 31"/>
            <p:cNvSpPr/>
            <p:nvPr/>
          </p:nvSpPr>
          <p:spPr>
            <a:xfrm>
              <a:off x="7383561" y="2530031"/>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682097" y="1920707"/>
            <a:ext cx="1794909" cy="1578882"/>
            <a:chOff x="6096000" y="2477570"/>
            <a:chExt cx="1794909" cy="1578882"/>
          </a:xfrm>
        </p:grpSpPr>
        <p:sp>
          <p:nvSpPr>
            <p:cNvPr id="34" name="Oval 33"/>
            <p:cNvSpPr/>
            <p:nvPr/>
          </p:nvSpPr>
          <p:spPr>
            <a:xfrm>
              <a:off x="6096000" y="2495729"/>
              <a:ext cx="1560723" cy="1560723"/>
            </a:xfrm>
            <a:prstGeom prst="ellipse">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318929" y="2477570"/>
              <a:ext cx="453936" cy="453936"/>
            </a:xfrm>
            <a:prstGeom prst="ellipse">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ixaDeTexto 92"/>
            <p:cNvSpPr txBox="1"/>
            <p:nvPr/>
          </p:nvSpPr>
          <p:spPr>
            <a:xfrm>
              <a:off x="7189665" y="2518820"/>
              <a:ext cx="701244" cy="338554"/>
            </a:xfrm>
            <a:prstGeom prst="rect">
              <a:avLst/>
            </a:prstGeom>
            <a:noFill/>
          </p:spPr>
          <p:txBody>
            <a:bodyPr wrap="square" rtlCol="0">
              <a:spAutoFit/>
            </a:bodyPr>
            <a:lstStyle/>
            <a:p>
              <a:pPr algn="ctr"/>
              <a:r>
                <a:rPr lang="pt-BR" sz="1600" dirty="0">
                  <a:solidFill>
                    <a:schemeClr val="bg1"/>
                  </a:solidFill>
                </a:rPr>
                <a:t> X</a:t>
              </a:r>
            </a:p>
          </p:txBody>
        </p:sp>
        <p:sp>
          <p:nvSpPr>
            <p:cNvPr id="37" name="Oval 36"/>
            <p:cNvSpPr/>
            <p:nvPr/>
          </p:nvSpPr>
          <p:spPr>
            <a:xfrm>
              <a:off x="7383561" y="2530031"/>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p:cNvGrpSpPr/>
          <p:nvPr/>
        </p:nvGrpSpPr>
        <p:grpSpPr>
          <a:xfrm>
            <a:off x="9503599" y="1920707"/>
            <a:ext cx="1794909" cy="1578882"/>
            <a:chOff x="6096000" y="2477570"/>
            <a:chExt cx="1794909" cy="1578882"/>
          </a:xfrm>
        </p:grpSpPr>
        <p:sp>
          <p:nvSpPr>
            <p:cNvPr id="39" name="Oval 38"/>
            <p:cNvSpPr/>
            <p:nvPr/>
          </p:nvSpPr>
          <p:spPr>
            <a:xfrm>
              <a:off x="6096000" y="2495729"/>
              <a:ext cx="1560723" cy="1560723"/>
            </a:xfrm>
            <a:prstGeom prst="ellipse">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318929" y="2477570"/>
              <a:ext cx="453936" cy="453936"/>
            </a:xfrm>
            <a:prstGeom prst="ellipse">
              <a:avLst/>
            </a:prstGeom>
            <a:solidFill>
              <a:srgbClr val="24A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aixaDeTexto 92"/>
            <p:cNvSpPr txBox="1"/>
            <p:nvPr/>
          </p:nvSpPr>
          <p:spPr>
            <a:xfrm>
              <a:off x="7189665" y="2518820"/>
              <a:ext cx="701244" cy="338554"/>
            </a:xfrm>
            <a:prstGeom prst="rect">
              <a:avLst/>
            </a:prstGeom>
            <a:noFill/>
          </p:spPr>
          <p:txBody>
            <a:bodyPr wrap="square" rtlCol="0">
              <a:spAutoFit/>
            </a:bodyPr>
            <a:lstStyle/>
            <a:p>
              <a:pPr algn="ctr"/>
              <a:r>
                <a:rPr lang="pt-BR" sz="1600" dirty="0">
                  <a:solidFill>
                    <a:schemeClr val="bg1"/>
                  </a:solidFill>
                </a:rPr>
                <a:t> X</a:t>
              </a:r>
            </a:p>
          </p:txBody>
        </p:sp>
        <p:sp>
          <p:nvSpPr>
            <p:cNvPr id="42" name="Oval 41"/>
            <p:cNvSpPr/>
            <p:nvPr/>
          </p:nvSpPr>
          <p:spPr>
            <a:xfrm>
              <a:off x="7383561" y="2530031"/>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5" name="Conector reto 33"/>
          <p:cNvCxnSpPr/>
          <p:nvPr/>
        </p:nvCxnSpPr>
        <p:spPr>
          <a:xfrm>
            <a:off x="3370201" y="3235123"/>
            <a:ext cx="0" cy="2771077"/>
          </a:xfrm>
          <a:prstGeom prst="line">
            <a:avLst/>
          </a:prstGeom>
          <a:ln w="38100" cap="rnd">
            <a:solidFill>
              <a:srgbClr val="ECC520"/>
            </a:solidFill>
            <a:prstDash val="sysDot"/>
            <a:round/>
          </a:ln>
        </p:spPr>
        <p:style>
          <a:lnRef idx="1">
            <a:schemeClr val="accent1"/>
          </a:lnRef>
          <a:fillRef idx="0">
            <a:schemeClr val="accent1"/>
          </a:fillRef>
          <a:effectRef idx="0">
            <a:schemeClr val="accent1"/>
          </a:effectRef>
          <a:fontRef idx="minor">
            <a:schemeClr val="tx1"/>
          </a:fontRef>
        </p:style>
      </p:cxnSp>
      <p:cxnSp>
        <p:nvCxnSpPr>
          <p:cNvPr id="116" name="Conector reto 33"/>
          <p:cNvCxnSpPr/>
          <p:nvPr/>
        </p:nvCxnSpPr>
        <p:spPr>
          <a:xfrm>
            <a:off x="6103165" y="3235123"/>
            <a:ext cx="0" cy="2771077"/>
          </a:xfrm>
          <a:prstGeom prst="line">
            <a:avLst/>
          </a:prstGeom>
          <a:ln w="38100" cap="rnd">
            <a:solidFill>
              <a:srgbClr val="ECC520"/>
            </a:solidFill>
            <a:prstDash val="sysDot"/>
            <a:round/>
          </a:ln>
        </p:spPr>
        <p:style>
          <a:lnRef idx="1">
            <a:schemeClr val="accent1"/>
          </a:lnRef>
          <a:fillRef idx="0">
            <a:schemeClr val="accent1"/>
          </a:fillRef>
          <a:effectRef idx="0">
            <a:schemeClr val="accent1"/>
          </a:effectRef>
          <a:fontRef idx="minor">
            <a:schemeClr val="tx1"/>
          </a:fontRef>
        </p:style>
      </p:cxnSp>
      <p:cxnSp>
        <p:nvCxnSpPr>
          <p:cNvPr id="117" name="Conector reto 33"/>
          <p:cNvCxnSpPr/>
          <p:nvPr/>
        </p:nvCxnSpPr>
        <p:spPr>
          <a:xfrm>
            <a:off x="8836129" y="3235123"/>
            <a:ext cx="0" cy="2771077"/>
          </a:xfrm>
          <a:prstGeom prst="line">
            <a:avLst/>
          </a:prstGeom>
          <a:ln w="38100" cap="rnd">
            <a:solidFill>
              <a:srgbClr val="ECC520"/>
            </a:solidFill>
            <a:prstDash val="sysDot"/>
            <a:round/>
          </a:ln>
        </p:spPr>
        <p:style>
          <a:lnRef idx="1">
            <a:schemeClr val="accent1"/>
          </a:lnRef>
          <a:fillRef idx="0">
            <a:schemeClr val="accent1"/>
          </a:fillRef>
          <a:effectRef idx="0">
            <a:schemeClr val="accent1"/>
          </a:effectRef>
          <a:fontRef idx="minor">
            <a:schemeClr val="tx1"/>
          </a:fontRef>
        </p:style>
      </p:cxnSp>
      <p:cxnSp>
        <p:nvCxnSpPr>
          <p:cNvPr id="118" name="Conector reto 33"/>
          <p:cNvCxnSpPr/>
          <p:nvPr/>
        </p:nvCxnSpPr>
        <p:spPr>
          <a:xfrm>
            <a:off x="11569094" y="3235123"/>
            <a:ext cx="0" cy="2771077"/>
          </a:xfrm>
          <a:prstGeom prst="line">
            <a:avLst/>
          </a:prstGeom>
          <a:ln w="38100" cap="rnd">
            <a:solidFill>
              <a:srgbClr val="ECC520"/>
            </a:solidFill>
            <a:prstDash val="sysDot"/>
            <a:round/>
          </a:ln>
        </p:spPr>
        <p:style>
          <a:lnRef idx="1">
            <a:schemeClr val="accent1"/>
          </a:lnRef>
          <a:fillRef idx="0">
            <a:schemeClr val="accent1"/>
          </a:fillRef>
          <a:effectRef idx="0">
            <a:schemeClr val="accent1"/>
          </a:effectRef>
          <a:fontRef idx="minor">
            <a:schemeClr val="tx1"/>
          </a:fontRef>
        </p:style>
      </p:cxnSp>
      <p:cxnSp>
        <p:nvCxnSpPr>
          <p:cNvPr id="119" name="Conector reto 33"/>
          <p:cNvCxnSpPr/>
          <p:nvPr/>
        </p:nvCxnSpPr>
        <p:spPr>
          <a:xfrm>
            <a:off x="637237" y="3235123"/>
            <a:ext cx="0" cy="2771077"/>
          </a:xfrm>
          <a:prstGeom prst="line">
            <a:avLst/>
          </a:prstGeom>
          <a:ln w="38100" cap="rnd">
            <a:solidFill>
              <a:srgbClr val="ECC520"/>
            </a:solidFill>
            <a:prstDash val="sysDot"/>
            <a:round/>
          </a:ln>
        </p:spPr>
        <p:style>
          <a:lnRef idx="1">
            <a:schemeClr val="accent1"/>
          </a:lnRef>
          <a:fillRef idx="0">
            <a:schemeClr val="accent1"/>
          </a:fillRef>
          <a:effectRef idx="0">
            <a:schemeClr val="accent1"/>
          </a:effectRef>
          <a:fontRef idx="minor">
            <a:schemeClr val="tx1"/>
          </a:fontRef>
        </p:style>
      </p:cxnSp>
      <p:sp>
        <p:nvSpPr>
          <p:cNvPr id="120" name="CaixaDeTexto 27"/>
          <p:cNvSpPr txBox="1"/>
          <p:nvPr/>
        </p:nvSpPr>
        <p:spPr>
          <a:xfrm>
            <a:off x="1240980" y="271596"/>
            <a:ext cx="7396384" cy="1323439"/>
          </a:xfrm>
          <a:prstGeom prst="rect">
            <a:avLst/>
          </a:prstGeom>
          <a:noFill/>
        </p:spPr>
        <p:txBody>
          <a:bodyPr wrap="none" rtlCol="0">
            <a:spAutoFit/>
          </a:bodyPr>
          <a:lstStyle/>
          <a:p>
            <a:r>
              <a:rPr lang="en-US" sz="3200" spc="600" dirty="0">
                <a:solidFill>
                  <a:srgbClr val="24A87C"/>
                </a:solidFill>
                <a:latin typeface="Segoe UI" panose="020B0502040204020203" pitchFamily="34" charset="0"/>
                <a:ea typeface="Segoe UI" panose="020B0502040204020203" pitchFamily="34" charset="0"/>
                <a:cs typeface="Segoe UI" panose="020B0502040204020203" pitchFamily="34" charset="0"/>
              </a:rPr>
              <a:t>We can change this scenario</a:t>
            </a:r>
            <a:endParaRPr lang="pt-BR" sz="3200" spc="600" dirty="0">
              <a:solidFill>
                <a:srgbClr val="24A87C"/>
              </a:solidFill>
              <a:latin typeface="Segoe UI" panose="020B0502040204020203" pitchFamily="34" charset="0"/>
              <a:ea typeface="Segoe UI" panose="020B0502040204020203" pitchFamily="34" charset="0"/>
              <a:cs typeface="Segoe UI" panose="020B0502040204020203" pitchFamily="34" charset="0"/>
            </a:endParaRPr>
          </a:p>
          <a:p>
            <a:r>
              <a:rPr lang="pt-BR" sz="4800" b="1" spc="600" dirty="0">
                <a:solidFill>
                  <a:srgbClr val="24A87C"/>
                </a:solidFill>
                <a:latin typeface="Segoe UI" panose="020B0502040204020203" pitchFamily="34" charset="0"/>
                <a:ea typeface="Segoe UI" panose="020B0502040204020203" pitchFamily="34" charset="0"/>
                <a:cs typeface="Segoe UI" panose="020B0502040204020203" pitchFamily="34" charset="0"/>
              </a:rPr>
              <a:t>Benefits of </a:t>
            </a:r>
            <a:r>
              <a:rPr lang="pt-BR" sz="4800" b="1" spc="600" dirty="0">
                <a:solidFill>
                  <a:srgbClr val="ECC520"/>
                </a:solidFill>
                <a:latin typeface="Segoe UI" panose="020B0502040204020203" pitchFamily="34" charset="0"/>
                <a:ea typeface="Segoe UI" panose="020B0502040204020203" pitchFamily="34" charset="0"/>
                <a:cs typeface="Segoe UI" panose="020B0502040204020203" pitchFamily="34" charset="0"/>
              </a:rPr>
              <a:t>CIFRON</a:t>
            </a:r>
          </a:p>
        </p:txBody>
      </p:sp>
      <p:sp>
        <p:nvSpPr>
          <p:cNvPr id="121" name="CaixaDeTexto 115"/>
          <p:cNvSpPr txBox="1"/>
          <p:nvPr/>
        </p:nvSpPr>
        <p:spPr>
          <a:xfrm>
            <a:off x="949770" y="3706940"/>
            <a:ext cx="2175568" cy="2115964"/>
          </a:xfrm>
          <a:prstGeom prst="rect">
            <a:avLst/>
          </a:prstGeom>
          <a:noFill/>
        </p:spPr>
        <p:txBody>
          <a:bodyPr wrap="square" rtlCol="0">
            <a:spAutoFit/>
          </a:bodyPr>
          <a:lstStyle/>
          <a:p>
            <a:pPr>
              <a:lnSpc>
                <a:spcPct val="90000"/>
              </a:lnSpc>
              <a:spcBef>
                <a:spcPts val="200"/>
              </a:spcBef>
              <a:spcAft>
                <a:spcPts val="200"/>
              </a:spcAft>
            </a:pPr>
            <a:r>
              <a:rPr lang="pt-BR" sz="1500" b="1" i="1" dirty="0">
                <a:solidFill>
                  <a:srgbClr val="24A87C"/>
                </a:solidFill>
                <a:latin typeface="Segoe UI" panose="020B0502040204020203" pitchFamily="34" charset="0"/>
                <a:ea typeface="Segoe UI" panose="020B0502040204020203" pitchFamily="34" charset="0"/>
                <a:cs typeface="Segoe UI" panose="020B0502040204020203" pitchFamily="34" charset="0"/>
              </a:rPr>
              <a:t>Sustainable</a:t>
            </a:r>
          </a:p>
          <a:p>
            <a:pPr>
              <a:lnSpc>
                <a:spcPct val="90000"/>
              </a:lnSpc>
              <a:spcBef>
                <a:spcPts val="200"/>
              </a:spcBef>
              <a:spcAft>
                <a:spcPts val="200"/>
              </a:spcAft>
            </a:pPr>
            <a:r>
              <a:rPr lang="en-US" sz="1500" i="1" dirty="0">
                <a:solidFill>
                  <a:schemeClr val="bg1"/>
                </a:solidFill>
                <a:latin typeface="Segoe UI" panose="020B0502040204020203" pitchFamily="34" charset="0"/>
                <a:cs typeface="Segoe UI" panose="020B0502040204020203" pitchFamily="34" charset="0"/>
              </a:rPr>
              <a:t>Money printed on recyclable paper.</a:t>
            </a:r>
          </a:p>
          <a:p>
            <a:pPr>
              <a:lnSpc>
                <a:spcPct val="90000"/>
              </a:lnSpc>
              <a:spcBef>
                <a:spcPts val="200"/>
              </a:spcBef>
              <a:spcAft>
                <a:spcPts val="200"/>
              </a:spcAft>
            </a:pPr>
            <a:endParaRPr lang="en-US" sz="1500" i="1" dirty="0">
              <a:solidFill>
                <a:schemeClr val="bg1"/>
              </a:solidFill>
              <a:latin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i="1" dirty="0">
                <a:solidFill>
                  <a:schemeClr val="bg1"/>
                </a:solidFill>
                <a:latin typeface="Segoe UI" panose="020B0502040204020203" pitchFamily="34" charset="0"/>
                <a:cs typeface="Segoe UI" panose="020B0502040204020203" pitchFamily="34" charset="0"/>
              </a:rPr>
              <a:t>Currently, annually thousands of tons of paper derived from old money are discarded in nature.</a:t>
            </a:r>
          </a:p>
        </p:txBody>
      </p:sp>
      <p:sp>
        <p:nvSpPr>
          <p:cNvPr id="122" name="CaixaDeTexto 115"/>
          <p:cNvSpPr txBox="1"/>
          <p:nvPr/>
        </p:nvSpPr>
        <p:spPr>
          <a:xfrm>
            <a:off x="3733913" y="3706940"/>
            <a:ext cx="2175568" cy="2062103"/>
          </a:xfrm>
          <a:prstGeom prst="rect">
            <a:avLst/>
          </a:prstGeom>
          <a:noFill/>
        </p:spPr>
        <p:txBody>
          <a:bodyPr wrap="square" rtlCol="0">
            <a:spAutoFit/>
          </a:bodyPr>
          <a:lstStyle/>
          <a:p>
            <a:pPr>
              <a:lnSpc>
                <a:spcPct val="90000"/>
              </a:lnSpc>
              <a:spcBef>
                <a:spcPts val="200"/>
              </a:spcBef>
              <a:spcAft>
                <a:spcPts val="200"/>
              </a:spcAft>
            </a:pPr>
            <a:r>
              <a:rPr lang="en-US" sz="1500" b="1" i="1" dirty="0">
                <a:solidFill>
                  <a:srgbClr val="24A87C"/>
                </a:solidFill>
                <a:latin typeface="Segoe UI" panose="020B0502040204020203" pitchFamily="34" charset="0"/>
                <a:ea typeface="Segoe UI" panose="020B0502040204020203" pitchFamily="34" charset="0"/>
                <a:cs typeface="Segoe UI" panose="020B0502040204020203" pitchFamily="34" charset="0"/>
              </a:rPr>
              <a:t>Secret code scraped</a:t>
            </a: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We have multiple layers of security.</a:t>
            </a:r>
          </a:p>
          <a:p>
            <a:pPr>
              <a:lnSpc>
                <a:spcPct val="90000"/>
              </a:lnSpc>
              <a:spcBef>
                <a:spcPts val="200"/>
              </a:spcBef>
              <a:spcAft>
                <a:spcPts val="200"/>
              </a:spcAft>
            </a:pPr>
            <a:endPar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Bef>
                <a:spcPts val="200"/>
              </a:spcBef>
              <a:spcAft>
                <a:spcPts val="200"/>
              </a:spcAft>
            </a:pPr>
            <a:r>
              <a:rPr lang="fr-FR"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Secret code scraped</a:t>
            </a:r>
          </a:p>
          <a:p>
            <a:pPr>
              <a:lnSpc>
                <a:spcPct val="90000"/>
              </a:lnSpc>
              <a:spcBef>
                <a:spcPts val="200"/>
              </a:spcBef>
              <a:spcAft>
                <a:spcPts val="200"/>
              </a:spcAft>
            </a:pPr>
            <a:r>
              <a:rPr lang="fr-FR"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QR CODE</a:t>
            </a:r>
          </a:p>
          <a:p>
            <a:pPr>
              <a:lnSpc>
                <a:spcPct val="90000"/>
              </a:lnSpc>
              <a:spcBef>
                <a:spcPts val="200"/>
              </a:spcBef>
              <a:spcAft>
                <a:spcPts val="200"/>
              </a:spcAft>
            </a:pPr>
            <a:r>
              <a:rPr lang="fr-FR"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Digital Verification</a:t>
            </a:r>
          </a:p>
          <a:p>
            <a:pPr>
              <a:lnSpc>
                <a:spcPct val="90000"/>
              </a:lnSpc>
              <a:spcBef>
                <a:spcPts val="200"/>
              </a:spcBef>
              <a:spcAft>
                <a:spcPts val="200"/>
              </a:spcAft>
            </a:pPr>
            <a:r>
              <a:rPr lang="pt-BR"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Internal Code</a:t>
            </a:r>
          </a:p>
        </p:txBody>
      </p:sp>
      <p:sp>
        <p:nvSpPr>
          <p:cNvPr id="123" name="CaixaDeTexto 115"/>
          <p:cNvSpPr txBox="1"/>
          <p:nvPr/>
        </p:nvSpPr>
        <p:spPr>
          <a:xfrm>
            <a:off x="6490761" y="3706940"/>
            <a:ext cx="2175568" cy="1390124"/>
          </a:xfrm>
          <a:prstGeom prst="rect">
            <a:avLst/>
          </a:prstGeom>
          <a:noFill/>
        </p:spPr>
        <p:txBody>
          <a:bodyPr wrap="square" rtlCol="0">
            <a:spAutoFit/>
          </a:bodyPr>
          <a:lstStyle/>
          <a:p>
            <a:pPr>
              <a:lnSpc>
                <a:spcPct val="90000"/>
              </a:lnSpc>
              <a:spcBef>
                <a:spcPts val="200"/>
              </a:spcBef>
              <a:spcAft>
                <a:spcPts val="200"/>
              </a:spcAft>
            </a:pPr>
            <a:r>
              <a:rPr lang="pt-BR" sz="1500" b="1" i="1" dirty="0">
                <a:solidFill>
                  <a:srgbClr val="24A87C"/>
                </a:solidFill>
                <a:latin typeface="Segoe UI" panose="020B0502040204020203" pitchFamily="34" charset="0"/>
                <a:ea typeface="Segoe UI" panose="020B0502040204020203" pitchFamily="34" charset="0"/>
                <a:cs typeface="Segoe UI" panose="020B0502040204020203" pitchFamily="34" charset="0"/>
              </a:rPr>
              <a:t>QR Code </a:t>
            </a: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Digital verification at the time of receipt, leaving no more possibility for fake money</a:t>
            </a:r>
            <a:endParaRPr lang="pt-BR" sz="15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4" name="CaixaDeTexto 115"/>
          <p:cNvSpPr txBox="1"/>
          <p:nvPr/>
        </p:nvSpPr>
        <p:spPr>
          <a:xfrm>
            <a:off x="9247609" y="3698063"/>
            <a:ext cx="2175568" cy="2221121"/>
          </a:xfrm>
          <a:prstGeom prst="rect">
            <a:avLst/>
          </a:prstGeom>
          <a:noFill/>
        </p:spPr>
        <p:txBody>
          <a:bodyPr wrap="square" rtlCol="0">
            <a:spAutoFit/>
          </a:bodyPr>
          <a:lstStyle/>
          <a:p>
            <a:pPr>
              <a:lnSpc>
                <a:spcPct val="90000"/>
              </a:lnSpc>
              <a:spcBef>
                <a:spcPts val="200"/>
              </a:spcBef>
              <a:spcAft>
                <a:spcPts val="200"/>
              </a:spcAft>
            </a:pPr>
            <a:r>
              <a:rPr lang="pt-BR" sz="1500" b="1" i="1" dirty="0">
                <a:solidFill>
                  <a:srgbClr val="24A87C"/>
                </a:solidFill>
                <a:latin typeface="Segoe UI" panose="020B0502040204020203" pitchFamily="34" charset="0"/>
                <a:ea typeface="Segoe UI" panose="020B0502040204020203" pitchFamily="34" charset="0"/>
                <a:cs typeface="Segoe UI" panose="020B0502040204020203" pitchFamily="34" charset="0"/>
              </a:rPr>
              <a:t>Systemic communication failure</a:t>
            </a: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If you are the buyer, you will be able to buy in situations of faulty systems and if you are the seller can even sell in situations of systemic failure</a:t>
            </a:r>
            <a:endParaRPr lang="pt-BR" sz="15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25" name="Group 124"/>
          <p:cNvGrpSpPr/>
          <p:nvPr/>
        </p:nvGrpSpPr>
        <p:grpSpPr>
          <a:xfrm>
            <a:off x="277792" y="6143590"/>
            <a:ext cx="11816780" cy="461665"/>
            <a:chOff x="277792" y="6102646"/>
            <a:chExt cx="11816780" cy="461665"/>
          </a:xfrm>
        </p:grpSpPr>
        <p:cxnSp>
          <p:nvCxnSpPr>
            <p:cNvPr id="126" name="Conector reto 39"/>
            <p:cNvCxnSpPr/>
            <p:nvPr/>
          </p:nvCxnSpPr>
          <p:spPr>
            <a:xfrm flipH="1">
              <a:off x="277792" y="6357582"/>
              <a:ext cx="11308465" cy="0"/>
            </a:xfrm>
            <a:prstGeom prst="line">
              <a:avLst/>
            </a:prstGeom>
            <a:ln w="38100" cap="rnd">
              <a:solidFill>
                <a:srgbClr val="ECC520"/>
              </a:solidFill>
              <a:prstDash val="sysDot"/>
              <a:round/>
            </a:ln>
          </p:spPr>
          <p:style>
            <a:lnRef idx="1">
              <a:schemeClr val="accent1"/>
            </a:lnRef>
            <a:fillRef idx="0">
              <a:schemeClr val="accent1"/>
            </a:fillRef>
            <a:effectRef idx="0">
              <a:schemeClr val="accent1"/>
            </a:effectRef>
            <a:fontRef idx="minor">
              <a:schemeClr val="tx1"/>
            </a:fontRef>
          </p:style>
        </p:cxnSp>
        <p:sp>
          <p:nvSpPr>
            <p:cNvPr id="128" name="CaixaDeTexto 41"/>
            <p:cNvSpPr txBox="1"/>
            <p:nvPr/>
          </p:nvSpPr>
          <p:spPr>
            <a:xfrm>
              <a:off x="11509356" y="6102646"/>
              <a:ext cx="585216" cy="461665"/>
            </a:xfrm>
            <a:prstGeom prst="rect">
              <a:avLst/>
            </a:prstGeom>
            <a:noFill/>
            <a:ln>
              <a:solidFill>
                <a:srgbClr val="ECC520"/>
              </a:solidFill>
            </a:ln>
          </p:spPr>
          <p:txBody>
            <a:bodyPr wrap="square" rtlCol="0">
              <a:spAutoFit/>
            </a:bodyPr>
            <a:lstStyle/>
            <a:p>
              <a:pPr algn="ctr"/>
              <a:r>
                <a:rPr lang="pt-BR" sz="2400" dirty="0">
                  <a:solidFill>
                    <a:schemeClr val="bg1"/>
                  </a:solidFill>
                </a:rPr>
                <a:t>+</a:t>
              </a:r>
            </a:p>
          </p:txBody>
        </p:sp>
      </p:grpSp>
      <p:grpSp>
        <p:nvGrpSpPr>
          <p:cNvPr id="58" name="Group 57">
            <a:extLst>
              <a:ext uri="{FF2B5EF4-FFF2-40B4-BE49-F238E27FC236}">
                <a16:creationId xmlns:a16="http://schemas.microsoft.com/office/drawing/2014/main" id="{A3100CD7-DC1D-4756-8F8D-5F4093BFA16A}"/>
              </a:ext>
            </a:extLst>
          </p:cNvPr>
          <p:cNvGrpSpPr/>
          <p:nvPr/>
        </p:nvGrpSpPr>
        <p:grpSpPr>
          <a:xfrm>
            <a:off x="1584680" y="2413231"/>
            <a:ext cx="793555" cy="637639"/>
            <a:chOff x="4433888" y="5776913"/>
            <a:chExt cx="1171575" cy="941387"/>
          </a:xfrm>
          <a:solidFill>
            <a:schemeClr val="bg1"/>
          </a:solidFill>
        </p:grpSpPr>
        <p:sp>
          <p:nvSpPr>
            <p:cNvPr id="59" name="Oval 47">
              <a:extLst>
                <a:ext uri="{FF2B5EF4-FFF2-40B4-BE49-F238E27FC236}">
                  <a16:creationId xmlns:a16="http://schemas.microsoft.com/office/drawing/2014/main" id="{2AB004C6-FBE2-49A5-B825-D6565045C298}"/>
                </a:ext>
              </a:extLst>
            </p:cNvPr>
            <p:cNvSpPr>
              <a:spLocks noChangeArrowheads="1"/>
            </p:cNvSpPr>
            <p:nvPr/>
          </p:nvSpPr>
          <p:spPr bwMode="auto">
            <a:xfrm>
              <a:off x="4527550" y="6134100"/>
              <a:ext cx="73025" cy="68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 name="Freeform 48">
              <a:extLst>
                <a:ext uri="{FF2B5EF4-FFF2-40B4-BE49-F238E27FC236}">
                  <a16:creationId xmlns:a16="http://schemas.microsoft.com/office/drawing/2014/main" id="{77D9835D-5EE8-47DD-BD4F-BC94E747F69F}"/>
                </a:ext>
              </a:extLst>
            </p:cNvPr>
            <p:cNvSpPr>
              <a:spLocks noEditPoints="1"/>
            </p:cNvSpPr>
            <p:nvPr/>
          </p:nvSpPr>
          <p:spPr bwMode="auto">
            <a:xfrm>
              <a:off x="4433888" y="5776913"/>
              <a:ext cx="1044575" cy="781050"/>
            </a:xfrm>
            <a:custGeom>
              <a:avLst/>
              <a:gdLst>
                <a:gd name="T0" fmla="*/ 62 w 246"/>
                <a:gd name="T1" fmla="*/ 170 h 184"/>
                <a:gd name="T2" fmla="*/ 62 w 246"/>
                <a:gd name="T3" fmla="*/ 14 h 184"/>
                <a:gd name="T4" fmla="*/ 226 w 246"/>
                <a:gd name="T5" fmla="*/ 14 h 184"/>
                <a:gd name="T6" fmla="*/ 232 w 246"/>
                <a:gd name="T7" fmla="*/ 20 h 184"/>
                <a:gd name="T8" fmla="*/ 232 w 246"/>
                <a:gd name="T9" fmla="*/ 114 h 184"/>
                <a:gd name="T10" fmla="*/ 246 w 246"/>
                <a:gd name="T11" fmla="*/ 116 h 184"/>
                <a:gd name="T12" fmla="*/ 246 w 246"/>
                <a:gd name="T13" fmla="*/ 20 h 184"/>
                <a:gd name="T14" fmla="*/ 226 w 246"/>
                <a:gd name="T15" fmla="*/ 0 h 184"/>
                <a:gd name="T16" fmla="*/ 20 w 246"/>
                <a:gd name="T17" fmla="*/ 0 h 184"/>
                <a:gd name="T18" fmla="*/ 0 w 246"/>
                <a:gd name="T19" fmla="*/ 20 h 184"/>
                <a:gd name="T20" fmla="*/ 0 w 246"/>
                <a:gd name="T21" fmla="*/ 164 h 184"/>
                <a:gd name="T22" fmla="*/ 20 w 246"/>
                <a:gd name="T23" fmla="*/ 184 h 184"/>
                <a:gd name="T24" fmla="*/ 135 w 246"/>
                <a:gd name="T25" fmla="*/ 184 h 184"/>
                <a:gd name="T26" fmla="*/ 124 w 246"/>
                <a:gd name="T27" fmla="*/ 170 h 184"/>
                <a:gd name="T28" fmla="*/ 62 w 246"/>
                <a:gd name="T29" fmla="*/ 170 h 184"/>
                <a:gd name="T30" fmla="*/ 14 w 246"/>
                <a:gd name="T31" fmla="*/ 164 h 184"/>
                <a:gd name="T32" fmla="*/ 14 w 246"/>
                <a:gd name="T33" fmla="*/ 20 h 184"/>
                <a:gd name="T34" fmla="*/ 20 w 246"/>
                <a:gd name="T35" fmla="*/ 14 h 184"/>
                <a:gd name="T36" fmla="*/ 48 w 246"/>
                <a:gd name="T37" fmla="*/ 14 h 184"/>
                <a:gd name="T38" fmla="*/ 48 w 246"/>
                <a:gd name="T39" fmla="*/ 170 h 184"/>
                <a:gd name="T40" fmla="*/ 20 w 246"/>
                <a:gd name="T41" fmla="*/ 170 h 184"/>
                <a:gd name="T42" fmla="*/ 14 w 246"/>
                <a:gd name="T43" fmla="*/ 16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184">
                  <a:moveTo>
                    <a:pt x="62" y="170"/>
                  </a:moveTo>
                  <a:cubicBezTo>
                    <a:pt x="62" y="14"/>
                    <a:pt x="62" y="14"/>
                    <a:pt x="62" y="14"/>
                  </a:cubicBezTo>
                  <a:cubicBezTo>
                    <a:pt x="226" y="14"/>
                    <a:pt x="226" y="14"/>
                    <a:pt x="226" y="14"/>
                  </a:cubicBezTo>
                  <a:cubicBezTo>
                    <a:pt x="229" y="14"/>
                    <a:pt x="232" y="17"/>
                    <a:pt x="232" y="20"/>
                  </a:cubicBezTo>
                  <a:cubicBezTo>
                    <a:pt x="232" y="114"/>
                    <a:pt x="232" y="114"/>
                    <a:pt x="232" y="114"/>
                  </a:cubicBezTo>
                  <a:cubicBezTo>
                    <a:pt x="246" y="116"/>
                    <a:pt x="246" y="116"/>
                    <a:pt x="246" y="116"/>
                  </a:cubicBezTo>
                  <a:cubicBezTo>
                    <a:pt x="246" y="20"/>
                    <a:pt x="246" y="20"/>
                    <a:pt x="246" y="20"/>
                  </a:cubicBezTo>
                  <a:cubicBezTo>
                    <a:pt x="246" y="9"/>
                    <a:pt x="237" y="0"/>
                    <a:pt x="226" y="0"/>
                  </a:cubicBezTo>
                  <a:cubicBezTo>
                    <a:pt x="20" y="0"/>
                    <a:pt x="20" y="0"/>
                    <a:pt x="20" y="0"/>
                  </a:cubicBezTo>
                  <a:cubicBezTo>
                    <a:pt x="9" y="0"/>
                    <a:pt x="0" y="9"/>
                    <a:pt x="0" y="20"/>
                  </a:cubicBezTo>
                  <a:cubicBezTo>
                    <a:pt x="0" y="164"/>
                    <a:pt x="0" y="164"/>
                    <a:pt x="0" y="164"/>
                  </a:cubicBezTo>
                  <a:cubicBezTo>
                    <a:pt x="0" y="175"/>
                    <a:pt x="9" y="184"/>
                    <a:pt x="20" y="184"/>
                  </a:cubicBezTo>
                  <a:cubicBezTo>
                    <a:pt x="135" y="184"/>
                    <a:pt x="135" y="184"/>
                    <a:pt x="135" y="184"/>
                  </a:cubicBezTo>
                  <a:cubicBezTo>
                    <a:pt x="124" y="170"/>
                    <a:pt x="124" y="170"/>
                    <a:pt x="124" y="170"/>
                  </a:cubicBezTo>
                  <a:lnTo>
                    <a:pt x="62" y="170"/>
                  </a:lnTo>
                  <a:close/>
                  <a:moveTo>
                    <a:pt x="14" y="164"/>
                  </a:moveTo>
                  <a:cubicBezTo>
                    <a:pt x="14" y="20"/>
                    <a:pt x="14" y="20"/>
                    <a:pt x="14" y="20"/>
                  </a:cubicBezTo>
                  <a:cubicBezTo>
                    <a:pt x="14" y="17"/>
                    <a:pt x="17" y="14"/>
                    <a:pt x="20" y="14"/>
                  </a:cubicBezTo>
                  <a:cubicBezTo>
                    <a:pt x="48" y="14"/>
                    <a:pt x="48" y="14"/>
                    <a:pt x="48" y="14"/>
                  </a:cubicBezTo>
                  <a:cubicBezTo>
                    <a:pt x="48" y="170"/>
                    <a:pt x="48" y="170"/>
                    <a:pt x="48" y="170"/>
                  </a:cubicBezTo>
                  <a:cubicBezTo>
                    <a:pt x="20" y="170"/>
                    <a:pt x="20" y="170"/>
                    <a:pt x="20" y="170"/>
                  </a:cubicBezTo>
                  <a:cubicBezTo>
                    <a:pt x="17" y="170"/>
                    <a:pt x="14" y="167"/>
                    <a:pt x="14"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dirty="0"/>
            </a:p>
          </p:txBody>
        </p:sp>
        <p:sp>
          <p:nvSpPr>
            <p:cNvPr id="61" name="Freeform 49">
              <a:extLst>
                <a:ext uri="{FF2B5EF4-FFF2-40B4-BE49-F238E27FC236}">
                  <a16:creationId xmlns:a16="http://schemas.microsoft.com/office/drawing/2014/main" id="{B86D6292-6E3B-4342-82F3-4DC58A977C8B}"/>
                </a:ext>
              </a:extLst>
            </p:cNvPr>
            <p:cNvSpPr>
              <a:spLocks/>
            </p:cNvSpPr>
            <p:nvPr/>
          </p:nvSpPr>
          <p:spPr bwMode="auto">
            <a:xfrm>
              <a:off x="4986338" y="6048375"/>
              <a:ext cx="619125" cy="669925"/>
            </a:xfrm>
            <a:custGeom>
              <a:avLst/>
              <a:gdLst>
                <a:gd name="T0" fmla="*/ 125 w 146"/>
                <a:gd name="T1" fmla="*/ 65 h 158"/>
                <a:gd name="T2" fmla="*/ 85 w 146"/>
                <a:gd name="T3" fmla="*/ 58 h 158"/>
                <a:gd name="T4" fmla="*/ 85 w 146"/>
                <a:gd name="T5" fmla="*/ 19 h 158"/>
                <a:gd name="T6" fmla="*/ 66 w 146"/>
                <a:gd name="T7" fmla="*/ 0 h 158"/>
                <a:gd name="T8" fmla="*/ 65 w 146"/>
                <a:gd name="T9" fmla="*/ 0 h 158"/>
                <a:gd name="T10" fmla="*/ 46 w 146"/>
                <a:gd name="T11" fmla="*/ 19 h 158"/>
                <a:gd name="T12" fmla="*/ 46 w 146"/>
                <a:gd name="T13" fmla="*/ 90 h 158"/>
                <a:gd name="T14" fmla="*/ 36 w 146"/>
                <a:gd name="T15" fmla="*/ 80 h 158"/>
                <a:gd name="T16" fmla="*/ 23 w 146"/>
                <a:gd name="T17" fmla="*/ 74 h 158"/>
                <a:gd name="T18" fmla="*/ 9 w 146"/>
                <a:gd name="T19" fmla="*/ 79 h 158"/>
                <a:gd name="T20" fmla="*/ 8 w 146"/>
                <a:gd name="T21" fmla="*/ 81 h 158"/>
                <a:gd name="T22" fmla="*/ 8 w 146"/>
                <a:gd name="T23" fmla="*/ 108 h 158"/>
                <a:gd name="T24" fmla="*/ 56 w 146"/>
                <a:gd name="T25" fmla="*/ 156 h 158"/>
                <a:gd name="T26" fmla="*/ 61 w 146"/>
                <a:gd name="T27" fmla="*/ 158 h 158"/>
                <a:gd name="T28" fmla="*/ 66 w 146"/>
                <a:gd name="T29" fmla="*/ 156 h 158"/>
                <a:gd name="T30" fmla="*/ 66 w 146"/>
                <a:gd name="T31" fmla="*/ 146 h 158"/>
                <a:gd name="T32" fmla="*/ 18 w 146"/>
                <a:gd name="T33" fmla="*/ 98 h 158"/>
                <a:gd name="T34" fmla="*/ 18 w 146"/>
                <a:gd name="T35" fmla="*/ 91 h 158"/>
                <a:gd name="T36" fmla="*/ 19 w 146"/>
                <a:gd name="T37" fmla="*/ 89 h 158"/>
                <a:gd name="T38" fmla="*/ 23 w 146"/>
                <a:gd name="T39" fmla="*/ 88 h 158"/>
                <a:gd name="T40" fmla="*/ 26 w 146"/>
                <a:gd name="T41" fmla="*/ 89 h 158"/>
                <a:gd name="T42" fmla="*/ 43 w 146"/>
                <a:gd name="T43" fmla="*/ 106 h 158"/>
                <a:gd name="T44" fmla="*/ 46 w 146"/>
                <a:gd name="T45" fmla="*/ 108 h 158"/>
                <a:gd name="T46" fmla="*/ 52 w 146"/>
                <a:gd name="T47" fmla="*/ 108 h 158"/>
                <a:gd name="T48" fmla="*/ 59 w 146"/>
                <a:gd name="T49" fmla="*/ 102 h 158"/>
                <a:gd name="T50" fmla="*/ 60 w 146"/>
                <a:gd name="T51" fmla="*/ 96 h 158"/>
                <a:gd name="T52" fmla="*/ 60 w 146"/>
                <a:gd name="T53" fmla="*/ 94 h 158"/>
                <a:gd name="T54" fmla="*/ 60 w 146"/>
                <a:gd name="T55" fmla="*/ 94 h 158"/>
                <a:gd name="T56" fmla="*/ 60 w 146"/>
                <a:gd name="T57" fmla="*/ 94 h 158"/>
                <a:gd name="T58" fmla="*/ 60 w 146"/>
                <a:gd name="T59" fmla="*/ 19 h 158"/>
                <a:gd name="T60" fmla="*/ 65 w 146"/>
                <a:gd name="T61" fmla="*/ 14 h 158"/>
                <a:gd name="T62" fmla="*/ 66 w 146"/>
                <a:gd name="T63" fmla="*/ 14 h 158"/>
                <a:gd name="T64" fmla="*/ 71 w 146"/>
                <a:gd name="T65" fmla="*/ 19 h 158"/>
                <a:gd name="T66" fmla="*/ 71 w 146"/>
                <a:gd name="T67" fmla="*/ 70 h 158"/>
                <a:gd name="T68" fmla="*/ 123 w 146"/>
                <a:gd name="T69" fmla="*/ 78 h 158"/>
                <a:gd name="T70" fmla="*/ 132 w 146"/>
                <a:gd name="T71" fmla="*/ 94 h 158"/>
                <a:gd name="T72" fmla="*/ 128 w 146"/>
                <a:gd name="T73" fmla="*/ 149 h 158"/>
                <a:gd name="T74" fmla="*/ 134 w 146"/>
                <a:gd name="T75" fmla="*/ 156 h 158"/>
                <a:gd name="T76" fmla="*/ 135 w 146"/>
                <a:gd name="T77" fmla="*/ 156 h 158"/>
                <a:gd name="T78" fmla="*/ 142 w 146"/>
                <a:gd name="T79" fmla="*/ 150 h 158"/>
                <a:gd name="T80" fmla="*/ 146 w 146"/>
                <a:gd name="T81" fmla="*/ 95 h 158"/>
                <a:gd name="T82" fmla="*/ 146 w 146"/>
                <a:gd name="T83" fmla="*/ 94 h 158"/>
                <a:gd name="T84" fmla="*/ 125 w 146"/>
                <a:gd name="T85" fmla="*/ 6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58">
                  <a:moveTo>
                    <a:pt x="125" y="65"/>
                  </a:moveTo>
                  <a:cubicBezTo>
                    <a:pt x="85" y="58"/>
                    <a:pt x="85" y="58"/>
                    <a:pt x="85" y="58"/>
                  </a:cubicBezTo>
                  <a:cubicBezTo>
                    <a:pt x="85" y="19"/>
                    <a:pt x="85" y="19"/>
                    <a:pt x="85" y="19"/>
                  </a:cubicBezTo>
                  <a:cubicBezTo>
                    <a:pt x="85" y="8"/>
                    <a:pt x="77" y="0"/>
                    <a:pt x="66" y="0"/>
                  </a:cubicBezTo>
                  <a:cubicBezTo>
                    <a:pt x="65" y="0"/>
                    <a:pt x="65" y="0"/>
                    <a:pt x="65" y="0"/>
                  </a:cubicBezTo>
                  <a:cubicBezTo>
                    <a:pt x="55" y="0"/>
                    <a:pt x="46" y="8"/>
                    <a:pt x="46" y="19"/>
                  </a:cubicBezTo>
                  <a:cubicBezTo>
                    <a:pt x="46" y="90"/>
                    <a:pt x="46" y="90"/>
                    <a:pt x="46" y="90"/>
                  </a:cubicBezTo>
                  <a:cubicBezTo>
                    <a:pt x="36" y="80"/>
                    <a:pt x="36" y="80"/>
                    <a:pt x="36" y="80"/>
                  </a:cubicBezTo>
                  <a:cubicBezTo>
                    <a:pt x="33" y="76"/>
                    <a:pt x="28" y="74"/>
                    <a:pt x="23" y="74"/>
                  </a:cubicBezTo>
                  <a:cubicBezTo>
                    <a:pt x="18" y="74"/>
                    <a:pt x="13" y="76"/>
                    <a:pt x="9" y="79"/>
                  </a:cubicBezTo>
                  <a:cubicBezTo>
                    <a:pt x="8" y="81"/>
                    <a:pt x="8" y="81"/>
                    <a:pt x="8" y="81"/>
                  </a:cubicBezTo>
                  <a:cubicBezTo>
                    <a:pt x="0" y="88"/>
                    <a:pt x="0" y="100"/>
                    <a:pt x="8" y="108"/>
                  </a:cubicBezTo>
                  <a:cubicBezTo>
                    <a:pt x="56" y="156"/>
                    <a:pt x="56" y="156"/>
                    <a:pt x="56" y="156"/>
                  </a:cubicBezTo>
                  <a:cubicBezTo>
                    <a:pt x="57" y="157"/>
                    <a:pt x="59" y="158"/>
                    <a:pt x="61" y="158"/>
                  </a:cubicBezTo>
                  <a:cubicBezTo>
                    <a:pt x="63" y="158"/>
                    <a:pt x="65" y="157"/>
                    <a:pt x="66" y="156"/>
                  </a:cubicBezTo>
                  <a:cubicBezTo>
                    <a:pt x="69" y="153"/>
                    <a:pt x="69" y="149"/>
                    <a:pt x="66" y="146"/>
                  </a:cubicBezTo>
                  <a:cubicBezTo>
                    <a:pt x="18" y="98"/>
                    <a:pt x="18" y="98"/>
                    <a:pt x="18" y="98"/>
                  </a:cubicBezTo>
                  <a:cubicBezTo>
                    <a:pt x="16" y="96"/>
                    <a:pt x="16" y="93"/>
                    <a:pt x="18" y="91"/>
                  </a:cubicBezTo>
                  <a:cubicBezTo>
                    <a:pt x="19" y="89"/>
                    <a:pt x="19" y="89"/>
                    <a:pt x="19" y="89"/>
                  </a:cubicBezTo>
                  <a:cubicBezTo>
                    <a:pt x="20" y="88"/>
                    <a:pt x="21" y="88"/>
                    <a:pt x="23" y="88"/>
                  </a:cubicBezTo>
                  <a:cubicBezTo>
                    <a:pt x="24" y="88"/>
                    <a:pt x="25" y="88"/>
                    <a:pt x="26" y="89"/>
                  </a:cubicBezTo>
                  <a:cubicBezTo>
                    <a:pt x="43" y="106"/>
                    <a:pt x="43" y="106"/>
                    <a:pt x="43" y="106"/>
                  </a:cubicBezTo>
                  <a:cubicBezTo>
                    <a:pt x="44" y="107"/>
                    <a:pt x="45" y="108"/>
                    <a:pt x="46" y="108"/>
                  </a:cubicBezTo>
                  <a:cubicBezTo>
                    <a:pt x="49" y="109"/>
                    <a:pt x="52" y="108"/>
                    <a:pt x="52" y="108"/>
                  </a:cubicBezTo>
                  <a:cubicBezTo>
                    <a:pt x="56" y="108"/>
                    <a:pt x="57" y="105"/>
                    <a:pt x="59" y="102"/>
                  </a:cubicBezTo>
                  <a:cubicBezTo>
                    <a:pt x="59" y="100"/>
                    <a:pt x="60" y="98"/>
                    <a:pt x="60" y="96"/>
                  </a:cubicBezTo>
                  <a:cubicBezTo>
                    <a:pt x="60" y="95"/>
                    <a:pt x="60" y="94"/>
                    <a:pt x="60" y="94"/>
                  </a:cubicBezTo>
                  <a:cubicBezTo>
                    <a:pt x="60" y="94"/>
                    <a:pt x="60" y="94"/>
                    <a:pt x="60" y="94"/>
                  </a:cubicBezTo>
                  <a:cubicBezTo>
                    <a:pt x="60" y="94"/>
                    <a:pt x="60" y="94"/>
                    <a:pt x="60" y="94"/>
                  </a:cubicBezTo>
                  <a:cubicBezTo>
                    <a:pt x="60" y="19"/>
                    <a:pt x="60" y="19"/>
                    <a:pt x="60" y="19"/>
                  </a:cubicBezTo>
                  <a:cubicBezTo>
                    <a:pt x="60" y="16"/>
                    <a:pt x="62" y="14"/>
                    <a:pt x="65" y="14"/>
                  </a:cubicBezTo>
                  <a:cubicBezTo>
                    <a:pt x="66" y="14"/>
                    <a:pt x="66" y="14"/>
                    <a:pt x="66" y="14"/>
                  </a:cubicBezTo>
                  <a:cubicBezTo>
                    <a:pt x="69" y="14"/>
                    <a:pt x="71" y="16"/>
                    <a:pt x="71" y="19"/>
                  </a:cubicBezTo>
                  <a:cubicBezTo>
                    <a:pt x="71" y="70"/>
                    <a:pt x="71" y="70"/>
                    <a:pt x="71" y="70"/>
                  </a:cubicBezTo>
                  <a:cubicBezTo>
                    <a:pt x="123" y="78"/>
                    <a:pt x="123" y="78"/>
                    <a:pt x="123" y="78"/>
                  </a:cubicBezTo>
                  <a:cubicBezTo>
                    <a:pt x="123" y="78"/>
                    <a:pt x="132" y="80"/>
                    <a:pt x="132" y="94"/>
                  </a:cubicBezTo>
                  <a:cubicBezTo>
                    <a:pt x="128" y="149"/>
                    <a:pt x="128" y="149"/>
                    <a:pt x="128" y="149"/>
                  </a:cubicBezTo>
                  <a:cubicBezTo>
                    <a:pt x="127" y="152"/>
                    <a:pt x="130" y="156"/>
                    <a:pt x="134" y="156"/>
                  </a:cubicBezTo>
                  <a:cubicBezTo>
                    <a:pt x="134" y="156"/>
                    <a:pt x="134" y="156"/>
                    <a:pt x="135" y="156"/>
                  </a:cubicBezTo>
                  <a:cubicBezTo>
                    <a:pt x="138" y="156"/>
                    <a:pt x="141" y="153"/>
                    <a:pt x="142" y="150"/>
                  </a:cubicBezTo>
                  <a:cubicBezTo>
                    <a:pt x="146" y="95"/>
                    <a:pt x="146" y="95"/>
                    <a:pt x="146" y="95"/>
                  </a:cubicBezTo>
                  <a:cubicBezTo>
                    <a:pt x="146" y="94"/>
                    <a:pt x="146" y="94"/>
                    <a:pt x="146" y="94"/>
                  </a:cubicBezTo>
                  <a:cubicBezTo>
                    <a:pt x="146" y="74"/>
                    <a:pt x="133" y="66"/>
                    <a:pt x="12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 name="Freeform 50">
              <a:extLst>
                <a:ext uri="{FF2B5EF4-FFF2-40B4-BE49-F238E27FC236}">
                  <a16:creationId xmlns:a16="http://schemas.microsoft.com/office/drawing/2014/main" id="{E6D4347F-44DF-474A-9BE2-7F3954E0A236}"/>
                </a:ext>
              </a:extLst>
            </p:cNvPr>
            <p:cNvSpPr>
              <a:spLocks/>
            </p:cNvSpPr>
            <p:nvPr/>
          </p:nvSpPr>
          <p:spPr bwMode="auto">
            <a:xfrm>
              <a:off x="4773613" y="5913438"/>
              <a:ext cx="560388" cy="50800"/>
            </a:xfrm>
            <a:custGeom>
              <a:avLst/>
              <a:gdLst>
                <a:gd name="T0" fmla="*/ 132 w 132"/>
                <a:gd name="T1" fmla="*/ 6 h 12"/>
                <a:gd name="T2" fmla="*/ 126 w 132"/>
                <a:gd name="T3" fmla="*/ 0 h 12"/>
                <a:gd name="T4" fmla="*/ 6 w 132"/>
                <a:gd name="T5" fmla="*/ 0 h 12"/>
                <a:gd name="T6" fmla="*/ 0 w 132"/>
                <a:gd name="T7" fmla="*/ 6 h 12"/>
                <a:gd name="T8" fmla="*/ 6 w 132"/>
                <a:gd name="T9" fmla="*/ 12 h 12"/>
                <a:gd name="T10" fmla="*/ 126 w 132"/>
                <a:gd name="T11" fmla="*/ 12 h 12"/>
                <a:gd name="T12" fmla="*/ 132 w 13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32" y="6"/>
                  </a:moveTo>
                  <a:cubicBezTo>
                    <a:pt x="132" y="3"/>
                    <a:pt x="129" y="0"/>
                    <a:pt x="126" y="0"/>
                  </a:cubicBezTo>
                  <a:cubicBezTo>
                    <a:pt x="6" y="0"/>
                    <a:pt x="6" y="0"/>
                    <a:pt x="6" y="0"/>
                  </a:cubicBezTo>
                  <a:cubicBezTo>
                    <a:pt x="2" y="0"/>
                    <a:pt x="0" y="3"/>
                    <a:pt x="0" y="6"/>
                  </a:cubicBezTo>
                  <a:cubicBezTo>
                    <a:pt x="0" y="9"/>
                    <a:pt x="2" y="12"/>
                    <a:pt x="6" y="12"/>
                  </a:cubicBezTo>
                  <a:cubicBezTo>
                    <a:pt x="126" y="12"/>
                    <a:pt x="126" y="12"/>
                    <a:pt x="126" y="12"/>
                  </a:cubicBezTo>
                  <a:cubicBezTo>
                    <a:pt x="129" y="12"/>
                    <a:pt x="132" y="9"/>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 name="Freeform 51">
              <a:extLst>
                <a:ext uri="{FF2B5EF4-FFF2-40B4-BE49-F238E27FC236}">
                  <a16:creationId xmlns:a16="http://schemas.microsoft.com/office/drawing/2014/main" id="{CEBDCB83-8645-4BC8-B20F-BF32ACA786E8}"/>
                </a:ext>
              </a:extLst>
            </p:cNvPr>
            <p:cNvSpPr>
              <a:spLocks/>
            </p:cNvSpPr>
            <p:nvPr/>
          </p:nvSpPr>
          <p:spPr bwMode="auto">
            <a:xfrm>
              <a:off x="4773613" y="6027738"/>
              <a:ext cx="403225" cy="50800"/>
            </a:xfrm>
            <a:custGeom>
              <a:avLst/>
              <a:gdLst>
                <a:gd name="T0" fmla="*/ 95 w 95"/>
                <a:gd name="T1" fmla="*/ 0 h 12"/>
                <a:gd name="T2" fmla="*/ 94 w 95"/>
                <a:gd name="T3" fmla="*/ 0 h 12"/>
                <a:gd name="T4" fmla="*/ 6 w 95"/>
                <a:gd name="T5" fmla="*/ 0 h 12"/>
                <a:gd name="T6" fmla="*/ 0 w 95"/>
                <a:gd name="T7" fmla="*/ 6 h 12"/>
                <a:gd name="T8" fmla="*/ 6 w 95"/>
                <a:gd name="T9" fmla="*/ 12 h 12"/>
                <a:gd name="T10" fmla="*/ 86 w 95"/>
                <a:gd name="T11" fmla="*/ 12 h 12"/>
                <a:gd name="T12" fmla="*/ 95 w 9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5" h="12">
                  <a:moveTo>
                    <a:pt x="95" y="0"/>
                  </a:moveTo>
                  <a:cubicBezTo>
                    <a:pt x="95" y="0"/>
                    <a:pt x="95" y="0"/>
                    <a:pt x="94" y="0"/>
                  </a:cubicBezTo>
                  <a:cubicBezTo>
                    <a:pt x="6" y="0"/>
                    <a:pt x="6" y="0"/>
                    <a:pt x="6" y="0"/>
                  </a:cubicBezTo>
                  <a:cubicBezTo>
                    <a:pt x="2" y="0"/>
                    <a:pt x="0" y="3"/>
                    <a:pt x="0" y="6"/>
                  </a:cubicBezTo>
                  <a:cubicBezTo>
                    <a:pt x="0" y="9"/>
                    <a:pt x="2" y="12"/>
                    <a:pt x="6" y="12"/>
                  </a:cubicBezTo>
                  <a:cubicBezTo>
                    <a:pt x="86" y="12"/>
                    <a:pt x="86" y="12"/>
                    <a:pt x="86" y="12"/>
                  </a:cubicBezTo>
                  <a:cubicBezTo>
                    <a:pt x="88" y="7"/>
                    <a:pt x="92" y="3"/>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 name="Freeform 52">
              <a:extLst>
                <a:ext uri="{FF2B5EF4-FFF2-40B4-BE49-F238E27FC236}">
                  <a16:creationId xmlns:a16="http://schemas.microsoft.com/office/drawing/2014/main" id="{AFC9598E-E85B-4612-AE9B-E27F018113B3}"/>
                </a:ext>
              </a:extLst>
            </p:cNvPr>
            <p:cNvSpPr>
              <a:spLocks/>
            </p:cNvSpPr>
            <p:nvPr/>
          </p:nvSpPr>
          <p:spPr bwMode="auto">
            <a:xfrm>
              <a:off x="4773613" y="6370638"/>
              <a:ext cx="200025" cy="50800"/>
            </a:xfrm>
            <a:custGeom>
              <a:avLst/>
              <a:gdLst>
                <a:gd name="T0" fmla="*/ 0 w 47"/>
                <a:gd name="T1" fmla="*/ 6 h 12"/>
                <a:gd name="T2" fmla="*/ 6 w 47"/>
                <a:gd name="T3" fmla="*/ 12 h 12"/>
                <a:gd name="T4" fmla="*/ 41 w 47"/>
                <a:gd name="T5" fmla="*/ 12 h 12"/>
                <a:gd name="T6" fmla="*/ 47 w 47"/>
                <a:gd name="T7" fmla="*/ 0 h 12"/>
                <a:gd name="T8" fmla="*/ 6 w 47"/>
                <a:gd name="T9" fmla="*/ 0 h 12"/>
                <a:gd name="T10" fmla="*/ 0 w 47"/>
                <a:gd name="T11" fmla="*/ 6 h 12"/>
              </a:gdLst>
              <a:ahLst/>
              <a:cxnLst>
                <a:cxn ang="0">
                  <a:pos x="T0" y="T1"/>
                </a:cxn>
                <a:cxn ang="0">
                  <a:pos x="T2" y="T3"/>
                </a:cxn>
                <a:cxn ang="0">
                  <a:pos x="T4" y="T5"/>
                </a:cxn>
                <a:cxn ang="0">
                  <a:pos x="T6" y="T7"/>
                </a:cxn>
                <a:cxn ang="0">
                  <a:pos x="T8" y="T9"/>
                </a:cxn>
                <a:cxn ang="0">
                  <a:pos x="T10" y="T11"/>
                </a:cxn>
              </a:cxnLst>
              <a:rect l="0" t="0" r="r" b="b"/>
              <a:pathLst>
                <a:path w="47" h="12">
                  <a:moveTo>
                    <a:pt x="0" y="6"/>
                  </a:moveTo>
                  <a:cubicBezTo>
                    <a:pt x="0" y="10"/>
                    <a:pt x="2" y="12"/>
                    <a:pt x="6" y="12"/>
                  </a:cubicBezTo>
                  <a:cubicBezTo>
                    <a:pt x="41" y="12"/>
                    <a:pt x="41" y="12"/>
                    <a:pt x="41" y="12"/>
                  </a:cubicBezTo>
                  <a:cubicBezTo>
                    <a:pt x="42" y="8"/>
                    <a:pt x="44" y="4"/>
                    <a:pt x="47" y="0"/>
                  </a:cubicBezTo>
                  <a:cubicBezTo>
                    <a:pt x="6" y="0"/>
                    <a:pt x="6"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dirty="0"/>
            </a:p>
          </p:txBody>
        </p:sp>
        <p:sp>
          <p:nvSpPr>
            <p:cNvPr id="65" name="Freeform 53">
              <a:extLst>
                <a:ext uri="{FF2B5EF4-FFF2-40B4-BE49-F238E27FC236}">
                  <a16:creationId xmlns:a16="http://schemas.microsoft.com/office/drawing/2014/main" id="{041A50B1-1F44-44B7-A753-F45DEC46BF57}"/>
                </a:ext>
              </a:extLst>
            </p:cNvPr>
            <p:cNvSpPr>
              <a:spLocks/>
            </p:cNvSpPr>
            <p:nvPr/>
          </p:nvSpPr>
          <p:spPr bwMode="auto">
            <a:xfrm>
              <a:off x="4773613" y="6142038"/>
              <a:ext cx="352425" cy="50800"/>
            </a:xfrm>
            <a:custGeom>
              <a:avLst/>
              <a:gdLst>
                <a:gd name="T0" fmla="*/ 83 w 83"/>
                <a:gd name="T1" fmla="*/ 0 h 12"/>
                <a:gd name="T2" fmla="*/ 6 w 83"/>
                <a:gd name="T3" fmla="*/ 0 h 12"/>
                <a:gd name="T4" fmla="*/ 0 w 83"/>
                <a:gd name="T5" fmla="*/ 6 h 12"/>
                <a:gd name="T6" fmla="*/ 6 w 83"/>
                <a:gd name="T7" fmla="*/ 12 h 12"/>
                <a:gd name="T8" fmla="*/ 83 w 83"/>
                <a:gd name="T9" fmla="*/ 12 h 12"/>
                <a:gd name="T10" fmla="*/ 83 w 83"/>
                <a:gd name="T11" fmla="*/ 0 h 12"/>
              </a:gdLst>
              <a:ahLst/>
              <a:cxnLst>
                <a:cxn ang="0">
                  <a:pos x="T0" y="T1"/>
                </a:cxn>
                <a:cxn ang="0">
                  <a:pos x="T2" y="T3"/>
                </a:cxn>
                <a:cxn ang="0">
                  <a:pos x="T4" y="T5"/>
                </a:cxn>
                <a:cxn ang="0">
                  <a:pos x="T6" y="T7"/>
                </a:cxn>
                <a:cxn ang="0">
                  <a:pos x="T8" y="T9"/>
                </a:cxn>
                <a:cxn ang="0">
                  <a:pos x="T10" y="T11"/>
                </a:cxn>
              </a:cxnLst>
              <a:rect l="0" t="0" r="r" b="b"/>
              <a:pathLst>
                <a:path w="83" h="12">
                  <a:moveTo>
                    <a:pt x="83" y="0"/>
                  </a:moveTo>
                  <a:cubicBezTo>
                    <a:pt x="6" y="0"/>
                    <a:pt x="6" y="0"/>
                    <a:pt x="6" y="0"/>
                  </a:cubicBezTo>
                  <a:cubicBezTo>
                    <a:pt x="2" y="0"/>
                    <a:pt x="0" y="3"/>
                    <a:pt x="0" y="6"/>
                  </a:cubicBezTo>
                  <a:cubicBezTo>
                    <a:pt x="0" y="9"/>
                    <a:pt x="2" y="12"/>
                    <a:pt x="6" y="12"/>
                  </a:cubicBezTo>
                  <a:cubicBezTo>
                    <a:pt x="83" y="12"/>
                    <a:pt x="83" y="12"/>
                    <a:pt x="83" y="12"/>
                  </a:cubicBezTo>
                  <a:lnTo>
                    <a:pt x="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7" name="Freeform 54">
              <a:extLst>
                <a:ext uri="{FF2B5EF4-FFF2-40B4-BE49-F238E27FC236}">
                  <a16:creationId xmlns:a16="http://schemas.microsoft.com/office/drawing/2014/main" id="{70115C2F-48B3-41E1-B290-B2ABF2938255}"/>
                </a:ext>
              </a:extLst>
            </p:cNvPr>
            <p:cNvSpPr>
              <a:spLocks/>
            </p:cNvSpPr>
            <p:nvPr/>
          </p:nvSpPr>
          <p:spPr bwMode="auto">
            <a:xfrm>
              <a:off x="4773613" y="6256338"/>
              <a:ext cx="352425" cy="50800"/>
            </a:xfrm>
            <a:custGeom>
              <a:avLst/>
              <a:gdLst>
                <a:gd name="T0" fmla="*/ 83 w 83"/>
                <a:gd name="T1" fmla="*/ 0 h 12"/>
                <a:gd name="T2" fmla="*/ 6 w 83"/>
                <a:gd name="T3" fmla="*/ 0 h 12"/>
                <a:gd name="T4" fmla="*/ 0 w 83"/>
                <a:gd name="T5" fmla="*/ 6 h 12"/>
                <a:gd name="T6" fmla="*/ 6 w 83"/>
                <a:gd name="T7" fmla="*/ 12 h 12"/>
                <a:gd name="T8" fmla="*/ 83 w 83"/>
                <a:gd name="T9" fmla="*/ 12 h 12"/>
                <a:gd name="T10" fmla="*/ 83 w 83"/>
                <a:gd name="T11" fmla="*/ 0 h 12"/>
              </a:gdLst>
              <a:ahLst/>
              <a:cxnLst>
                <a:cxn ang="0">
                  <a:pos x="T0" y="T1"/>
                </a:cxn>
                <a:cxn ang="0">
                  <a:pos x="T2" y="T3"/>
                </a:cxn>
                <a:cxn ang="0">
                  <a:pos x="T4" y="T5"/>
                </a:cxn>
                <a:cxn ang="0">
                  <a:pos x="T6" y="T7"/>
                </a:cxn>
                <a:cxn ang="0">
                  <a:pos x="T8" y="T9"/>
                </a:cxn>
                <a:cxn ang="0">
                  <a:pos x="T10" y="T11"/>
                </a:cxn>
              </a:cxnLst>
              <a:rect l="0" t="0" r="r" b="b"/>
              <a:pathLst>
                <a:path w="83" h="12">
                  <a:moveTo>
                    <a:pt x="83" y="0"/>
                  </a:moveTo>
                  <a:cubicBezTo>
                    <a:pt x="6" y="0"/>
                    <a:pt x="6" y="0"/>
                    <a:pt x="6" y="0"/>
                  </a:cubicBezTo>
                  <a:cubicBezTo>
                    <a:pt x="2" y="0"/>
                    <a:pt x="0" y="3"/>
                    <a:pt x="0" y="6"/>
                  </a:cubicBezTo>
                  <a:cubicBezTo>
                    <a:pt x="0" y="10"/>
                    <a:pt x="2" y="12"/>
                    <a:pt x="6" y="12"/>
                  </a:cubicBezTo>
                  <a:cubicBezTo>
                    <a:pt x="83" y="12"/>
                    <a:pt x="83" y="12"/>
                    <a:pt x="83" y="12"/>
                  </a:cubicBezTo>
                  <a:lnTo>
                    <a:pt x="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79" name="Group 78">
            <a:extLst>
              <a:ext uri="{FF2B5EF4-FFF2-40B4-BE49-F238E27FC236}">
                <a16:creationId xmlns:a16="http://schemas.microsoft.com/office/drawing/2014/main" id="{886D0113-11A1-4DEC-9AE1-D8E87ADE2306}"/>
              </a:ext>
            </a:extLst>
          </p:cNvPr>
          <p:cNvGrpSpPr/>
          <p:nvPr/>
        </p:nvGrpSpPr>
        <p:grpSpPr>
          <a:xfrm>
            <a:off x="4509891" y="2385832"/>
            <a:ext cx="705084" cy="713774"/>
            <a:chOff x="141288" y="3800476"/>
            <a:chExt cx="1030288" cy="1042987"/>
          </a:xfrm>
          <a:solidFill>
            <a:schemeClr val="bg1"/>
          </a:solidFill>
        </p:grpSpPr>
        <p:sp>
          <p:nvSpPr>
            <p:cNvPr id="80" name="Oval 28">
              <a:extLst>
                <a:ext uri="{FF2B5EF4-FFF2-40B4-BE49-F238E27FC236}">
                  <a16:creationId xmlns:a16="http://schemas.microsoft.com/office/drawing/2014/main" id="{C976CE6C-B1B6-40C4-91D9-46DA16FABBC7}"/>
                </a:ext>
              </a:extLst>
            </p:cNvPr>
            <p:cNvSpPr>
              <a:spLocks noChangeArrowheads="1"/>
            </p:cNvSpPr>
            <p:nvPr/>
          </p:nvSpPr>
          <p:spPr bwMode="auto">
            <a:xfrm>
              <a:off x="285751" y="3935413"/>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1" name="Oval 29">
              <a:extLst>
                <a:ext uri="{FF2B5EF4-FFF2-40B4-BE49-F238E27FC236}">
                  <a16:creationId xmlns:a16="http://schemas.microsoft.com/office/drawing/2014/main" id="{15D644F5-C846-4BA0-BD43-1A0CB53B6206}"/>
                </a:ext>
              </a:extLst>
            </p:cNvPr>
            <p:cNvSpPr>
              <a:spLocks noChangeArrowheads="1"/>
            </p:cNvSpPr>
            <p:nvPr/>
          </p:nvSpPr>
          <p:spPr bwMode="auto">
            <a:xfrm>
              <a:off x="417513" y="3935413"/>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2" name="Oval 30">
              <a:extLst>
                <a:ext uri="{FF2B5EF4-FFF2-40B4-BE49-F238E27FC236}">
                  <a16:creationId xmlns:a16="http://schemas.microsoft.com/office/drawing/2014/main" id="{22CCA66A-1F30-4E51-BB99-8A47B3D7AE76}"/>
                </a:ext>
              </a:extLst>
            </p:cNvPr>
            <p:cNvSpPr>
              <a:spLocks noChangeArrowheads="1"/>
            </p:cNvSpPr>
            <p:nvPr/>
          </p:nvSpPr>
          <p:spPr bwMode="auto">
            <a:xfrm>
              <a:off x="285751" y="4219576"/>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3" name="Oval 31">
              <a:extLst>
                <a:ext uri="{FF2B5EF4-FFF2-40B4-BE49-F238E27FC236}">
                  <a16:creationId xmlns:a16="http://schemas.microsoft.com/office/drawing/2014/main" id="{987FD5E4-1D9C-46BE-A005-205C2B507716}"/>
                </a:ext>
              </a:extLst>
            </p:cNvPr>
            <p:cNvSpPr>
              <a:spLocks noChangeArrowheads="1"/>
            </p:cNvSpPr>
            <p:nvPr/>
          </p:nvSpPr>
          <p:spPr bwMode="auto">
            <a:xfrm>
              <a:off x="417513" y="4219576"/>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4" name="Oval 32">
              <a:extLst>
                <a:ext uri="{FF2B5EF4-FFF2-40B4-BE49-F238E27FC236}">
                  <a16:creationId xmlns:a16="http://schemas.microsoft.com/office/drawing/2014/main" id="{F09DDE7B-2259-4547-A73E-6E2F3D4DD939}"/>
                </a:ext>
              </a:extLst>
            </p:cNvPr>
            <p:cNvSpPr>
              <a:spLocks noChangeArrowheads="1"/>
            </p:cNvSpPr>
            <p:nvPr/>
          </p:nvSpPr>
          <p:spPr bwMode="auto">
            <a:xfrm>
              <a:off x="285751" y="4503738"/>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5" name="Oval 33">
              <a:extLst>
                <a:ext uri="{FF2B5EF4-FFF2-40B4-BE49-F238E27FC236}">
                  <a16:creationId xmlns:a16="http://schemas.microsoft.com/office/drawing/2014/main" id="{22586DEE-38DA-48BD-ACFC-AB40A641B2DD}"/>
                </a:ext>
              </a:extLst>
            </p:cNvPr>
            <p:cNvSpPr>
              <a:spLocks noChangeArrowheads="1"/>
            </p:cNvSpPr>
            <p:nvPr/>
          </p:nvSpPr>
          <p:spPr bwMode="auto">
            <a:xfrm>
              <a:off x="417513" y="4503738"/>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6" name="Freeform 34">
              <a:extLst>
                <a:ext uri="{FF2B5EF4-FFF2-40B4-BE49-F238E27FC236}">
                  <a16:creationId xmlns:a16="http://schemas.microsoft.com/office/drawing/2014/main" id="{187B69D1-4356-4235-BD9D-CAA5E9005D12}"/>
                </a:ext>
              </a:extLst>
            </p:cNvPr>
            <p:cNvSpPr>
              <a:spLocks noEditPoints="1"/>
            </p:cNvSpPr>
            <p:nvPr/>
          </p:nvSpPr>
          <p:spPr bwMode="auto">
            <a:xfrm>
              <a:off x="141288" y="3800476"/>
              <a:ext cx="822325" cy="911225"/>
            </a:xfrm>
            <a:custGeom>
              <a:avLst/>
              <a:gdLst>
                <a:gd name="T0" fmla="*/ 135 w 194"/>
                <a:gd name="T1" fmla="*/ 142 h 215"/>
                <a:gd name="T2" fmla="*/ 136 w 194"/>
                <a:gd name="T3" fmla="*/ 134 h 215"/>
                <a:gd name="T4" fmla="*/ 14 w 194"/>
                <a:gd name="T5" fmla="*/ 134 h 215"/>
                <a:gd name="T6" fmla="*/ 14 w 194"/>
                <a:gd name="T7" fmla="*/ 81 h 215"/>
                <a:gd name="T8" fmla="*/ 180 w 194"/>
                <a:gd name="T9" fmla="*/ 81 h 215"/>
                <a:gd name="T10" fmla="*/ 180 w 194"/>
                <a:gd name="T11" fmla="*/ 98 h 215"/>
                <a:gd name="T12" fmla="*/ 180 w 194"/>
                <a:gd name="T13" fmla="*/ 98 h 215"/>
                <a:gd name="T14" fmla="*/ 194 w 194"/>
                <a:gd name="T15" fmla="*/ 98 h 215"/>
                <a:gd name="T16" fmla="*/ 194 w 194"/>
                <a:gd name="T17" fmla="*/ 28 h 215"/>
                <a:gd name="T18" fmla="*/ 166 w 194"/>
                <a:gd name="T19" fmla="*/ 0 h 215"/>
                <a:gd name="T20" fmla="*/ 28 w 194"/>
                <a:gd name="T21" fmla="*/ 0 h 215"/>
                <a:gd name="T22" fmla="*/ 0 w 194"/>
                <a:gd name="T23" fmla="*/ 28 h 215"/>
                <a:gd name="T24" fmla="*/ 0 w 194"/>
                <a:gd name="T25" fmla="*/ 187 h 215"/>
                <a:gd name="T26" fmla="*/ 28 w 194"/>
                <a:gd name="T27" fmla="*/ 215 h 215"/>
                <a:gd name="T28" fmla="*/ 120 w 194"/>
                <a:gd name="T29" fmla="*/ 215 h 215"/>
                <a:gd name="T30" fmla="*/ 120 w 194"/>
                <a:gd name="T31" fmla="*/ 201 h 215"/>
                <a:gd name="T32" fmla="*/ 28 w 194"/>
                <a:gd name="T33" fmla="*/ 201 h 215"/>
                <a:gd name="T34" fmla="*/ 14 w 194"/>
                <a:gd name="T35" fmla="*/ 187 h 215"/>
                <a:gd name="T36" fmla="*/ 14 w 194"/>
                <a:gd name="T37" fmla="*/ 148 h 215"/>
                <a:gd name="T38" fmla="*/ 127 w 194"/>
                <a:gd name="T39" fmla="*/ 148 h 215"/>
                <a:gd name="T40" fmla="*/ 135 w 194"/>
                <a:gd name="T41" fmla="*/ 142 h 215"/>
                <a:gd name="T42" fmla="*/ 28 w 194"/>
                <a:gd name="T43" fmla="*/ 14 h 215"/>
                <a:gd name="T44" fmla="*/ 166 w 194"/>
                <a:gd name="T45" fmla="*/ 14 h 215"/>
                <a:gd name="T46" fmla="*/ 180 w 194"/>
                <a:gd name="T47" fmla="*/ 28 h 215"/>
                <a:gd name="T48" fmla="*/ 180 w 194"/>
                <a:gd name="T49" fmla="*/ 67 h 215"/>
                <a:gd name="T50" fmla="*/ 14 w 194"/>
                <a:gd name="T51" fmla="*/ 67 h 215"/>
                <a:gd name="T52" fmla="*/ 14 w 194"/>
                <a:gd name="T53" fmla="*/ 28 h 215"/>
                <a:gd name="T54" fmla="*/ 28 w 194"/>
                <a:gd name="T55"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 h="215">
                  <a:moveTo>
                    <a:pt x="135" y="142"/>
                  </a:moveTo>
                  <a:cubicBezTo>
                    <a:pt x="136" y="139"/>
                    <a:pt x="136" y="137"/>
                    <a:pt x="136" y="134"/>
                  </a:cubicBezTo>
                  <a:cubicBezTo>
                    <a:pt x="14" y="134"/>
                    <a:pt x="14" y="134"/>
                    <a:pt x="14" y="134"/>
                  </a:cubicBezTo>
                  <a:cubicBezTo>
                    <a:pt x="14" y="81"/>
                    <a:pt x="14" y="81"/>
                    <a:pt x="14" y="81"/>
                  </a:cubicBezTo>
                  <a:cubicBezTo>
                    <a:pt x="180" y="81"/>
                    <a:pt x="180" y="81"/>
                    <a:pt x="180" y="81"/>
                  </a:cubicBezTo>
                  <a:cubicBezTo>
                    <a:pt x="180" y="98"/>
                    <a:pt x="180" y="98"/>
                    <a:pt x="180" y="98"/>
                  </a:cubicBezTo>
                  <a:cubicBezTo>
                    <a:pt x="180" y="98"/>
                    <a:pt x="180" y="98"/>
                    <a:pt x="180" y="98"/>
                  </a:cubicBezTo>
                  <a:cubicBezTo>
                    <a:pt x="194" y="98"/>
                    <a:pt x="194" y="98"/>
                    <a:pt x="194" y="98"/>
                  </a:cubicBezTo>
                  <a:cubicBezTo>
                    <a:pt x="194" y="28"/>
                    <a:pt x="194" y="28"/>
                    <a:pt x="194" y="28"/>
                  </a:cubicBezTo>
                  <a:cubicBezTo>
                    <a:pt x="194" y="13"/>
                    <a:pt x="181" y="0"/>
                    <a:pt x="166" y="0"/>
                  </a:cubicBezTo>
                  <a:cubicBezTo>
                    <a:pt x="28" y="0"/>
                    <a:pt x="28" y="0"/>
                    <a:pt x="28" y="0"/>
                  </a:cubicBezTo>
                  <a:cubicBezTo>
                    <a:pt x="13" y="0"/>
                    <a:pt x="0" y="13"/>
                    <a:pt x="0" y="28"/>
                  </a:cubicBezTo>
                  <a:cubicBezTo>
                    <a:pt x="0" y="187"/>
                    <a:pt x="0" y="187"/>
                    <a:pt x="0" y="187"/>
                  </a:cubicBezTo>
                  <a:cubicBezTo>
                    <a:pt x="0" y="203"/>
                    <a:pt x="13" y="215"/>
                    <a:pt x="28" y="215"/>
                  </a:cubicBezTo>
                  <a:cubicBezTo>
                    <a:pt x="120" y="215"/>
                    <a:pt x="120" y="215"/>
                    <a:pt x="120" y="215"/>
                  </a:cubicBezTo>
                  <a:cubicBezTo>
                    <a:pt x="120" y="201"/>
                    <a:pt x="120" y="201"/>
                    <a:pt x="120" y="201"/>
                  </a:cubicBezTo>
                  <a:cubicBezTo>
                    <a:pt x="28" y="201"/>
                    <a:pt x="28" y="201"/>
                    <a:pt x="28" y="201"/>
                  </a:cubicBezTo>
                  <a:cubicBezTo>
                    <a:pt x="21" y="201"/>
                    <a:pt x="14" y="195"/>
                    <a:pt x="14" y="187"/>
                  </a:cubicBezTo>
                  <a:cubicBezTo>
                    <a:pt x="14" y="148"/>
                    <a:pt x="14" y="148"/>
                    <a:pt x="14" y="148"/>
                  </a:cubicBezTo>
                  <a:cubicBezTo>
                    <a:pt x="127" y="148"/>
                    <a:pt x="127" y="148"/>
                    <a:pt x="127" y="148"/>
                  </a:cubicBezTo>
                  <a:cubicBezTo>
                    <a:pt x="129" y="146"/>
                    <a:pt x="132" y="144"/>
                    <a:pt x="135" y="142"/>
                  </a:cubicBezTo>
                  <a:close/>
                  <a:moveTo>
                    <a:pt x="28" y="14"/>
                  </a:moveTo>
                  <a:cubicBezTo>
                    <a:pt x="166" y="14"/>
                    <a:pt x="166" y="14"/>
                    <a:pt x="166" y="14"/>
                  </a:cubicBezTo>
                  <a:cubicBezTo>
                    <a:pt x="174" y="14"/>
                    <a:pt x="180" y="21"/>
                    <a:pt x="180" y="28"/>
                  </a:cubicBezTo>
                  <a:cubicBezTo>
                    <a:pt x="180" y="67"/>
                    <a:pt x="180" y="67"/>
                    <a:pt x="180" y="67"/>
                  </a:cubicBezTo>
                  <a:cubicBezTo>
                    <a:pt x="14" y="67"/>
                    <a:pt x="14" y="67"/>
                    <a:pt x="14" y="67"/>
                  </a:cubicBezTo>
                  <a:cubicBezTo>
                    <a:pt x="14" y="28"/>
                    <a:pt x="14" y="28"/>
                    <a:pt x="14" y="28"/>
                  </a:cubicBezTo>
                  <a:cubicBezTo>
                    <a:pt x="14" y="21"/>
                    <a:pt x="21" y="14"/>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7" name="Freeform 35">
              <a:extLst>
                <a:ext uri="{FF2B5EF4-FFF2-40B4-BE49-F238E27FC236}">
                  <a16:creationId xmlns:a16="http://schemas.microsoft.com/office/drawing/2014/main" id="{17695605-8AAB-40B4-B69B-8848D5C00319}"/>
                </a:ext>
              </a:extLst>
            </p:cNvPr>
            <p:cNvSpPr>
              <a:spLocks/>
            </p:cNvSpPr>
            <p:nvPr/>
          </p:nvSpPr>
          <p:spPr bwMode="auto">
            <a:xfrm>
              <a:off x="896938" y="4562476"/>
              <a:ext cx="88900" cy="161925"/>
            </a:xfrm>
            <a:custGeom>
              <a:avLst/>
              <a:gdLst>
                <a:gd name="T0" fmla="*/ 10 w 21"/>
                <a:gd name="T1" fmla="*/ 0 h 38"/>
                <a:gd name="T2" fmla="*/ 0 w 21"/>
                <a:gd name="T3" fmla="*/ 10 h 38"/>
                <a:gd name="T4" fmla="*/ 5 w 21"/>
                <a:gd name="T5" fmla="*/ 19 h 38"/>
                <a:gd name="T6" fmla="*/ 5 w 21"/>
                <a:gd name="T7" fmla="*/ 20 h 38"/>
                <a:gd name="T8" fmla="*/ 5 w 21"/>
                <a:gd name="T9" fmla="*/ 32 h 38"/>
                <a:gd name="T10" fmla="*/ 11 w 21"/>
                <a:gd name="T11" fmla="*/ 38 h 38"/>
                <a:gd name="T12" fmla="*/ 17 w 21"/>
                <a:gd name="T13" fmla="*/ 32 h 38"/>
                <a:gd name="T14" fmla="*/ 17 w 21"/>
                <a:gd name="T15" fmla="*/ 20 h 38"/>
                <a:gd name="T16" fmla="*/ 17 w 21"/>
                <a:gd name="T17" fmla="*/ 19 h 38"/>
                <a:gd name="T18" fmla="*/ 21 w 21"/>
                <a:gd name="T19" fmla="*/ 10 h 38"/>
                <a:gd name="T20" fmla="*/ 10 w 21"/>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8">
                  <a:moveTo>
                    <a:pt x="10" y="0"/>
                  </a:moveTo>
                  <a:cubicBezTo>
                    <a:pt x="5" y="0"/>
                    <a:pt x="0" y="5"/>
                    <a:pt x="0" y="10"/>
                  </a:cubicBezTo>
                  <a:cubicBezTo>
                    <a:pt x="0" y="14"/>
                    <a:pt x="2" y="17"/>
                    <a:pt x="5" y="19"/>
                  </a:cubicBezTo>
                  <a:cubicBezTo>
                    <a:pt x="5" y="19"/>
                    <a:pt x="5" y="19"/>
                    <a:pt x="5" y="20"/>
                  </a:cubicBezTo>
                  <a:cubicBezTo>
                    <a:pt x="5" y="32"/>
                    <a:pt x="5" y="32"/>
                    <a:pt x="5" y="32"/>
                  </a:cubicBezTo>
                  <a:cubicBezTo>
                    <a:pt x="5" y="35"/>
                    <a:pt x="7" y="38"/>
                    <a:pt x="11" y="38"/>
                  </a:cubicBezTo>
                  <a:cubicBezTo>
                    <a:pt x="14" y="38"/>
                    <a:pt x="17" y="35"/>
                    <a:pt x="17" y="32"/>
                  </a:cubicBezTo>
                  <a:cubicBezTo>
                    <a:pt x="17" y="20"/>
                    <a:pt x="17" y="20"/>
                    <a:pt x="17" y="20"/>
                  </a:cubicBezTo>
                  <a:cubicBezTo>
                    <a:pt x="17" y="19"/>
                    <a:pt x="17" y="19"/>
                    <a:pt x="17" y="19"/>
                  </a:cubicBezTo>
                  <a:cubicBezTo>
                    <a:pt x="19" y="17"/>
                    <a:pt x="21" y="14"/>
                    <a:pt x="21" y="10"/>
                  </a:cubicBezTo>
                  <a:cubicBezTo>
                    <a:pt x="21" y="5"/>
                    <a:pt x="16"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8" name="Freeform 36">
              <a:extLst>
                <a:ext uri="{FF2B5EF4-FFF2-40B4-BE49-F238E27FC236}">
                  <a16:creationId xmlns:a16="http://schemas.microsoft.com/office/drawing/2014/main" id="{89890AFC-853F-45AA-93A2-3E78913E7A0A}"/>
                </a:ext>
              </a:extLst>
            </p:cNvPr>
            <p:cNvSpPr>
              <a:spLocks noEditPoints="1"/>
            </p:cNvSpPr>
            <p:nvPr/>
          </p:nvSpPr>
          <p:spPr bwMode="auto">
            <a:xfrm>
              <a:off x="709613" y="4275138"/>
              <a:ext cx="461963" cy="568325"/>
            </a:xfrm>
            <a:custGeom>
              <a:avLst/>
              <a:gdLst>
                <a:gd name="T0" fmla="*/ 94 w 109"/>
                <a:gd name="T1" fmla="*/ 41 h 134"/>
                <a:gd name="T2" fmla="*/ 92 w 109"/>
                <a:gd name="T3" fmla="*/ 41 h 134"/>
                <a:gd name="T4" fmla="*/ 92 w 109"/>
                <a:gd name="T5" fmla="*/ 31 h 134"/>
                <a:gd name="T6" fmla="*/ 61 w 109"/>
                <a:gd name="T7" fmla="*/ 0 h 134"/>
                <a:gd name="T8" fmla="*/ 46 w 109"/>
                <a:gd name="T9" fmla="*/ 0 h 134"/>
                <a:gd name="T10" fmla="*/ 15 w 109"/>
                <a:gd name="T11" fmla="*/ 31 h 134"/>
                <a:gd name="T12" fmla="*/ 15 w 109"/>
                <a:gd name="T13" fmla="*/ 41 h 134"/>
                <a:gd name="T14" fmla="*/ 15 w 109"/>
                <a:gd name="T15" fmla="*/ 41 h 134"/>
                <a:gd name="T16" fmla="*/ 0 w 109"/>
                <a:gd name="T17" fmla="*/ 56 h 134"/>
                <a:gd name="T18" fmla="*/ 0 w 109"/>
                <a:gd name="T19" fmla="*/ 119 h 134"/>
                <a:gd name="T20" fmla="*/ 15 w 109"/>
                <a:gd name="T21" fmla="*/ 134 h 134"/>
                <a:gd name="T22" fmla="*/ 94 w 109"/>
                <a:gd name="T23" fmla="*/ 134 h 134"/>
                <a:gd name="T24" fmla="*/ 109 w 109"/>
                <a:gd name="T25" fmla="*/ 119 h 134"/>
                <a:gd name="T26" fmla="*/ 109 w 109"/>
                <a:gd name="T27" fmla="*/ 56 h 134"/>
                <a:gd name="T28" fmla="*/ 94 w 109"/>
                <a:gd name="T29" fmla="*/ 41 h 134"/>
                <a:gd name="T30" fmla="*/ 29 w 109"/>
                <a:gd name="T31" fmla="*/ 31 h 134"/>
                <a:gd name="T32" fmla="*/ 46 w 109"/>
                <a:gd name="T33" fmla="*/ 14 h 134"/>
                <a:gd name="T34" fmla="*/ 61 w 109"/>
                <a:gd name="T35" fmla="*/ 14 h 134"/>
                <a:gd name="T36" fmla="*/ 78 w 109"/>
                <a:gd name="T37" fmla="*/ 31 h 134"/>
                <a:gd name="T38" fmla="*/ 78 w 109"/>
                <a:gd name="T39" fmla="*/ 41 h 134"/>
                <a:gd name="T40" fmla="*/ 29 w 109"/>
                <a:gd name="T41" fmla="*/ 41 h 134"/>
                <a:gd name="T42" fmla="*/ 29 w 109"/>
                <a:gd name="T43" fmla="*/ 31 h 134"/>
                <a:gd name="T44" fmla="*/ 95 w 109"/>
                <a:gd name="T45" fmla="*/ 119 h 134"/>
                <a:gd name="T46" fmla="*/ 94 w 109"/>
                <a:gd name="T47" fmla="*/ 120 h 134"/>
                <a:gd name="T48" fmla="*/ 15 w 109"/>
                <a:gd name="T49" fmla="*/ 120 h 134"/>
                <a:gd name="T50" fmla="*/ 14 w 109"/>
                <a:gd name="T51" fmla="*/ 119 h 134"/>
                <a:gd name="T52" fmla="*/ 14 w 109"/>
                <a:gd name="T53" fmla="*/ 56 h 134"/>
                <a:gd name="T54" fmla="*/ 15 w 109"/>
                <a:gd name="T55" fmla="*/ 55 h 134"/>
                <a:gd name="T56" fmla="*/ 16 w 109"/>
                <a:gd name="T57" fmla="*/ 55 h 134"/>
                <a:gd name="T58" fmla="*/ 31 w 109"/>
                <a:gd name="T59" fmla="*/ 55 h 134"/>
                <a:gd name="T60" fmla="*/ 76 w 109"/>
                <a:gd name="T61" fmla="*/ 55 h 134"/>
                <a:gd name="T62" fmla="*/ 91 w 109"/>
                <a:gd name="T63" fmla="*/ 55 h 134"/>
                <a:gd name="T64" fmla="*/ 94 w 109"/>
                <a:gd name="T65" fmla="*/ 55 h 134"/>
                <a:gd name="T66" fmla="*/ 95 w 109"/>
                <a:gd name="T67" fmla="*/ 56 h 134"/>
                <a:gd name="T68" fmla="*/ 95 w 109"/>
                <a:gd name="T69" fmla="*/ 1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34">
                  <a:moveTo>
                    <a:pt x="94" y="41"/>
                  </a:moveTo>
                  <a:cubicBezTo>
                    <a:pt x="92" y="41"/>
                    <a:pt x="92" y="41"/>
                    <a:pt x="92" y="41"/>
                  </a:cubicBezTo>
                  <a:cubicBezTo>
                    <a:pt x="92" y="31"/>
                    <a:pt x="92" y="31"/>
                    <a:pt x="92" y="31"/>
                  </a:cubicBezTo>
                  <a:cubicBezTo>
                    <a:pt x="92" y="14"/>
                    <a:pt x="78" y="0"/>
                    <a:pt x="61" y="0"/>
                  </a:cubicBezTo>
                  <a:cubicBezTo>
                    <a:pt x="46" y="0"/>
                    <a:pt x="46" y="0"/>
                    <a:pt x="46" y="0"/>
                  </a:cubicBezTo>
                  <a:cubicBezTo>
                    <a:pt x="29" y="0"/>
                    <a:pt x="15" y="14"/>
                    <a:pt x="15" y="31"/>
                  </a:cubicBezTo>
                  <a:cubicBezTo>
                    <a:pt x="15" y="41"/>
                    <a:pt x="15" y="41"/>
                    <a:pt x="15" y="41"/>
                  </a:cubicBezTo>
                  <a:cubicBezTo>
                    <a:pt x="15" y="41"/>
                    <a:pt x="15" y="41"/>
                    <a:pt x="15" y="41"/>
                  </a:cubicBezTo>
                  <a:cubicBezTo>
                    <a:pt x="7" y="41"/>
                    <a:pt x="0" y="47"/>
                    <a:pt x="0" y="56"/>
                  </a:cubicBezTo>
                  <a:cubicBezTo>
                    <a:pt x="0" y="119"/>
                    <a:pt x="0" y="119"/>
                    <a:pt x="0" y="119"/>
                  </a:cubicBezTo>
                  <a:cubicBezTo>
                    <a:pt x="0" y="127"/>
                    <a:pt x="7" y="134"/>
                    <a:pt x="15" y="134"/>
                  </a:cubicBezTo>
                  <a:cubicBezTo>
                    <a:pt x="94" y="134"/>
                    <a:pt x="94" y="134"/>
                    <a:pt x="94" y="134"/>
                  </a:cubicBezTo>
                  <a:cubicBezTo>
                    <a:pt x="103" y="134"/>
                    <a:pt x="109" y="127"/>
                    <a:pt x="109" y="119"/>
                  </a:cubicBezTo>
                  <a:cubicBezTo>
                    <a:pt x="109" y="56"/>
                    <a:pt x="109" y="56"/>
                    <a:pt x="109" y="56"/>
                  </a:cubicBezTo>
                  <a:cubicBezTo>
                    <a:pt x="109" y="47"/>
                    <a:pt x="103" y="41"/>
                    <a:pt x="94" y="41"/>
                  </a:cubicBezTo>
                  <a:close/>
                  <a:moveTo>
                    <a:pt x="29" y="31"/>
                  </a:moveTo>
                  <a:cubicBezTo>
                    <a:pt x="29" y="21"/>
                    <a:pt x="37" y="14"/>
                    <a:pt x="46" y="14"/>
                  </a:cubicBezTo>
                  <a:cubicBezTo>
                    <a:pt x="61" y="14"/>
                    <a:pt x="61" y="14"/>
                    <a:pt x="61" y="14"/>
                  </a:cubicBezTo>
                  <a:cubicBezTo>
                    <a:pt x="70" y="14"/>
                    <a:pt x="78" y="21"/>
                    <a:pt x="78" y="31"/>
                  </a:cubicBezTo>
                  <a:cubicBezTo>
                    <a:pt x="78" y="41"/>
                    <a:pt x="78" y="41"/>
                    <a:pt x="78" y="41"/>
                  </a:cubicBezTo>
                  <a:cubicBezTo>
                    <a:pt x="29" y="41"/>
                    <a:pt x="29" y="41"/>
                    <a:pt x="29" y="41"/>
                  </a:cubicBezTo>
                  <a:lnTo>
                    <a:pt x="29" y="31"/>
                  </a:lnTo>
                  <a:close/>
                  <a:moveTo>
                    <a:pt x="95" y="119"/>
                  </a:moveTo>
                  <a:cubicBezTo>
                    <a:pt x="95" y="119"/>
                    <a:pt x="95" y="120"/>
                    <a:pt x="94" y="120"/>
                  </a:cubicBezTo>
                  <a:cubicBezTo>
                    <a:pt x="15" y="120"/>
                    <a:pt x="15" y="120"/>
                    <a:pt x="15" y="120"/>
                  </a:cubicBezTo>
                  <a:cubicBezTo>
                    <a:pt x="14" y="120"/>
                    <a:pt x="14" y="119"/>
                    <a:pt x="14" y="119"/>
                  </a:cubicBezTo>
                  <a:cubicBezTo>
                    <a:pt x="14" y="56"/>
                    <a:pt x="14" y="56"/>
                    <a:pt x="14" y="56"/>
                  </a:cubicBezTo>
                  <a:cubicBezTo>
                    <a:pt x="14" y="55"/>
                    <a:pt x="14" y="55"/>
                    <a:pt x="15" y="55"/>
                  </a:cubicBezTo>
                  <a:cubicBezTo>
                    <a:pt x="16" y="55"/>
                    <a:pt x="16" y="55"/>
                    <a:pt x="16" y="55"/>
                  </a:cubicBezTo>
                  <a:cubicBezTo>
                    <a:pt x="31" y="55"/>
                    <a:pt x="31" y="55"/>
                    <a:pt x="31" y="55"/>
                  </a:cubicBezTo>
                  <a:cubicBezTo>
                    <a:pt x="76" y="55"/>
                    <a:pt x="76" y="55"/>
                    <a:pt x="76" y="55"/>
                  </a:cubicBezTo>
                  <a:cubicBezTo>
                    <a:pt x="91" y="55"/>
                    <a:pt x="91" y="55"/>
                    <a:pt x="91" y="55"/>
                  </a:cubicBezTo>
                  <a:cubicBezTo>
                    <a:pt x="94" y="55"/>
                    <a:pt x="94" y="55"/>
                    <a:pt x="94" y="55"/>
                  </a:cubicBezTo>
                  <a:cubicBezTo>
                    <a:pt x="95" y="55"/>
                    <a:pt x="95" y="55"/>
                    <a:pt x="95" y="56"/>
                  </a:cubicBezTo>
                  <a:lnTo>
                    <a:pt x="95"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89" name="Group 88">
            <a:extLst>
              <a:ext uri="{FF2B5EF4-FFF2-40B4-BE49-F238E27FC236}">
                <a16:creationId xmlns:a16="http://schemas.microsoft.com/office/drawing/2014/main" id="{54716039-93E0-42BA-AE59-C02C190A1298}"/>
              </a:ext>
            </a:extLst>
          </p:cNvPr>
          <p:cNvGrpSpPr/>
          <p:nvPr/>
        </p:nvGrpSpPr>
        <p:grpSpPr>
          <a:xfrm>
            <a:off x="7108802" y="2413231"/>
            <a:ext cx="707311" cy="583479"/>
            <a:chOff x="11583988" y="4087813"/>
            <a:chExt cx="1069975" cy="882650"/>
          </a:xfrm>
          <a:solidFill>
            <a:schemeClr val="bg1"/>
          </a:solidFill>
        </p:grpSpPr>
        <p:sp>
          <p:nvSpPr>
            <p:cNvPr id="90" name="Rectangle 143">
              <a:extLst>
                <a:ext uri="{FF2B5EF4-FFF2-40B4-BE49-F238E27FC236}">
                  <a16:creationId xmlns:a16="http://schemas.microsoft.com/office/drawing/2014/main" id="{D4262601-9FF7-4AFA-941D-DE5DB38E9B16}"/>
                </a:ext>
              </a:extLst>
            </p:cNvPr>
            <p:cNvSpPr>
              <a:spLocks noChangeArrowheads="1"/>
            </p:cNvSpPr>
            <p:nvPr/>
          </p:nvSpPr>
          <p:spPr bwMode="auto">
            <a:xfrm>
              <a:off x="11583988" y="4911725"/>
              <a:ext cx="1069975"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1" name="Freeform 144">
              <a:extLst>
                <a:ext uri="{FF2B5EF4-FFF2-40B4-BE49-F238E27FC236}">
                  <a16:creationId xmlns:a16="http://schemas.microsoft.com/office/drawing/2014/main" id="{24502221-EC45-4AC6-B235-F194D04F37ED}"/>
                </a:ext>
              </a:extLst>
            </p:cNvPr>
            <p:cNvSpPr>
              <a:spLocks noEditPoints="1"/>
            </p:cNvSpPr>
            <p:nvPr/>
          </p:nvSpPr>
          <p:spPr bwMode="auto">
            <a:xfrm>
              <a:off x="11583988" y="4087813"/>
              <a:ext cx="1069975" cy="755650"/>
            </a:xfrm>
            <a:custGeom>
              <a:avLst/>
              <a:gdLst>
                <a:gd name="T0" fmla="*/ 224 w 252"/>
                <a:gd name="T1" fmla="*/ 0 h 178"/>
                <a:gd name="T2" fmla="*/ 28 w 252"/>
                <a:gd name="T3" fmla="*/ 0 h 178"/>
                <a:gd name="T4" fmla="*/ 0 w 252"/>
                <a:gd name="T5" fmla="*/ 28 h 178"/>
                <a:gd name="T6" fmla="*/ 0 w 252"/>
                <a:gd name="T7" fmla="*/ 150 h 178"/>
                <a:gd name="T8" fmla="*/ 28 w 252"/>
                <a:gd name="T9" fmla="*/ 178 h 178"/>
                <a:gd name="T10" fmla="*/ 224 w 252"/>
                <a:gd name="T11" fmla="*/ 178 h 178"/>
                <a:gd name="T12" fmla="*/ 252 w 252"/>
                <a:gd name="T13" fmla="*/ 150 h 178"/>
                <a:gd name="T14" fmla="*/ 252 w 252"/>
                <a:gd name="T15" fmla="*/ 28 h 178"/>
                <a:gd name="T16" fmla="*/ 224 w 252"/>
                <a:gd name="T17" fmla="*/ 0 h 178"/>
                <a:gd name="T18" fmla="*/ 238 w 252"/>
                <a:gd name="T19" fmla="*/ 150 h 178"/>
                <a:gd name="T20" fmla="*/ 224 w 252"/>
                <a:gd name="T21" fmla="*/ 164 h 178"/>
                <a:gd name="T22" fmla="*/ 28 w 252"/>
                <a:gd name="T23" fmla="*/ 164 h 178"/>
                <a:gd name="T24" fmla="*/ 14 w 252"/>
                <a:gd name="T25" fmla="*/ 150 h 178"/>
                <a:gd name="T26" fmla="*/ 14 w 252"/>
                <a:gd name="T27" fmla="*/ 28 h 178"/>
                <a:gd name="T28" fmla="*/ 28 w 252"/>
                <a:gd name="T29" fmla="*/ 14 h 178"/>
                <a:gd name="T30" fmla="*/ 224 w 252"/>
                <a:gd name="T31" fmla="*/ 14 h 178"/>
                <a:gd name="T32" fmla="*/ 238 w 252"/>
                <a:gd name="T33" fmla="*/ 28 h 178"/>
                <a:gd name="T34" fmla="*/ 238 w 252"/>
                <a:gd name="T35" fmla="*/ 1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78">
                  <a:moveTo>
                    <a:pt x="224" y="0"/>
                  </a:moveTo>
                  <a:cubicBezTo>
                    <a:pt x="28" y="0"/>
                    <a:pt x="28" y="0"/>
                    <a:pt x="28" y="0"/>
                  </a:cubicBezTo>
                  <a:cubicBezTo>
                    <a:pt x="13" y="0"/>
                    <a:pt x="0" y="13"/>
                    <a:pt x="0" y="28"/>
                  </a:cubicBezTo>
                  <a:cubicBezTo>
                    <a:pt x="0" y="150"/>
                    <a:pt x="0" y="150"/>
                    <a:pt x="0" y="150"/>
                  </a:cubicBezTo>
                  <a:cubicBezTo>
                    <a:pt x="0" y="165"/>
                    <a:pt x="13" y="178"/>
                    <a:pt x="28" y="178"/>
                  </a:cubicBezTo>
                  <a:cubicBezTo>
                    <a:pt x="224" y="178"/>
                    <a:pt x="224" y="178"/>
                    <a:pt x="224" y="178"/>
                  </a:cubicBezTo>
                  <a:cubicBezTo>
                    <a:pt x="239" y="178"/>
                    <a:pt x="252" y="165"/>
                    <a:pt x="252" y="150"/>
                  </a:cubicBezTo>
                  <a:cubicBezTo>
                    <a:pt x="252" y="28"/>
                    <a:pt x="252" y="28"/>
                    <a:pt x="252" y="28"/>
                  </a:cubicBezTo>
                  <a:cubicBezTo>
                    <a:pt x="252" y="13"/>
                    <a:pt x="239" y="0"/>
                    <a:pt x="224" y="0"/>
                  </a:cubicBezTo>
                  <a:close/>
                  <a:moveTo>
                    <a:pt x="238" y="150"/>
                  </a:moveTo>
                  <a:cubicBezTo>
                    <a:pt x="238" y="157"/>
                    <a:pt x="231" y="164"/>
                    <a:pt x="224" y="164"/>
                  </a:cubicBezTo>
                  <a:cubicBezTo>
                    <a:pt x="28" y="164"/>
                    <a:pt x="28" y="164"/>
                    <a:pt x="28" y="164"/>
                  </a:cubicBezTo>
                  <a:cubicBezTo>
                    <a:pt x="21" y="164"/>
                    <a:pt x="14" y="157"/>
                    <a:pt x="14" y="150"/>
                  </a:cubicBezTo>
                  <a:cubicBezTo>
                    <a:pt x="14" y="28"/>
                    <a:pt x="14" y="28"/>
                    <a:pt x="14" y="28"/>
                  </a:cubicBezTo>
                  <a:cubicBezTo>
                    <a:pt x="14" y="20"/>
                    <a:pt x="21" y="14"/>
                    <a:pt x="28" y="14"/>
                  </a:cubicBezTo>
                  <a:cubicBezTo>
                    <a:pt x="224" y="14"/>
                    <a:pt x="224" y="14"/>
                    <a:pt x="224" y="14"/>
                  </a:cubicBezTo>
                  <a:cubicBezTo>
                    <a:pt x="231" y="14"/>
                    <a:pt x="238" y="20"/>
                    <a:pt x="238" y="28"/>
                  </a:cubicBezTo>
                  <a:lnTo>
                    <a:pt x="238"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2" name="Freeform 145">
              <a:extLst>
                <a:ext uri="{FF2B5EF4-FFF2-40B4-BE49-F238E27FC236}">
                  <a16:creationId xmlns:a16="http://schemas.microsoft.com/office/drawing/2014/main" id="{8EBCEFF6-8ABF-4E38-A45F-1A4B714FAC3A}"/>
                </a:ext>
              </a:extLst>
            </p:cNvPr>
            <p:cNvSpPr>
              <a:spLocks/>
            </p:cNvSpPr>
            <p:nvPr/>
          </p:nvSpPr>
          <p:spPr bwMode="auto">
            <a:xfrm>
              <a:off x="11991975" y="4325938"/>
              <a:ext cx="109538" cy="134938"/>
            </a:xfrm>
            <a:custGeom>
              <a:avLst/>
              <a:gdLst>
                <a:gd name="T0" fmla="*/ 16 w 26"/>
                <a:gd name="T1" fmla="*/ 1 h 32"/>
                <a:gd name="T2" fmla="*/ 1 w 26"/>
                <a:gd name="T3" fmla="*/ 27 h 32"/>
                <a:gd name="T4" fmla="*/ 7 w 26"/>
                <a:gd name="T5" fmla="*/ 32 h 32"/>
                <a:gd name="T6" fmla="*/ 7 w 26"/>
                <a:gd name="T7" fmla="*/ 32 h 32"/>
                <a:gd name="T8" fmla="*/ 13 w 26"/>
                <a:gd name="T9" fmla="*/ 26 h 32"/>
                <a:gd name="T10" fmla="*/ 21 w 26"/>
                <a:gd name="T11" fmla="*/ 12 h 32"/>
                <a:gd name="T12" fmla="*/ 24 w 26"/>
                <a:gd name="T13" fmla="*/ 4 h 32"/>
                <a:gd name="T14" fmla="*/ 16 w 26"/>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2">
                  <a:moveTo>
                    <a:pt x="16" y="1"/>
                  </a:moveTo>
                  <a:cubicBezTo>
                    <a:pt x="7" y="6"/>
                    <a:pt x="0" y="16"/>
                    <a:pt x="1" y="27"/>
                  </a:cubicBezTo>
                  <a:cubicBezTo>
                    <a:pt x="1" y="30"/>
                    <a:pt x="4" y="32"/>
                    <a:pt x="7" y="32"/>
                  </a:cubicBezTo>
                  <a:cubicBezTo>
                    <a:pt x="7" y="32"/>
                    <a:pt x="7" y="32"/>
                    <a:pt x="7" y="32"/>
                  </a:cubicBezTo>
                  <a:cubicBezTo>
                    <a:pt x="10" y="32"/>
                    <a:pt x="13" y="30"/>
                    <a:pt x="13" y="26"/>
                  </a:cubicBezTo>
                  <a:cubicBezTo>
                    <a:pt x="12" y="20"/>
                    <a:pt x="16" y="15"/>
                    <a:pt x="21" y="12"/>
                  </a:cubicBezTo>
                  <a:cubicBezTo>
                    <a:pt x="24" y="11"/>
                    <a:pt x="26" y="7"/>
                    <a:pt x="24" y="4"/>
                  </a:cubicBezTo>
                  <a:cubicBezTo>
                    <a:pt x="23" y="1"/>
                    <a:pt x="19"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3" name="Freeform 146">
              <a:extLst>
                <a:ext uri="{FF2B5EF4-FFF2-40B4-BE49-F238E27FC236}">
                  <a16:creationId xmlns:a16="http://schemas.microsoft.com/office/drawing/2014/main" id="{854B918E-35BB-4556-9D3D-245255839D18}"/>
                </a:ext>
              </a:extLst>
            </p:cNvPr>
            <p:cNvSpPr>
              <a:spLocks noEditPoints="1"/>
            </p:cNvSpPr>
            <p:nvPr/>
          </p:nvSpPr>
          <p:spPr bwMode="auto">
            <a:xfrm>
              <a:off x="11890375" y="4216400"/>
              <a:ext cx="449263" cy="487363"/>
            </a:xfrm>
            <a:custGeom>
              <a:avLst/>
              <a:gdLst>
                <a:gd name="T0" fmla="*/ 103 w 106"/>
                <a:gd name="T1" fmla="*/ 103 h 115"/>
                <a:gd name="T2" fmla="*/ 88 w 106"/>
                <a:gd name="T3" fmla="*/ 85 h 115"/>
                <a:gd name="T4" fmla="*/ 101 w 106"/>
                <a:gd name="T5" fmla="*/ 49 h 115"/>
                <a:gd name="T6" fmla="*/ 49 w 106"/>
                <a:gd name="T7" fmla="*/ 2 h 115"/>
                <a:gd name="T8" fmla="*/ 1 w 106"/>
                <a:gd name="T9" fmla="*/ 54 h 115"/>
                <a:gd name="T10" fmla="*/ 51 w 106"/>
                <a:gd name="T11" fmla="*/ 101 h 115"/>
                <a:gd name="T12" fmla="*/ 54 w 106"/>
                <a:gd name="T13" fmla="*/ 101 h 115"/>
                <a:gd name="T14" fmla="*/ 77 w 106"/>
                <a:gd name="T15" fmla="*/ 94 h 115"/>
                <a:gd name="T16" fmla="*/ 92 w 106"/>
                <a:gd name="T17" fmla="*/ 112 h 115"/>
                <a:gd name="T18" fmla="*/ 98 w 106"/>
                <a:gd name="T19" fmla="*/ 115 h 115"/>
                <a:gd name="T20" fmla="*/ 102 w 106"/>
                <a:gd name="T21" fmla="*/ 113 h 115"/>
                <a:gd name="T22" fmla="*/ 103 w 106"/>
                <a:gd name="T23" fmla="*/ 103 h 115"/>
                <a:gd name="T24" fmla="*/ 53 w 106"/>
                <a:gd name="T25" fmla="*/ 87 h 115"/>
                <a:gd name="T26" fmla="*/ 15 w 106"/>
                <a:gd name="T27" fmla="*/ 53 h 115"/>
                <a:gd name="T28" fmla="*/ 49 w 106"/>
                <a:gd name="T29" fmla="*/ 16 h 115"/>
                <a:gd name="T30" fmla="*/ 51 w 106"/>
                <a:gd name="T31" fmla="*/ 16 h 115"/>
                <a:gd name="T32" fmla="*/ 87 w 106"/>
                <a:gd name="T33" fmla="*/ 50 h 115"/>
                <a:gd name="T34" fmla="*/ 53 w 106"/>
                <a:gd name="T35" fmla="*/ 8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5">
                  <a:moveTo>
                    <a:pt x="103" y="103"/>
                  </a:moveTo>
                  <a:cubicBezTo>
                    <a:pt x="88" y="85"/>
                    <a:pt x="88" y="85"/>
                    <a:pt x="88" y="85"/>
                  </a:cubicBezTo>
                  <a:cubicBezTo>
                    <a:pt x="97" y="76"/>
                    <a:pt x="102" y="63"/>
                    <a:pt x="101" y="49"/>
                  </a:cubicBezTo>
                  <a:cubicBezTo>
                    <a:pt x="100" y="22"/>
                    <a:pt x="76" y="0"/>
                    <a:pt x="49" y="2"/>
                  </a:cubicBezTo>
                  <a:cubicBezTo>
                    <a:pt x="21" y="3"/>
                    <a:pt x="0" y="26"/>
                    <a:pt x="1" y="54"/>
                  </a:cubicBezTo>
                  <a:cubicBezTo>
                    <a:pt x="3" y="81"/>
                    <a:pt x="25" y="101"/>
                    <a:pt x="51" y="101"/>
                  </a:cubicBezTo>
                  <a:cubicBezTo>
                    <a:pt x="52" y="101"/>
                    <a:pt x="53" y="101"/>
                    <a:pt x="54" y="101"/>
                  </a:cubicBezTo>
                  <a:cubicBezTo>
                    <a:pt x="62" y="101"/>
                    <a:pt x="70" y="98"/>
                    <a:pt x="77" y="94"/>
                  </a:cubicBezTo>
                  <a:cubicBezTo>
                    <a:pt x="92" y="112"/>
                    <a:pt x="92" y="112"/>
                    <a:pt x="92" y="112"/>
                  </a:cubicBezTo>
                  <a:cubicBezTo>
                    <a:pt x="94" y="114"/>
                    <a:pt x="96" y="115"/>
                    <a:pt x="98" y="115"/>
                  </a:cubicBezTo>
                  <a:cubicBezTo>
                    <a:pt x="99" y="115"/>
                    <a:pt x="101" y="114"/>
                    <a:pt x="102" y="113"/>
                  </a:cubicBezTo>
                  <a:cubicBezTo>
                    <a:pt x="105" y="110"/>
                    <a:pt x="106" y="106"/>
                    <a:pt x="103" y="103"/>
                  </a:cubicBezTo>
                  <a:close/>
                  <a:moveTo>
                    <a:pt x="53" y="87"/>
                  </a:moveTo>
                  <a:cubicBezTo>
                    <a:pt x="33" y="88"/>
                    <a:pt x="16" y="73"/>
                    <a:pt x="15" y="53"/>
                  </a:cubicBezTo>
                  <a:cubicBezTo>
                    <a:pt x="14" y="33"/>
                    <a:pt x="30" y="17"/>
                    <a:pt x="49" y="16"/>
                  </a:cubicBezTo>
                  <a:cubicBezTo>
                    <a:pt x="50" y="16"/>
                    <a:pt x="51" y="16"/>
                    <a:pt x="51" y="16"/>
                  </a:cubicBezTo>
                  <a:cubicBezTo>
                    <a:pt x="70" y="16"/>
                    <a:pt x="86" y="31"/>
                    <a:pt x="87" y="50"/>
                  </a:cubicBezTo>
                  <a:cubicBezTo>
                    <a:pt x="88" y="69"/>
                    <a:pt x="73" y="86"/>
                    <a:pt x="53"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94" name="Group 93">
            <a:extLst>
              <a:ext uri="{FF2B5EF4-FFF2-40B4-BE49-F238E27FC236}">
                <a16:creationId xmlns:a16="http://schemas.microsoft.com/office/drawing/2014/main" id="{9237CDCB-7CA3-41C9-8E38-DC1CDCBD9208}"/>
              </a:ext>
            </a:extLst>
          </p:cNvPr>
          <p:cNvGrpSpPr/>
          <p:nvPr/>
        </p:nvGrpSpPr>
        <p:grpSpPr>
          <a:xfrm>
            <a:off x="10025735" y="2429028"/>
            <a:ext cx="581585" cy="617874"/>
            <a:chOff x="188913" y="5810251"/>
            <a:chExt cx="941388" cy="1000125"/>
          </a:xfrm>
          <a:solidFill>
            <a:schemeClr val="bg1"/>
          </a:solidFill>
        </p:grpSpPr>
        <p:sp>
          <p:nvSpPr>
            <p:cNvPr id="95" name="Freeform 330">
              <a:extLst>
                <a:ext uri="{FF2B5EF4-FFF2-40B4-BE49-F238E27FC236}">
                  <a16:creationId xmlns:a16="http://schemas.microsoft.com/office/drawing/2014/main" id="{918A2CDB-2C02-4AD7-8055-838AFE33A2BF}"/>
                </a:ext>
              </a:extLst>
            </p:cNvPr>
            <p:cNvSpPr>
              <a:spLocks noEditPoints="1"/>
            </p:cNvSpPr>
            <p:nvPr/>
          </p:nvSpPr>
          <p:spPr bwMode="auto">
            <a:xfrm>
              <a:off x="354013" y="6089651"/>
              <a:ext cx="609600" cy="720725"/>
            </a:xfrm>
            <a:custGeom>
              <a:avLst/>
              <a:gdLst>
                <a:gd name="T0" fmla="*/ 91 w 144"/>
                <a:gd name="T1" fmla="*/ 19 h 170"/>
                <a:gd name="T2" fmla="*/ 72 w 144"/>
                <a:gd name="T3" fmla="*/ 0 h 170"/>
                <a:gd name="T4" fmla="*/ 53 w 144"/>
                <a:gd name="T5" fmla="*/ 19 h 170"/>
                <a:gd name="T6" fmla="*/ 63 w 144"/>
                <a:gd name="T7" fmla="*/ 36 h 170"/>
                <a:gd name="T8" fmla="*/ 0 w 144"/>
                <a:gd name="T9" fmla="*/ 161 h 170"/>
                <a:gd name="T10" fmla="*/ 11 w 144"/>
                <a:gd name="T11" fmla="*/ 170 h 170"/>
                <a:gd name="T12" fmla="*/ 30 w 144"/>
                <a:gd name="T13" fmla="*/ 146 h 170"/>
                <a:gd name="T14" fmla="*/ 115 w 144"/>
                <a:gd name="T15" fmla="*/ 146 h 170"/>
                <a:gd name="T16" fmla="*/ 134 w 144"/>
                <a:gd name="T17" fmla="*/ 170 h 170"/>
                <a:gd name="T18" fmla="*/ 144 w 144"/>
                <a:gd name="T19" fmla="*/ 161 h 170"/>
                <a:gd name="T20" fmla="*/ 81 w 144"/>
                <a:gd name="T21" fmla="*/ 36 h 170"/>
                <a:gd name="T22" fmla="*/ 91 w 144"/>
                <a:gd name="T23" fmla="*/ 19 h 170"/>
                <a:gd name="T24" fmla="*/ 72 w 144"/>
                <a:gd name="T25" fmla="*/ 60 h 170"/>
                <a:gd name="T26" fmla="*/ 87 w 144"/>
                <a:gd name="T27" fmla="*/ 98 h 170"/>
                <a:gd name="T28" fmla="*/ 58 w 144"/>
                <a:gd name="T29" fmla="*/ 98 h 170"/>
                <a:gd name="T30" fmla="*/ 72 w 144"/>
                <a:gd name="T31" fmla="*/ 60 h 170"/>
                <a:gd name="T32" fmla="*/ 39 w 144"/>
                <a:gd name="T33" fmla="*/ 132 h 170"/>
                <a:gd name="T34" fmla="*/ 51 w 144"/>
                <a:gd name="T35" fmla="*/ 112 h 170"/>
                <a:gd name="T36" fmla="*/ 94 w 144"/>
                <a:gd name="T37" fmla="*/ 112 h 170"/>
                <a:gd name="T38" fmla="*/ 105 w 144"/>
                <a:gd name="T39" fmla="*/ 132 h 170"/>
                <a:gd name="T40" fmla="*/ 39 w 144"/>
                <a:gd name="T41" fmla="*/ 13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70">
                  <a:moveTo>
                    <a:pt x="91" y="19"/>
                  </a:moveTo>
                  <a:cubicBezTo>
                    <a:pt x="91" y="9"/>
                    <a:pt x="83" y="0"/>
                    <a:pt x="72" y="0"/>
                  </a:cubicBezTo>
                  <a:cubicBezTo>
                    <a:pt x="61" y="0"/>
                    <a:pt x="53" y="9"/>
                    <a:pt x="53" y="19"/>
                  </a:cubicBezTo>
                  <a:cubicBezTo>
                    <a:pt x="53" y="27"/>
                    <a:pt x="57" y="33"/>
                    <a:pt x="63" y="36"/>
                  </a:cubicBezTo>
                  <a:cubicBezTo>
                    <a:pt x="59" y="61"/>
                    <a:pt x="46" y="108"/>
                    <a:pt x="0" y="161"/>
                  </a:cubicBezTo>
                  <a:cubicBezTo>
                    <a:pt x="11" y="170"/>
                    <a:pt x="11" y="170"/>
                    <a:pt x="11" y="170"/>
                  </a:cubicBezTo>
                  <a:cubicBezTo>
                    <a:pt x="18" y="162"/>
                    <a:pt x="24" y="154"/>
                    <a:pt x="30" y="146"/>
                  </a:cubicBezTo>
                  <a:cubicBezTo>
                    <a:pt x="115" y="146"/>
                    <a:pt x="115" y="146"/>
                    <a:pt x="115" y="146"/>
                  </a:cubicBezTo>
                  <a:cubicBezTo>
                    <a:pt x="120" y="154"/>
                    <a:pt x="127" y="162"/>
                    <a:pt x="134" y="170"/>
                  </a:cubicBezTo>
                  <a:cubicBezTo>
                    <a:pt x="144" y="161"/>
                    <a:pt x="144" y="161"/>
                    <a:pt x="144" y="161"/>
                  </a:cubicBezTo>
                  <a:cubicBezTo>
                    <a:pt x="99" y="108"/>
                    <a:pt x="85" y="60"/>
                    <a:pt x="81" y="36"/>
                  </a:cubicBezTo>
                  <a:cubicBezTo>
                    <a:pt x="87" y="33"/>
                    <a:pt x="91" y="26"/>
                    <a:pt x="91" y="19"/>
                  </a:cubicBezTo>
                  <a:close/>
                  <a:moveTo>
                    <a:pt x="72" y="60"/>
                  </a:moveTo>
                  <a:cubicBezTo>
                    <a:pt x="75" y="71"/>
                    <a:pt x="80" y="84"/>
                    <a:pt x="87" y="98"/>
                  </a:cubicBezTo>
                  <a:cubicBezTo>
                    <a:pt x="58" y="98"/>
                    <a:pt x="58" y="98"/>
                    <a:pt x="58" y="98"/>
                  </a:cubicBezTo>
                  <a:cubicBezTo>
                    <a:pt x="65" y="84"/>
                    <a:pt x="69" y="71"/>
                    <a:pt x="72" y="60"/>
                  </a:cubicBezTo>
                  <a:close/>
                  <a:moveTo>
                    <a:pt x="39" y="132"/>
                  </a:moveTo>
                  <a:cubicBezTo>
                    <a:pt x="44" y="125"/>
                    <a:pt x="48" y="119"/>
                    <a:pt x="51" y="112"/>
                  </a:cubicBezTo>
                  <a:cubicBezTo>
                    <a:pt x="94" y="112"/>
                    <a:pt x="94" y="112"/>
                    <a:pt x="94" y="112"/>
                  </a:cubicBezTo>
                  <a:cubicBezTo>
                    <a:pt x="97" y="119"/>
                    <a:pt x="101" y="125"/>
                    <a:pt x="105" y="132"/>
                  </a:cubicBezTo>
                  <a:lnTo>
                    <a:pt x="39"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6" name="Freeform 331">
              <a:extLst>
                <a:ext uri="{FF2B5EF4-FFF2-40B4-BE49-F238E27FC236}">
                  <a16:creationId xmlns:a16="http://schemas.microsoft.com/office/drawing/2014/main" id="{4FC38045-B457-4315-9AF8-09D718CC6371}"/>
                </a:ext>
              </a:extLst>
            </p:cNvPr>
            <p:cNvSpPr>
              <a:spLocks/>
            </p:cNvSpPr>
            <p:nvPr/>
          </p:nvSpPr>
          <p:spPr bwMode="auto">
            <a:xfrm>
              <a:off x="922338" y="5810251"/>
              <a:ext cx="207963" cy="695325"/>
            </a:xfrm>
            <a:custGeom>
              <a:avLst/>
              <a:gdLst>
                <a:gd name="T0" fmla="*/ 12 w 49"/>
                <a:gd name="T1" fmla="*/ 3 h 164"/>
                <a:gd name="T2" fmla="*/ 2 w 49"/>
                <a:gd name="T3" fmla="*/ 3 h 164"/>
                <a:gd name="T4" fmla="*/ 3 w 49"/>
                <a:gd name="T5" fmla="*/ 13 h 164"/>
                <a:gd name="T6" fmla="*/ 35 w 49"/>
                <a:gd name="T7" fmla="*/ 84 h 164"/>
                <a:gd name="T8" fmla="*/ 6 w 49"/>
                <a:gd name="T9" fmla="*/ 152 h 164"/>
                <a:gd name="T10" fmla="*/ 6 w 49"/>
                <a:gd name="T11" fmla="*/ 162 h 164"/>
                <a:gd name="T12" fmla="*/ 11 w 49"/>
                <a:gd name="T13" fmla="*/ 164 h 164"/>
                <a:gd name="T14" fmla="*/ 16 w 49"/>
                <a:gd name="T15" fmla="*/ 162 h 164"/>
                <a:gd name="T16" fmla="*/ 49 w 49"/>
                <a:gd name="T17" fmla="*/ 84 h 164"/>
                <a:gd name="T18" fmla="*/ 12 w 49"/>
                <a:gd name="T1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64">
                  <a:moveTo>
                    <a:pt x="12" y="3"/>
                  </a:moveTo>
                  <a:cubicBezTo>
                    <a:pt x="9" y="0"/>
                    <a:pt x="5" y="0"/>
                    <a:pt x="2" y="3"/>
                  </a:cubicBezTo>
                  <a:cubicBezTo>
                    <a:pt x="0" y="6"/>
                    <a:pt x="0" y="11"/>
                    <a:pt x="3" y="13"/>
                  </a:cubicBezTo>
                  <a:cubicBezTo>
                    <a:pt x="23" y="31"/>
                    <a:pt x="35" y="57"/>
                    <a:pt x="35" y="84"/>
                  </a:cubicBezTo>
                  <a:cubicBezTo>
                    <a:pt x="35" y="110"/>
                    <a:pt x="25" y="134"/>
                    <a:pt x="6" y="152"/>
                  </a:cubicBezTo>
                  <a:cubicBezTo>
                    <a:pt x="4" y="155"/>
                    <a:pt x="4" y="159"/>
                    <a:pt x="6" y="162"/>
                  </a:cubicBezTo>
                  <a:cubicBezTo>
                    <a:pt x="8" y="163"/>
                    <a:pt x="10" y="164"/>
                    <a:pt x="11" y="164"/>
                  </a:cubicBezTo>
                  <a:cubicBezTo>
                    <a:pt x="13" y="164"/>
                    <a:pt x="15" y="163"/>
                    <a:pt x="16" y="162"/>
                  </a:cubicBezTo>
                  <a:cubicBezTo>
                    <a:pt x="37" y="141"/>
                    <a:pt x="49" y="114"/>
                    <a:pt x="49" y="84"/>
                  </a:cubicBezTo>
                  <a:cubicBezTo>
                    <a:pt x="49" y="53"/>
                    <a:pt x="35" y="23"/>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7" name="Freeform 332">
              <a:extLst>
                <a:ext uri="{FF2B5EF4-FFF2-40B4-BE49-F238E27FC236}">
                  <a16:creationId xmlns:a16="http://schemas.microsoft.com/office/drawing/2014/main" id="{9FB5BA62-9219-4345-A4D8-E73BA9E8E1CD}"/>
                </a:ext>
              </a:extLst>
            </p:cNvPr>
            <p:cNvSpPr>
              <a:spLocks/>
            </p:cNvSpPr>
            <p:nvPr/>
          </p:nvSpPr>
          <p:spPr bwMode="auto">
            <a:xfrm>
              <a:off x="846138" y="5907088"/>
              <a:ext cx="155575" cy="509588"/>
            </a:xfrm>
            <a:custGeom>
              <a:avLst/>
              <a:gdLst>
                <a:gd name="T0" fmla="*/ 23 w 37"/>
                <a:gd name="T1" fmla="*/ 61 h 120"/>
                <a:gd name="T2" fmla="*/ 4 w 37"/>
                <a:gd name="T3" fmla="*/ 108 h 120"/>
                <a:gd name="T4" fmla="*/ 4 w 37"/>
                <a:gd name="T5" fmla="*/ 118 h 120"/>
                <a:gd name="T6" fmla="*/ 9 w 37"/>
                <a:gd name="T7" fmla="*/ 120 h 120"/>
                <a:gd name="T8" fmla="*/ 14 w 37"/>
                <a:gd name="T9" fmla="*/ 118 h 120"/>
                <a:gd name="T10" fmla="*/ 37 w 37"/>
                <a:gd name="T11" fmla="*/ 61 h 120"/>
                <a:gd name="T12" fmla="*/ 12 w 37"/>
                <a:gd name="T13" fmla="*/ 3 h 120"/>
                <a:gd name="T14" fmla="*/ 2 w 37"/>
                <a:gd name="T15" fmla="*/ 3 h 120"/>
                <a:gd name="T16" fmla="*/ 3 w 37"/>
                <a:gd name="T17" fmla="*/ 13 h 120"/>
                <a:gd name="T18" fmla="*/ 23 w 37"/>
                <a:gd name="T19" fmla="*/ 6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20">
                  <a:moveTo>
                    <a:pt x="23" y="61"/>
                  </a:moveTo>
                  <a:cubicBezTo>
                    <a:pt x="23" y="79"/>
                    <a:pt x="16" y="96"/>
                    <a:pt x="4" y="108"/>
                  </a:cubicBezTo>
                  <a:cubicBezTo>
                    <a:pt x="1" y="111"/>
                    <a:pt x="1" y="116"/>
                    <a:pt x="4" y="118"/>
                  </a:cubicBezTo>
                  <a:cubicBezTo>
                    <a:pt x="5" y="120"/>
                    <a:pt x="7" y="120"/>
                    <a:pt x="9" y="120"/>
                  </a:cubicBezTo>
                  <a:cubicBezTo>
                    <a:pt x="11" y="120"/>
                    <a:pt x="12" y="120"/>
                    <a:pt x="14" y="118"/>
                  </a:cubicBezTo>
                  <a:cubicBezTo>
                    <a:pt x="29" y="103"/>
                    <a:pt x="37" y="83"/>
                    <a:pt x="37" y="61"/>
                  </a:cubicBezTo>
                  <a:cubicBezTo>
                    <a:pt x="37" y="39"/>
                    <a:pt x="28" y="18"/>
                    <a:pt x="12" y="3"/>
                  </a:cubicBezTo>
                  <a:cubicBezTo>
                    <a:pt x="9" y="0"/>
                    <a:pt x="5" y="0"/>
                    <a:pt x="2" y="3"/>
                  </a:cubicBezTo>
                  <a:cubicBezTo>
                    <a:pt x="0" y="6"/>
                    <a:pt x="0" y="10"/>
                    <a:pt x="3" y="13"/>
                  </a:cubicBezTo>
                  <a:cubicBezTo>
                    <a:pt x="16" y="26"/>
                    <a:pt x="23" y="43"/>
                    <a:pt x="2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8" name="Freeform 333">
              <a:extLst>
                <a:ext uri="{FF2B5EF4-FFF2-40B4-BE49-F238E27FC236}">
                  <a16:creationId xmlns:a16="http://schemas.microsoft.com/office/drawing/2014/main" id="{F345D694-2D28-40AB-990F-079D06D51307}"/>
                </a:ext>
              </a:extLst>
            </p:cNvPr>
            <p:cNvSpPr>
              <a:spLocks/>
            </p:cNvSpPr>
            <p:nvPr/>
          </p:nvSpPr>
          <p:spPr bwMode="auto">
            <a:xfrm>
              <a:off x="765176" y="6003926"/>
              <a:ext cx="119063" cy="327025"/>
            </a:xfrm>
            <a:custGeom>
              <a:avLst/>
              <a:gdLst>
                <a:gd name="T0" fmla="*/ 2 w 28"/>
                <a:gd name="T1" fmla="*/ 75 h 77"/>
                <a:gd name="T2" fmla="*/ 7 w 28"/>
                <a:gd name="T3" fmla="*/ 77 h 77"/>
                <a:gd name="T4" fmla="*/ 12 w 28"/>
                <a:gd name="T5" fmla="*/ 75 h 77"/>
                <a:gd name="T6" fmla="*/ 28 w 28"/>
                <a:gd name="T7" fmla="*/ 38 h 77"/>
                <a:gd name="T8" fmla="*/ 14 w 28"/>
                <a:gd name="T9" fmla="*/ 3 h 77"/>
                <a:gd name="T10" fmla="*/ 4 w 28"/>
                <a:gd name="T11" fmla="*/ 3 h 77"/>
                <a:gd name="T12" fmla="*/ 3 w 28"/>
                <a:gd name="T13" fmla="*/ 13 h 77"/>
                <a:gd name="T14" fmla="*/ 14 w 28"/>
                <a:gd name="T15" fmla="*/ 38 h 77"/>
                <a:gd name="T16" fmla="*/ 2 w 28"/>
                <a:gd name="T17" fmla="*/ 65 h 77"/>
                <a:gd name="T18" fmla="*/ 2 w 28"/>
                <a:gd name="T19" fmla="*/ 7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7">
                  <a:moveTo>
                    <a:pt x="2" y="75"/>
                  </a:moveTo>
                  <a:cubicBezTo>
                    <a:pt x="4" y="76"/>
                    <a:pt x="6" y="77"/>
                    <a:pt x="7" y="77"/>
                  </a:cubicBezTo>
                  <a:cubicBezTo>
                    <a:pt x="9" y="77"/>
                    <a:pt x="11" y="76"/>
                    <a:pt x="12" y="75"/>
                  </a:cubicBezTo>
                  <a:cubicBezTo>
                    <a:pt x="22" y="65"/>
                    <a:pt x="28" y="52"/>
                    <a:pt x="28" y="38"/>
                  </a:cubicBezTo>
                  <a:cubicBezTo>
                    <a:pt x="28" y="25"/>
                    <a:pt x="23" y="13"/>
                    <a:pt x="14" y="3"/>
                  </a:cubicBezTo>
                  <a:cubicBezTo>
                    <a:pt x="11" y="0"/>
                    <a:pt x="7" y="0"/>
                    <a:pt x="4" y="3"/>
                  </a:cubicBezTo>
                  <a:cubicBezTo>
                    <a:pt x="1" y="5"/>
                    <a:pt x="1" y="10"/>
                    <a:pt x="3" y="13"/>
                  </a:cubicBezTo>
                  <a:cubicBezTo>
                    <a:pt x="10" y="20"/>
                    <a:pt x="14" y="29"/>
                    <a:pt x="14" y="38"/>
                  </a:cubicBezTo>
                  <a:cubicBezTo>
                    <a:pt x="14" y="48"/>
                    <a:pt x="10" y="58"/>
                    <a:pt x="2" y="65"/>
                  </a:cubicBezTo>
                  <a:cubicBezTo>
                    <a:pt x="0" y="68"/>
                    <a:pt x="0" y="72"/>
                    <a:pt x="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9" name="Freeform 334">
              <a:extLst>
                <a:ext uri="{FF2B5EF4-FFF2-40B4-BE49-F238E27FC236}">
                  <a16:creationId xmlns:a16="http://schemas.microsoft.com/office/drawing/2014/main" id="{653568F8-2370-4F6B-8224-62574D0B28DA}"/>
                </a:ext>
              </a:extLst>
            </p:cNvPr>
            <p:cNvSpPr>
              <a:spLocks/>
            </p:cNvSpPr>
            <p:nvPr/>
          </p:nvSpPr>
          <p:spPr bwMode="auto">
            <a:xfrm>
              <a:off x="188913" y="5810251"/>
              <a:ext cx="206375" cy="695325"/>
            </a:xfrm>
            <a:custGeom>
              <a:avLst/>
              <a:gdLst>
                <a:gd name="T0" fmla="*/ 42 w 49"/>
                <a:gd name="T1" fmla="*/ 152 h 164"/>
                <a:gd name="T2" fmla="*/ 14 w 49"/>
                <a:gd name="T3" fmla="*/ 84 h 164"/>
                <a:gd name="T4" fmla="*/ 46 w 49"/>
                <a:gd name="T5" fmla="*/ 13 h 164"/>
                <a:gd name="T6" fmla="*/ 46 w 49"/>
                <a:gd name="T7" fmla="*/ 3 h 164"/>
                <a:gd name="T8" fmla="*/ 36 w 49"/>
                <a:gd name="T9" fmla="*/ 3 h 164"/>
                <a:gd name="T10" fmla="*/ 0 w 49"/>
                <a:gd name="T11" fmla="*/ 84 h 164"/>
                <a:gd name="T12" fmla="*/ 32 w 49"/>
                <a:gd name="T13" fmla="*/ 162 h 164"/>
                <a:gd name="T14" fmla="*/ 37 w 49"/>
                <a:gd name="T15" fmla="*/ 164 h 164"/>
                <a:gd name="T16" fmla="*/ 42 w 49"/>
                <a:gd name="T17" fmla="*/ 162 h 164"/>
                <a:gd name="T18" fmla="*/ 42 w 49"/>
                <a:gd name="T19"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64">
                  <a:moveTo>
                    <a:pt x="42" y="152"/>
                  </a:moveTo>
                  <a:cubicBezTo>
                    <a:pt x="24" y="134"/>
                    <a:pt x="14" y="110"/>
                    <a:pt x="14" y="84"/>
                  </a:cubicBezTo>
                  <a:cubicBezTo>
                    <a:pt x="14" y="57"/>
                    <a:pt x="26" y="31"/>
                    <a:pt x="46" y="13"/>
                  </a:cubicBezTo>
                  <a:cubicBezTo>
                    <a:pt x="49" y="11"/>
                    <a:pt x="49" y="6"/>
                    <a:pt x="46" y="3"/>
                  </a:cubicBezTo>
                  <a:cubicBezTo>
                    <a:pt x="44" y="0"/>
                    <a:pt x="39" y="0"/>
                    <a:pt x="36" y="3"/>
                  </a:cubicBezTo>
                  <a:cubicBezTo>
                    <a:pt x="13" y="23"/>
                    <a:pt x="0" y="53"/>
                    <a:pt x="0" y="84"/>
                  </a:cubicBezTo>
                  <a:cubicBezTo>
                    <a:pt x="0" y="114"/>
                    <a:pt x="12" y="141"/>
                    <a:pt x="32" y="162"/>
                  </a:cubicBezTo>
                  <a:cubicBezTo>
                    <a:pt x="34" y="163"/>
                    <a:pt x="35" y="164"/>
                    <a:pt x="37" y="164"/>
                  </a:cubicBezTo>
                  <a:cubicBezTo>
                    <a:pt x="39" y="164"/>
                    <a:pt x="41" y="163"/>
                    <a:pt x="42" y="162"/>
                  </a:cubicBezTo>
                  <a:cubicBezTo>
                    <a:pt x="45" y="159"/>
                    <a:pt x="45" y="155"/>
                    <a:pt x="42"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0" name="Freeform 335">
              <a:extLst>
                <a:ext uri="{FF2B5EF4-FFF2-40B4-BE49-F238E27FC236}">
                  <a16:creationId xmlns:a16="http://schemas.microsoft.com/office/drawing/2014/main" id="{9717F7EC-A2BB-4C54-9391-0F0222151CA9}"/>
                </a:ext>
              </a:extLst>
            </p:cNvPr>
            <p:cNvSpPr>
              <a:spLocks/>
            </p:cNvSpPr>
            <p:nvPr/>
          </p:nvSpPr>
          <p:spPr bwMode="auto">
            <a:xfrm>
              <a:off x="311151" y="5907088"/>
              <a:ext cx="161925" cy="509588"/>
            </a:xfrm>
            <a:custGeom>
              <a:avLst/>
              <a:gdLst>
                <a:gd name="T0" fmla="*/ 24 w 38"/>
                <a:gd name="T1" fmla="*/ 118 h 120"/>
                <a:gd name="T2" fmla="*/ 29 w 38"/>
                <a:gd name="T3" fmla="*/ 120 h 120"/>
                <a:gd name="T4" fmla="*/ 34 w 38"/>
                <a:gd name="T5" fmla="*/ 118 h 120"/>
                <a:gd name="T6" fmla="*/ 34 w 38"/>
                <a:gd name="T7" fmla="*/ 108 h 120"/>
                <a:gd name="T8" fmla="*/ 14 w 38"/>
                <a:gd name="T9" fmla="*/ 61 h 120"/>
                <a:gd name="T10" fmla="*/ 35 w 38"/>
                <a:gd name="T11" fmla="*/ 13 h 120"/>
                <a:gd name="T12" fmla="*/ 35 w 38"/>
                <a:gd name="T13" fmla="*/ 3 h 120"/>
                <a:gd name="T14" fmla="*/ 25 w 38"/>
                <a:gd name="T15" fmla="*/ 3 h 120"/>
                <a:gd name="T16" fmla="*/ 0 w 38"/>
                <a:gd name="T17" fmla="*/ 61 h 120"/>
                <a:gd name="T18" fmla="*/ 24 w 38"/>
                <a:gd name="T19"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20">
                  <a:moveTo>
                    <a:pt x="24" y="118"/>
                  </a:moveTo>
                  <a:cubicBezTo>
                    <a:pt x="25" y="120"/>
                    <a:pt x="27" y="120"/>
                    <a:pt x="29" y="120"/>
                  </a:cubicBezTo>
                  <a:cubicBezTo>
                    <a:pt x="31" y="120"/>
                    <a:pt x="32" y="120"/>
                    <a:pt x="34" y="118"/>
                  </a:cubicBezTo>
                  <a:cubicBezTo>
                    <a:pt x="36" y="116"/>
                    <a:pt x="36" y="111"/>
                    <a:pt x="34" y="108"/>
                  </a:cubicBezTo>
                  <a:cubicBezTo>
                    <a:pt x="21" y="96"/>
                    <a:pt x="14" y="79"/>
                    <a:pt x="14" y="61"/>
                  </a:cubicBezTo>
                  <a:cubicBezTo>
                    <a:pt x="14" y="43"/>
                    <a:pt x="22" y="26"/>
                    <a:pt x="35" y="13"/>
                  </a:cubicBezTo>
                  <a:cubicBezTo>
                    <a:pt x="38" y="10"/>
                    <a:pt x="38" y="6"/>
                    <a:pt x="35" y="3"/>
                  </a:cubicBezTo>
                  <a:cubicBezTo>
                    <a:pt x="33" y="0"/>
                    <a:pt x="28" y="0"/>
                    <a:pt x="25" y="3"/>
                  </a:cubicBezTo>
                  <a:cubicBezTo>
                    <a:pt x="9" y="18"/>
                    <a:pt x="0" y="39"/>
                    <a:pt x="0" y="61"/>
                  </a:cubicBezTo>
                  <a:cubicBezTo>
                    <a:pt x="0" y="83"/>
                    <a:pt x="9" y="103"/>
                    <a:pt x="24"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1" name="Freeform 336">
              <a:extLst>
                <a:ext uri="{FF2B5EF4-FFF2-40B4-BE49-F238E27FC236}">
                  <a16:creationId xmlns:a16="http://schemas.microsoft.com/office/drawing/2014/main" id="{8667563B-53C5-413B-8985-87A5C081EEAB}"/>
                </a:ext>
              </a:extLst>
            </p:cNvPr>
            <p:cNvSpPr>
              <a:spLocks/>
            </p:cNvSpPr>
            <p:nvPr/>
          </p:nvSpPr>
          <p:spPr bwMode="auto">
            <a:xfrm>
              <a:off x="434976" y="6003926"/>
              <a:ext cx="117475" cy="327025"/>
            </a:xfrm>
            <a:custGeom>
              <a:avLst/>
              <a:gdLst>
                <a:gd name="T0" fmla="*/ 15 w 28"/>
                <a:gd name="T1" fmla="*/ 75 h 77"/>
                <a:gd name="T2" fmla="*/ 20 w 28"/>
                <a:gd name="T3" fmla="*/ 77 h 77"/>
                <a:gd name="T4" fmla="*/ 25 w 28"/>
                <a:gd name="T5" fmla="*/ 75 h 77"/>
                <a:gd name="T6" fmla="*/ 25 w 28"/>
                <a:gd name="T7" fmla="*/ 65 h 77"/>
                <a:gd name="T8" fmla="*/ 14 w 28"/>
                <a:gd name="T9" fmla="*/ 38 h 77"/>
                <a:gd name="T10" fmla="*/ 24 w 28"/>
                <a:gd name="T11" fmla="*/ 13 h 77"/>
                <a:gd name="T12" fmla="*/ 24 w 28"/>
                <a:gd name="T13" fmla="*/ 3 h 77"/>
                <a:gd name="T14" fmla="*/ 14 w 28"/>
                <a:gd name="T15" fmla="*/ 3 h 77"/>
                <a:gd name="T16" fmla="*/ 0 w 28"/>
                <a:gd name="T17" fmla="*/ 38 h 77"/>
                <a:gd name="T18" fmla="*/ 15 w 28"/>
                <a:gd name="T19" fmla="*/ 7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7">
                  <a:moveTo>
                    <a:pt x="15" y="75"/>
                  </a:moveTo>
                  <a:cubicBezTo>
                    <a:pt x="17" y="76"/>
                    <a:pt x="18" y="77"/>
                    <a:pt x="20" y="77"/>
                  </a:cubicBezTo>
                  <a:cubicBezTo>
                    <a:pt x="22" y="77"/>
                    <a:pt x="24" y="76"/>
                    <a:pt x="25" y="75"/>
                  </a:cubicBezTo>
                  <a:cubicBezTo>
                    <a:pt x="28" y="72"/>
                    <a:pt x="28" y="68"/>
                    <a:pt x="25" y="65"/>
                  </a:cubicBezTo>
                  <a:cubicBezTo>
                    <a:pt x="18" y="58"/>
                    <a:pt x="14" y="48"/>
                    <a:pt x="14" y="38"/>
                  </a:cubicBezTo>
                  <a:cubicBezTo>
                    <a:pt x="14" y="29"/>
                    <a:pt x="18" y="20"/>
                    <a:pt x="24" y="13"/>
                  </a:cubicBezTo>
                  <a:cubicBezTo>
                    <a:pt x="27" y="10"/>
                    <a:pt x="27" y="5"/>
                    <a:pt x="24" y="3"/>
                  </a:cubicBezTo>
                  <a:cubicBezTo>
                    <a:pt x="21" y="0"/>
                    <a:pt x="16" y="0"/>
                    <a:pt x="14" y="3"/>
                  </a:cubicBezTo>
                  <a:cubicBezTo>
                    <a:pt x="5" y="13"/>
                    <a:pt x="0" y="25"/>
                    <a:pt x="0" y="38"/>
                  </a:cubicBezTo>
                  <a:cubicBezTo>
                    <a:pt x="0" y="52"/>
                    <a:pt x="5" y="65"/>
                    <a:pt x="15"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363066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84"/>
          <p:cNvSpPr/>
          <p:nvPr/>
        </p:nvSpPr>
        <p:spPr>
          <a:xfrm>
            <a:off x="7165" y="2774869"/>
            <a:ext cx="12192000" cy="4147851"/>
          </a:xfrm>
          <a:prstGeom prst="rect">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 name="Group 2"/>
          <p:cNvGrpSpPr/>
          <p:nvPr/>
        </p:nvGrpSpPr>
        <p:grpSpPr>
          <a:xfrm>
            <a:off x="1161923" y="1920707"/>
            <a:ext cx="1794909" cy="1578882"/>
            <a:chOff x="6096000" y="2477570"/>
            <a:chExt cx="1794909" cy="1578882"/>
          </a:xfrm>
        </p:grpSpPr>
        <p:sp>
          <p:nvSpPr>
            <p:cNvPr id="2" name="Oval 1"/>
            <p:cNvSpPr/>
            <p:nvPr/>
          </p:nvSpPr>
          <p:spPr>
            <a:xfrm>
              <a:off x="6096000" y="2495729"/>
              <a:ext cx="1560723" cy="1560723"/>
            </a:xfrm>
            <a:prstGeom prst="ellipse">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18929" y="2477570"/>
              <a:ext cx="453936" cy="453936"/>
            </a:xfrm>
            <a:prstGeom prst="ellipse">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aixaDeTexto 92"/>
            <p:cNvSpPr txBox="1"/>
            <p:nvPr/>
          </p:nvSpPr>
          <p:spPr>
            <a:xfrm>
              <a:off x="7189665" y="2518820"/>
              <a:ext cx="701244" cy="338554"/>
            </a:xfrm>
            <a:prstGeom prst="rect">
              <a:avLst/>
            </a:prstGeom>
            <a:noFill/>
          </p:spPr>
          <p:txBody>
            <a:bodyPr wrap="square" rtlCol="0">
              <a:spAutoFit/>
            </a:bodyPr>
            <a:lstStyle/>
            <a:p>
              <a:pPr algn="ctr"/>
              <a:r>
                <a:rPr lang="pt-BR" sz="1600" dirty="0">
                  <a:solidFill>
                    <a:schemeClr val="bg1"/>
                  </a:solidFill>
                </a:rPr>
                <a:t> X</a:t>
              </a:r>
            </a:p>
          </p:txBody>
        </p:sp>
        <p:sp>
          <p:nvSpPr>
            <p:cNvPr id="27" name="Oval 26"/>
            <p:cNvSpPr/>
            <p:nvPr/>
          </p:nvSpPr>
          <p:spPr>
            <a:xfrm>
              <a:off x="7383561" y="2530031"/>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4024369" y="1920707"/>
            <a:ext cx="1676865" cy="1578882"/>
            <a:chOff x="6096000" y="2477570"/>
            <a:chExt cx="1676865" cy="1578882"/>
          </a:xfrm>
        </p:grpSpPr>
        <p:sp>
          <p:nvSpPr>
            <p:cNvPr id="29" name="Oval 28"/>
            <p:cNvSpPr/>
            <p:nvPr/>
          </p:nvSpPr>
          <p:spPr>
            <a:xfrm>
              <a:off x="6096000" y="2495729"/>
              <a:ext cx="1560723" cy="1560723"/>
            </a:xfrm>
            <a:prstGeom prst="ellipse">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7318929" y="2477570"/>
              <a:ext cx="453936" cy="405243"/>
            </a:xfrm>
            <a:prstGeom prst="ellipse">
              <a:avLst/>
            </a:prstGeom>
            <a:solidFill>
              <a:srgbClr val="043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ixaDeTexto 92"/>
            <p:cNvSpPr txBox="1"/>
            <p:nvPr/>
          </p:nvSpPr>
          <p:spPr>
            <a:xfrm>
              <a:off x="7358344" y="2518820"/>
              <a:ext cx="337794" cy="338554"/>
            </a:xfrm>
            <a:prstGeom prst="rect">
              <a:avLst/>
            </a:prstGeom>
            <a:noFill/>
          </p:spPr>
          <p:txBody>
            <a:bodyPr wrap="square" rtlCol="0">
              <a:spAutoFit/>
            </a:bodyPr>
            <a:lstStyle/>
            <a:p>
              <a:pPr algn="ctr"/>
              <a:r>
                <a:rPr lang="pt-BR" sz="1600" dirty="0">
                  <a:solidFill>
                    <a:schemeClr val="bg1"/>
                  </a:solidFill>
                </a:rPr>
                <a:t> X</a:t>
              </a:r>
            </a:p>
          </p:txBody>
        </p:sp>
        <p:sp>
          <p:nvSpPr>
            <p:cNvPr id="32" name="Oval 31"/>
            <p:cNvSpPr/>
            <p:nvPr/>
          </p:nvSpPr>
          <p:spPr>
            <a:xfrm>
              <a:off x="7373512" y="2511294"/>
              <a:ext cx="337794" cy="3377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5" name="Conector reto 33"/>
          <p:cNvCxnSpPr/>
          <p:nvPr/>
        </p:nvCxnSpPr>
        <p:spPr>
          <a:xfrm>
            <a:off x="3370201" y="3235123"/>
            <a:ext cx="0" cy="2771077"/>
          </a:xfrm>
          <a:prstGeom prst="line">
            <a:avLst/>
          </a:prstGeom>
          <a:ln w="38100" cap="rnd">
            <a:solidFill>
              <a:srgbClr val="DBD610"/>
            </a:solidFill>
            <a:prstDash val="sysDot"/>
            <a:round/>
          </a:ln>
        </p:spPr>
        <p:style>
          <a:lnRef idx="1">
            <a:schemeClr val="accent1"/>
          </a:lnRef>
          <a:fillRef idx="0">
            <a:schemeClr val="accent1"/>
          </a:fillRef>
          <a:effectRef idx="0">
            <a:schemeClr val="accent1"/>
          </a:effectRef>
          <a:fontRef idx="minor">
            <a:schemeClr val="tx1"/>
          </a:fontRef>
        </p:style>
      </p:cxnSp>
      <p:cxnSp>
        <p:nvCxnSpPr>
          <p:cNvPr id="119" name="Conector reto 33"/>
          <p:cNvCxnSpPr/>
          <p:nvPr/>
        </p:nvCxnSpPr>
        <p:spPr>
          <a:xfrm>
            <a:off x="637237" y="3235123"/>
            <a:ext cx="0" cy="2771077"/>
          </a:xfrm>
          <a:prstGeom prst="line">
            <a:avLst/>
          </a:prstGeom>
          <a:ln w="38100" cap="rnd">
            <a:solidFill>
              <a:srgbClr val="DBD610"/>
            </a:solidFill>
            <a:prstDash val="sysDot"/>
            <a:round/>
          </a:ln>
        </p:spPr>
        <p:style>
          <a:lnRef idx="1">
            <a:schemeClr val="accent1"/>
          </a:lnRef>
          <a:fillRef idx="0">
            <a:schemeClr val="accent1"/>
          </a:fillRef>
          <a:effectRef idx="0">
            <a:schemeClr val="accent1"/>
          </a:effectRef>
          <a:fontRef idx="minor">
            <a:schemeClr val="tx1"/>
          </a:fontRef>
        </p:style>
      </p:cxnSp>
      <p:sp>
        <p:nvSpPr>
          <p:cNvPr id="120" name="CaixaDeTexto 27"/>
          <p:cNvSpPr txBox="1"/>
          <p:nvPr/>
        </p:nvSpPr>
        <p:spPr>
          <a:xfrm>
            <a:off x="1240980" y="271596"/>
            <a:ext cx="7396384" cy="1323439"/>
          </a:xfrm>
          <a:prstGeom prst="rect">
            <a:avLst/>
          </a:prstGeom>
          <a:noFill/>
        </p:spPr>
        <p:txBody>
          <a:bodyPr wrap="none" rtlCol="0">
            <a:spAutoFit/>
          </a:bodyPr>
          <a:lstStyle/>
          <a:p>
            <a:r>
              <a:rPr lang="en-US" sz="3200" spc="600" dirty="0">
                <a:solidFill>
                  <a:srgbClr val="24A87C"/>
                </a:solidFill>
                <a:latin typeface="Segoe UI" panose="020B0502040204020203" pitchFamily="34" charset="0"/>
                <a:ea typeface="Segoe UI" panose="020B0502040204020203" pitchFamily="34" charset="0"/>
                <a:cs typeface="Segoe UI" panose="020B0502040204020203" pitchFamily="34" charset="0"/>
              </a:rPr>
              <a:t>We can change this scenario</a:t>
            </a:r>
            <a:endParaRPr lang="pt-BR" sz="3200" spc="600" dirty="0">
              <a:solidFill>
                <a:srgbClr val="24A87C"/>
              </a:solidFill>
              <a:latin typeface="Segoe UI" panose="020B0502040204020203" pitchFamily="34" charset="0"/>
              <a:ea typeface="Segoe UI" panose="020B0502040204020203" pitchFamily="34" charset="0"/>
              <a:cs typeface="Segoe UI" panose="020B0502040204020203" pitchFamily="34" charset="0"/>
            </a:endParaRPr>
          </a:p>
          <a:p>
            <a:r>
              <a:rPr lang="pt-BR" sz="4800" b="1" spc="600" dirty="0">
                <a:solidFill>
                  <a:srgbClr val="24A87C"/>
                </a:solidFill>
                <a:latin typeface="Segoe UI" panose="020B0502040204020203" pitchFamily="34" charset="0"/>
                <a:ea typeface="Segoe UI" panose="020B0502040204020203" pitchFamily="34" charset="0"/>
                <a:cs typeface="Segoe UI" panose="020B0502040204020203" pitchFamily="34" charset="0"/>
              </a:rPr>
              <a:t>Benefits of </a:t>
            </a:r>
            <a:r>
              <a:rPr lang="pt-BR" sz="4800" b="1" spc="600" dirty="0">
                <a:solidFill>
                  <a:srgbClr val="043CAC"/>
                </a:solidFill>
                <a:latin typeface="Segoe UI" panose="020B0502040204020203" pitchFamily="34" charset="0"/>
                <a:ea typeface="Segoe UI" panose="020B0502040204020203" pitchFamily="34" charset="0"/>
                <a:cs typeface="Segoe UI" panose="020B0502040204020203" pitchFamily="34" charset="0"/>
              </a:rPr>
              <a:t>CIFRON</a:t>
            </a:r>
          </a:p>
        </p:txBody>
      </p:sp>
      <p:sp>
        <p:nvSpPr>
          <p:cNvPr id="121" name="CaixaDeTexto 115"/>
          <p:cNvSpPr txBox="1"/>
          <p:nvPr/>
        </p:nvSpPr>
        <p:spPr>
          <a:xfrm>
            <a:off x="949770" y="3706940"/>
            <a:ext cx="2175568" cy="1182375"/>
          </a:xfrm>
          <a:prstGeom prst="rect">
            <a:avLst/>
          </a:prstGeom>
          <a:noFill/>
        </p:spPr>
        <p:txBody>
          <a:bodyPr wrap="square" rtlCol="0">
            <a:spAutoFit/>
          </a:bodyPr>
          <a:lstStyle/>
          <a:p>
            <a:pPr>
              <a:lnSpc>
                <a:spcPct val="90000"/>
              </a:lnSpc>
              <a:spcBef>
                <a:spcPts val="200"/>
              </a:spcBef>
              <a:spcAft>
                <a:spcPts val="200"/>
              </a:spcAft>
            </a:pPr>
            <a:r>
              <a:rPr lang="pt-BR" sz="15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Less Taxes</a:t>
            </a:r>
            <a:endParaRPr lang="en-US" sz="1500" i="1" dirty="0">
              <a:solidFill>
                <a:srgbClr val="043CAC"/>
              </a:soli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We hope that through the circulation of </a:t>
            </a:r>
            <a:r>
              <a:rPr lang="en-US" sz="1500" b="1" i="1" dirty="0">
                <a:solidFill>
                  <a:schemeClr val="bg1"/>
                </a:solidFill>
                <a:latin typeface="Segoe UI" panose="020B0502040204020203" pitchFamily="34" charset="0"/>
                <a:ea typeface="Segoe UI" panose="020B0502040204020203" pitchFamily="34" charset="0"/>
                <a:cs typeface="Segoe UI" panose="020B0502040204020203" pitchFamily="34" charset="0"/>
              </a:rPr>
              <a:t>CIFRON</a:t>
            </a: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 can lead to a large reduction of taxes</a:t>
            </a:r>
            <a:endParaRPr lang="pt-BR" sz="15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2" name="CaixaDeTexto 115"/>
          <p:cNvSpPr txBox="1"/>
          <p:nvPr/>
        </p:nvSpPr>
        <p:spPr>
          <a:xfrm>
            <a:off x="3733913" y="3706940"/>
            <a:ext cx="2175568" cy="1441420"/>
          </a:xfrm>
          <a:prstGeom prst="rect">
            <a:avLst/>
          </a:prstGeom>
          <a:noFill/>
        </p:spPr>
        <p:txBody>
          <a:bodyPr wrap="square" rtlCol="0">
            <a:spAutoFit/>
          </a:bodyPr>
          <a:lstStyle/>
          <a:p>
            <a:pPr>
              <a:lnSpc>
                <a:spcPct val="90000"/>
              </a:lnSpc>
              <a:spcBef>
                <a:spcPts val="200"/>
              </a:spcBef>
              <a:spcAft>
                <a:spcPts val="200"/>
              </a:spcAft>
            </a:pPr>
            <a:r>
              <a:rPr lang="pt-BR" sz="15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Just money</a:t>
            </a:r>
            <a:endParaRPr lang="en-US" sz="1500" i="1" dirty="0">
              <a:solidFill>
                <a:srgbClr val="043CAC"/>
              </a:soli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You can buy in stores that do not accept card</a:t>
            </a:r>
          </a:p>
          <a:p>
            <a:pPr>
              <a:lnSpc>
                <a:spcPct val="90000"/>
              </a:lnSpc>
              <a:spcBef>
                <a:spcPts val="200"/>
              </a:spcBef>
              <a:spcAft>
                <a:spcPts val="200"/>
              </a:spcAft>
            </a:pPr>
            <a:r>
              <a:rPr lang="en-US" sz="1500" i="1" dirty="0">
                <a:solidFill>
                  <a:schemeClr val="bg1"/>
                </a:solidFill>
                <a:latin typeface="Segoe UI" panose="020B0502040204020203" pitchFamily="34" charset="0"/>
                <a:ea typeface="Segoe UI" panose="020B0502040204020203" pitchFamily="34" charset="0"/>
                <a:cs typeface="Segoe UI" panose="020B0502040204020203" pitchFamily="34" charset="0"/>
              </a:rPr>
              <a:t>and if you are a seller you can sell without card</a:t>
            </a:r>
            <a:endParaRPr lang="pt-BR" sz="15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25" name="Group 124"/>
          <p:cNvGrpSpPr/>
          <p:nvPr/>
        </p:nvGrpSpPr>
        <p:grpSpPr>
          <a:xfrm>
            <a:off x="277792" y="6143590"/>
            <a:ext cx="11816780" cy="461665"/>
            <a:chOff x="277792" y="6102646"/>
            <a:chExt cx="11816780" cy="461665"/>
          </a:xfrm>
        </p:grpSpPr>
        <p:cxnSp>
          <p:nvCxnSpPr>
            <p:cNvPr id="126" name="Conector reto 39"/>
            <p:cNvCxnSpPr/>
            <p:nvPr/>
          </p:nvCxnSpPr>
          <p:spPr>
            <a:xfrm flipH="1">
              <a:off x="277792" y="6357582"/>
              <a:ext cx="11308465" cy="0"/>
            </a:xfrm>
            <a:prstGeom prst="line">
              <a:avLst/>
            </a:prstGeom>
            <a:ln w="38100" cap="rnd">
              <a:solidFill>
                <a:srgbClr val="24A87C"/>
              </a:solidFill>
              <a:prstDash val="sysDot"/>
              <a:round/>
            </a:ln>
          </p:spPr>
          <p:style>
            <a:lnRef idx="1">
              <a:schemeClr val="accent1"/>
            </a:lnRef>
            <a:fillRef idx="0">
              <a:schemeClr val="accent1"/>
            </a:fillRef>
            <a:effectRef idx="0">
              <a:schemeClr val="accent1"/>
            </a:effectRef>
            <a:fontRef idx="minor">
              <a:schemeClr val="tx1"/>
            </a:fontRef>
          </p:style>
        </p:cxnSp>
        <p:sp>
          <p:nvSpPr>
            <p:cNvPr id="128" name="CaixaDeTexto 41"/>
            <p:cNvSpPr txBox="1"/>
            <p:nvPr/>
          </p:nvSpPr>
          <p:spPr>
            <a:xfrm>
              <a:off x="11509356" y="6102646"/>
              <a:ext cx="585216" cy="461665"/>
            </a:xfrm>
            <a:prstGeom prst="rect">
              <a:avLst/>
            </a:prstGeom>
            <a:noFill/>
            <a:ln>
              <a:solidFill>
                <a:srgbClr val="24A87C"/>
              </a:solidFill>
            </a:ln>
          </p:spPr>
          <p:txBody>
            <a:bodyPr wrap="square" rtlCol="0">
              <a:spAutoFit/>
            </a:bodyPr>
            <a:lstStyle/>
            <a:p>
              <a:pPr algn="ctr"/>
              <a:r>
                <a:rPr lang="pt-BR" sz="2400" dirty="0">
                  <a:solidFill>
                    <a:schemeClr val="bg1"/>
                  </a:solidFill>
                </a:rPr>
                <a:t>+</a:t>
              </a:r>
            </a:p>
          </p:txBody>
        </p:sp>
      </p:grpSp>
      <p:sp>
        <p:nvSpPr>
          <p:cNvPr id="68" name="Freeform 85">
            <a:extLst>
              <a:ext uri="{FF2B5EF4-FFF2-40B4-BE49-F238E27FC236}">
                <a16:creationId xmlns:a16="http://schemas.microsoft.com/office/drawing/2014/main" id="{F723E283-A559-4CD1-A571-C703911BC8BF}"/>
              </a:ext>
            </a:extLst>
          </p:cNvPr>
          <p:cNvSpPr>
            <a:spLocks noEditPoints="1"/>
          </p:cNvSpPr>
          <p:nvPr/>
        </p:nvSpPr>
        <p:spPr bwMode="auto">
          <a:xfrm rot="10800000">
            <a:off x="1604759" y="2476230"/>
            <a:ext cx="681623" cy="597278"/>
          </a:xfrm>
          <a:custGeom>
            <a:avLst/>
            <a:gdLst>
              <a:gd name="T0" fmla="*/ 256 w 260"/>
              <a:gd name="T1" fmla="*/ 200 h 228"/>
              <a:gd name="T2" fmla="*/ 146 w 260"/>
              <a:gd name="T3" fmla="*/ 10 h 228"/>
              <a:gd name="T4" fmla="*/ 130 w 260"/>
              <a:gd name="T5" fmla="*/ 0 h 228"/>
              <a:gd name="T6" fmla="*/ 114 w 260"/>
              <a:gd name="T7" fmla="*/ 10 h 228"/>
              <a:gd name="T8" fmla="*/ 4 w 260"/>
              <a:gd name="T9" fmla="*/ 200 h 228"/>
              <a:gd name="T10" fmla="*/ 3 w 260"/>
              <a:gd name="T11" fmla="*/ 219 h 228"/>
              <a:gd name="T12" fmla="*/ 20 w 260"/>
              <a:gd name="T13" fmla="*/ 228 h 228"/>
              <a:gd name="T14" fmla="*/ 240 w 260"/>
              <a:gd name="T15" fmla="*/ 228 h 228"/>
              <a:gd name="T16" fmla="*/ 257 w 260"/>
              <a:gd name="T17" fmla="*/ 219 h 228"/>
              <a:gd name="T18" fmla="*/ 256 w 260"/>
              <a:gd name="T19" fmla="*/ 200 h 228"/>
              <a:gd name="T20" fmla="*/ 126 w 260"/>
              <a:gd name="T21" fmla="*/ 17 h 228"/>
              <a:gd name="T22" fmla="*/ 130 w 260"/>
              <a:gd name="T23" fmla="*/ 14 h 228"/>
              <a:gd name="T24" fmla="*/ 134 w 260"/>
              <a:gd name="T25" fmla="*/ 17 h 228"/>
              <a:gd name="T26" fmla="*/ 169 w 260"/>
              <a:gd name="T27" fmla="*/ 78 h 228"/>
              <a:gd name="T28" fmla="*/ 91 w 260"/>
              <a:gd name="T29" fmla="*/ 78 h 228"/>
              <a:gd name="T30" fmla="*/ 126 w 260"/>
              <a:gd name="T31" fmla="*/ 17 h 228"/>
              <a:gd name="T32" fmla="*/ 245 w 260"/>
              <a:gd name="T33" fmla="*/ 212 h 228"/>
              <a:gd name="T34" fmla="*/ 240 w 260"/>
              <a:gd name="T35" fmla="*/ 214 h 228"/>
              <a:gd name="T36" fmla="*/ 137 w 260"/>
              <a:gd name="T37" fmla="*/ 214 h 228"/>
              <a:gd name="T38" fmla="*/ 137 w 260"/>
              <a:gd name="T39" fmla="*/ 126 h 228"/>
              <a:gd name="T40" fmla="*/ 148 w 260"/>
              <a:gd name="T41" fmla="*/ 137 h 228"/>
              <a:gd name="T42" fmla="*/ 153 w 260"/>
              <a:gd name="T43" fmla="*/ 139 h 228"/>
              <a:gd name="T44" fmla="*/ 158 w 260"/>
              <a:gd name="T45" fmla="*/ 137 h 228"/>
              <a:gd name="T46" fmla="*/ 158 w 260"/>
              <a:gd name="T47" fmla="*/ 127 h 228"/>
              <a:gd name="T48" fmla="*/ 135 w 260"/>
              <a:gd name="T49" fmla="*/ 105 h 228"/>
              <a:gd name="T50" fmla="*/ 126 w 260"/>
              <a:gd name="T51" fmla="*/ 104 h 228"/>
              <a:gd name="T52" fmla="*/ 124 w 260"/>
              <a:gd name="T53" fmla="*/ 105 h 228"/>
              <a:gd name="T54" fmla="*/ 102 w 260"/>
              <a:gd name="T55" fmla="*/ 128 h 228"/>
              <a:gd name="T56" fmla="*/ 102 w 260"/>
              <a:gd name="T57" fmla="*/ 138 h 228"/>
              <a:gd name="T58" fmla="*/ 107 w 260"/>
              <a:gd name="T59" fmla="*/ 140 h 228"/>
              <a:gd name="T60" fmla="*/ 112 w 260"/>
              <a:gd name="T61" fmla="*/ 138 h 228"/>
              <a:gd name="T62" fmla="*/ 123 w 260"/>
              <a:gd name="T63" fmla="*/ 126 h 228"/>
              <a:gd name="T64" fmla="*/ 123 w 260"/>
              <a:gd name="T65" fmla="*/ 214 h 228"/>
              <a:gd name="T66" fmla="*/ 20 w 260"/>
              <a:gd name="T67" fmla="*/ 214 h 228"/>
              <a:gd name="T68" fmla="*/ 15 w 260"/>
              <a:gd name="T69" fmla="*/ 212 h 228"/>
              <a:gd name="T70" fmla="*/ 16 w 260"/>
              <a:gd name="T71" fmla="*/ 207 h 228"/>
              <a:gd name="T72" fmla="*/ 42 w 260"/>
              <a:gd name="T73" fmla="*/ 163 h 228"/>
              <a:gd name="T74" fmla="*/ 109 w 260"/>
              <a:gd name="T75" fmla="*/ 163 h 228"/>
              <a:gd name="T76" fmla="*/ 109 w 260"/>
              <a:gd name="T77" fmla="*/ 149 h 228"/>
              <a:gd name="T78" fmla="*/ 50 w 260"/>
              <a:gd name="T79" fmla="*/ 149 h 228"/>
              <a:gd name="T80" fmla="*/ 83 w 260"/>
              <a:gd name="T81" fmla="*/ 92 h 228"/>
              <a:gd name="T82" fmla="*/ 177 w 260"/>
              <a:gd name="T83" fmla="*/ 92 h 228"/>
              <a:gd name="T84" fmla="*/ 210 w 260"/>
              <a:gd name="T85" fmla="*/ 149 h 228"/>
              <a:gd name="T86" fmla="*/ 151 w 260"/>
              <a:gd name="T87" fmla="*/ 149 h 228"/>
              <a:gd name="T88" fmla="*/ 151 w 260"/>
              <a:gd name="T89" fmla="*/ 163 h 228"/>
              <a:gd name="T90" fmla="*/ 218 w 260"/>
              <a:gd name="T91" fmla="*/ 163 h 228"/>
              <a:gd name="T92" fmla="*/ 244 w 260"/>
              <a:gd name="T93" fmla="*/ 207 h 228"/>
              <a:gd name="T94" fmla="*/ 245 w 260"/>
              <a:gd name="T95" fmla="*/ 2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0" h="228">
                <a:moveTo>
                  <a:pt x="256" y="200"/>
                </a:moveTo>
                <a:cubicBezTo>
                  <a:pt x="146" y="10"/>
                  <a:pt x="146" y="10"/>
                  <a:pt x="146" y="10"/>
                </a:cubicBezTo>
                <a:cubicBezTo>
                  <a:pt x="142" y="4"/>
                  <a:pt x="136" y="0"/>
                  <a:pt x="130" y="0"/>
                </a:cubicBezTo>
                <a:cubicBezTo>
                  <a:pt x="124" y="0"/>
                  <a:pt x="118" y="4"/>
                  <a:pt x="114" y="10"/>
                </a:cubicBezTo>
                <a:cubicBezTo>
                  <a:pt x="4" y="200"/>
                  <a:pt x="4" y="200"/>
                  <a:pt x="4" y="200"/>
                </a:cubicBezTo>
                <a:cubicBezTo>
                  <a:pt x="0" y="207"/>
                  <a:pt x="0" y="214"/>
                  <a:pt x="3" y="219"/>
                </a:cubicBezTo>
                <a:cubicBezTo>
                  <a:pt x="6" y="225"/>
                  <a:pt x="12" y="228"/>
                  <a:pt x="20" y="228"/>
                </a:cubicBezTo>
                <a:cubicBezTo>
                  <a:pt x="240" y="228"/>
                  <a:pt x="240" y="228"/>
                  <a:pt x="240" y="228"/>
                </a:cubicBezTo>
                <a:cubicBezTo>
                  <a:pt x="247" y="228"/>
                  <a:pt x="254" y="225"/>
                  <a:pt x="257" y="219"/>
                </a:cubicBezTo>
                <a:cubicBezTo>
                  <a:pt x="260" y="214"/>
                  <a:pt x="260" y="207"/>
                  <a:pt x="256" y="200"/>
                </a:cubicBezTo>
                <a:close/>
                <a:moveTo>
                  <a:pt x="126" y="17"/>
                </a:moveTo>
                <a:cubicBezTo>
                  <a:pt x="127" y="15"/>
                  <a:pt x="129" y="14"/>
                  <a:pt x="130" y="14"/>
                </a:cubicBezTo>
                <a:cubicBezTo>
                  <a:pt x="131" y="14"/>
                  <a:pt x="132" y="15"/>
                  <a:pt x="134" y="17"/>
                </a:cubicBezTo>
                <a:cubicBezTo>
                  <a:pt x="169" y="78"/>
                  <a:pt x="169" y="78"/>
                  <a:pt x="169" y="78"/>
                </a:cubicBezTo>
                <a:cubicBezTo>
                  <a:pt x="91" y="78"/>
                  <a:pt x="91" y="78"/>
                  <a:pt x="91" y="78"/>
                </a:cubicBezTo>
                <a:lnTo>
                  <a:pt x="126" y="17"/>
                </a:lnTo>
                <a:close/>
                <a:moveTo>
                  <a:pt x="245" y="212"/>
                </a:moveTo>
                <a:cubicBezTo>
                  <a:pt x="244" y="213"/>
                  <a:pt x="243" y="214"/>
                  <a:pt x="240" y="214"/>
                </a:cubicBezTo>
                <a:cubicBezTo>
                  <a:pt x="137" y="214"/>
                  <a:pt x="137" y="214"/>
                  <a:pt x="137" y="214"/>
                </a:cubicBezTo>
                <a:cubicBezTo>
                  <a:pt x="137" y="126"/>
                  <a:pt x="137" y="126"/>
                  <a:pt x="137" y="126"/>
                </a:cubicBezTo>
                <a:cubicBezTo>
                  <a:pt x="148" y="137"/>
                  <a:pt x="148" y="137"/>
                  <a:pt x="148" y="137"/>
                </a:cubicBezTo>
                <a:cubicBezTo>
                  <a:pt x="149" y="138"/>
                  <a:pt x="151" y="139"/>
                  <a:pt x="153" y="139"/>
                </a:cubicBezTo>
                <a:cubicBezTo>
                  <a:pt x="154" y="139"/>
                  <a:pt x="156" y="138"/>
                  <a:pt x="158" y="137"/>
                </a:cubicBezTo>
                <a:cubicBezTo>
                  <a:pt x="160" y="134"/>
                  <a:pt x="160" y="130"/>
                  <a:pt x="158" y="127"/>
                </a:cubicBezTo>
                <a:cubicBezTo>
                  <a:pt x="135" y="105"/>
                  <a:pt x="135" y="105"/>
                  <a:pt x="135" y="105"/>
                </a:cubicBezTo>
                <a:cubicBezTo>
                  <a:pt x="133" y="102"/>
                  <a:pt x="128" y="102"/>
                  <a:pt x="126" y="104"/>
                </a:cubicBezTo>
                <a:cubicBezTo>
                  <a:pt x="125" y="105"/>
                  <a:pt x="125" y="105"/>
                  <a:pt x="124" y="105"/>
                </a:cubicBezTo>
                <a:cubicBezTo>
                  <a:pt x="102" y="128"/>
                  <a:pt x="102" y="128"/>
                  <a:pt x="102" y="128"/>
                </a:cubicBezTo>
                <a:cubicBezTo>
                  <a:pt x="99" y="130"/>
                  <a:pt x="99" y="135"/>
                  <a:pt x="102" y="138"/>
                </a:cubicBezTo>
                <a:cubicBezTo>
                  <a:pt x="103" y="139"/>
                  <a:pt x="105" y="140"/>
                  <a:pt x="107" y="140"/>
                </a:cubicBezTo>
                <a:cubicBezTo>
                  <a:pt x="109" y="140"/>
                  <a:pt x="111" y="139"/>
                  <a:pt x="112" y="138"/>
                </a:cubicBezTo>
                <a:cubicBezTo>
                  <a:pt x="123" y="126"/>
                  <a:pt x="123" y="126"/>
                  <a:pt x="123" y="126"/>
                </a:cubicBezTo>
                <a:cubicBezTo>
                  <a:pt x="123" y="214"/>
                  <a:pt x="123" y="214"/>
                  <a:pt x="123" y="214"/>
                </a:cubicBezTo>
                <a:cubicBezTo>
                  <a:pt x="20" y="214"/>
                  <a:pt x="20" y="214"/>
                  <a:pt x="20" y="214"/>
                </a:cubicBezTo>
                <a:cubicBezTo>
                  <a:pt x="17" y="214"/>
                  <a:pt x="15" y="213"/>
                  <a:pt x="15" y="212"/>
                </a:cubicBezTo>
                <a:cubicBezTo>
                  <a:pt x="14" y="212"/>
                  <a:pt x="15" y="210"/>
                  <a:pt x="16" y="207"/>
                </a:cubicBezTo>
                <a:cubicBezTo>
                  <a:pt x="42" y="163"/>
                  <a:pt x="42" y="163"/>
                  <a:pt x="42" y="163"/>
                </a:cubicBezTo>
                <a:cubicBezTo>
                  <a:pt x="109" y="163"/>
                  <a:pt x="109" y="163"/>
                  <a:pt x="109" y="163"/>
                </a:cubicBezTo>
                <a:cubicBezTo>
                  <a:pt x="109" y="149"/>
                  <a:pt x="109" y="149"/>
                  <a:pt x="109" y="149"/>
                </a:cubicBezTo>
                <a:cubicBezTo>
                  <a:pt x="50" y="149"/>
                  <a:pt x="50" y="149"/>
                  <a:pt x="50" y="149"/>
                </a:cubicBezTo>
                <a:cubicBezTo>
                  <a:pt x="83" y="92"/>
                  <a:pt x="83" y="92"/>
                  <a:pt x="83" y="92"/>
                </a:cubicBezTo>
                <a:cubicBezTo>
                  <a:pt x="177" y="92"/>
                  <a:pt x="177" y="92"/>
                  <a:pt x="177" y="92"/>
                </a:cubicBezTo>
                <a:cubicBezTo>
                  <a:pt x="210" y="149"/>
                  <a:pt x="210" y="149"/>
                  <a:pt x="210" y="149"/>
                </a:cubicBezTo>
                <a:cubicBezTo>
                  <a:pt x="151" y="149"/>
                  <a:pt x="151" y="149"/>
                  <a:pt x="151" y="149"/>
                </a:cubicBezTo>
                <a:cubicBezTo>
                  <a:pt x="151" y="163"/>
                  <a:pt x="151" y="163"/>
                  <a:pt x="151" y="163"/>
                </a:cubicBezTo>
                <a:cubicBezTo>
                  <a:pt x="218" y="163"/>
                  <a:pt x="218" y="163"/>
                  <a:pt x="218" y="163"/>
                </a:cubicBezTo>
                <a:cubicBezTo>
                  <a:pt x="244" y="207"/>
                  <a:pt x="244" y="207"/>
                  <a:pt x="244" y="207"/>
                </a:cubicBezTo>
                <a:cubicBezTo>
                  <a:pt x="245" y="210"/>
                  <a:pt x="245" y="212"/>
                  <a:pt x="245" y="21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pt-BR"/>
          </a:p>
        </p:txBody>
      </p:sp>
      <p:grpSp>
        <p:nvGrpSpPr>
          <p:cNvPr id="69" name="Group 68">
            <a:extLst>
              <a:ext uri="{FF2B5EF4-FFF2-40B4-BE49-F238E27FC236}">
                <a16:creationId xmlns:a16="http://schemas.microsoft.com/office/drawing/2014/main" id="{937066F4-3D20-457E-ADA3-50C4E3442929}"/>
              </a:ext>
            </a:extLst>
          </p:cNvPr>
          <p:cNvGrpSpPr/>
          <p:nvPr/>
        </p:nvGrpSpPr>
        <p:grpSpPr>
          <a:xfrm>
            <a:off x="4481824" y="2318417"/>
            <a:ext cx="685832" cy="764639"/>
            <a:chOff x="2254250" y="5654675"/>
            <a:chExt cx="1022350" cy="1139826"/>
          </a:xfrm>
          <a:solidFill>
            <a:schemeClr val="bg1"/>
          </a:solidFill>
        </p:grpSpPr>
        <p:sp>
          <p:nvSpPr>
            <p:cNvPr id="70" name="Rectangle 34">
              <a:extLst>
                <a:ext uri="{FF2B5EF4-FFF2-40B4-BE49-F238E27FC236}">
                  <a16:creationId xmlns:a16="http://schemas.microsoft.com/office/drawing/2014/main" id="{050D5880-9DB8-4243-884A-FDCD21DB1D72}"/>
                </a:ext>
              </a:extLst>
            </p:cNvPr>
            <p:cNvSpPr>
              <a:spLocks noChangeArrowheads="1"/>
            </p:cNvSpPr>
            <p:nvPr/>
          </p:nvSpPr>
          <p:spPr bwMode="auto">
            <a:xfrm>
              <a:off x="2667000" y="5913438"/>
              <a:ext cx="666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1" name="Rectangle 35">
              <a:extLst>
                <a:ext uri="{FF2B5EF4-FFF2-40B4-BE49-F238E27FC236}">
                  <a16:creationId xmlns:a16="http://schemas.microsoft.com/office/drawing/2014/main" id="{85ECCAA6-6D5D-4FB5-AB96-ADF6A775C00E}"/>
                </a:ext>
              </a:extLst>
            </p:cNvPr>
            <p:cNvSpPr>
              <a:spLocks noChangeArrowheads="1"/>
            </p:cNvSpPr>
            <p:nvPr/>
          </p:nvSpPr>
          <p:spPr bwMode="auto">
            <a:xfrm>
              <a:off x="2794000" y="5913438"/>
              <a:ext cx="666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2" name="Rectangle 36">
              <a:extLst>
                <a:ext uri="{FF2B5EF4-FFF2-40B4-BE49-F238E27FC236}">
                  <a16:creationId xmlns:a16="http://schemas.microsoft.com/office/drawing/2014/main" id="{E1B836BE-5736-46EE-AF09-5E25B9FBFF62}"/>
                </a:ext>
              </a:extLst>
            </p:cNvPr>
            <p:cNvSpPr>
              <a:spLocks noChangeArrowheads="1"/>
            </p:cNvSpPr>
            <p:nvPr/>
          </p:nvSpPr>
          <p:spPr bwMode="auto">
            <a:xfrm>
              <a:off x="2667000" y="6048375"/>
              <a:ext cx="66675"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3" name="Rectangle 37">
              <a:extLst>
                <a:ext uri="{FF2B5EF4-FFF2-40B4-BE49-F238E27FC236}">
                  <a16:creationId xmlns:a16="http://schemas.microsoft.com/office/drawing/2014/main" id="{46D865EA-A7D8-4FDA-AF1D-415A8AA31797}"/>
                </a:ext>
              </a:extLst>
            </p:cNvPr>
            <p:cNvSpPr>
              <a:spLocks noChangeArrowheads="1"/>
            </p:cNvSpPr>
            <p:nvPr/>
          </p:nvSpPr>
          <p:spPr bwMode="auto">
            <a:xfrm>
              <a:off x="2794000" y="6048375"/>
              <a:ext cx="66675"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4" name="Rectangle 38">
              <a:extLst>
                <a:ext uri="{FF2B5EF4-FFF2-40B4-BE49-F238E27FC236}">
                  <a16:creationId xmlns:a16="http://schemas.microsoft.com/office/drawing/2014/main" id="{D069B3EA-5C82-4ED5-839E-AF99815F037B}"/>
                </a:ext>
              </a:extLst>
            </p:cNvPr>
            <p:cNvSpPr>
              <a:spLocks noChangeArrowheads="1"/>
            </p:cNvSpPr>
            <p:nvPr/>
          </p:nvSpPr>
          <p:spPr bwMode="auto">
            <a:xfrm>
              <a:off x="2386013" y="6315075"/>
              <a:ext cx="6826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5" name="Rectangle 39">
              <a:extLst>
                <a:ext uri="{FF2B5EF4-FFF2-40B4-BE49-F238E27FC236}">
                  <a16:creationId xmlns:a16="http://schemas.microsoft.com/office/drawing/2014/main" id="{9744FD43-DE2D-4F7E-814A-88D99EC72998}"/>
                </a:ext>
              </a:extLst>
            </p:cNvPr>
            <p:cNvSpPr>
              <a:spLocks noChangeArrowheads="1"/>
            </p:cNvSpPr>
            <p:nvPr/>
          </p:nvSpPr>
          <p:spPr bwMode="auto">
            <a:xfrm>
              <a:off x="2386013" y="6723063"/>
              <a:ext cx="6826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6" name="Rectangle 40">
              <a:extLst>
                <a:ext uri="{FF2B5EF4-FFF2-40B4-BE49-F238E27FC236}">
                  <a16:creationId xmlns:a16="http://schemas.microsoft.com/office/drawing/2014/main" id="{03F4A455-F93B-4FB1-8619-7F34F7352A68}"/>
                </a:ext>
              </a:extLst>
            </p:cNvPr>
            <p:cNvSpPr>
              <a:spLocks noChangeArrowheads="1"/>
            </p:cNvSpPr>
            <p:nvPr/>
          </p:nvSpPr>
          <p:spPr bwMode="auto">
            <a:xfrm>
              <a:off x="2386013" y="6586538"/>
              <a:ext cx="6826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8" name="Rectangle 41">
              <a:extLst>
                <a:ext uri="{FF2B5EF4-FFF2-40B4-BE49-F238E27FC236}">
                  <a16:creationId xmlns:a16="http://schemas.microsoft.com/office/drawing/2014/main" id="{5EEAB5CD-8D1E-4EB4-BE47-536C32592AA8}"/>
                </a:ext>
              </a:extLst>
            </p:cNvPr>
            <p:cNvSpPr>
              <a:spLocks noChangeArrowheads="1"/>
            </p:cNvSpPr>
            <p:nvPr/>
          </p:nvSpPr>
          <p:spPr bwMode="auto">
            <a:xfrm>
              <a:off x="2386013" y="6451600"/>
              <a:ext cx="6826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2" name="Rectangle 42">
              <a:extLst>
                <a:ext uri="{FF2B5EF4-FFF2-40B4-BE49-F238E27FC236}">
                  <a16:creationId xmlns:a16="http://schemas.microsoft.com/office/drawing/2014/main" id="{BAE85BE6-A457-4D75-8D82-E807EDAB8471}"/>
                </a:ext>
              </a:extLst>
            </p:cNvPr>
            <p:cNvSpPr>
              <a:spLocks noChangeArrowheads="1"/>
            </p:cNvSpPr>
            <p:nvPr/>
          </p:nvSpPr>
          <p:spPr bwMode="auto">
            <a:xfrm>
              <a:off x="3073400" y="6723063"/>
              <a:ext cx="6826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3" name="Rectangle 43">
              <a:extLst>
                <a:ext uri="{FF2B5EF4-FFF2-40B4-BE49-F238E27FC236}">
                  <a16:creationId xmlns:a16="http://schemas.microsoft.com/office/drawing/2014/main" id="{BA2EA1C7-9A26-4413-B24B-58DC466DA763}"/>
                </a:ext>
              </a:extLst>
            </p:cNvPr>
            <p:cNvSpPr>
              <a:spLocks noChangeArrowheads="1"/>
            </p:cNvSpPr>
            <p:nvPr/>
          </p:nvSpPr>
          <p:spPr bwMode="auto">
            <a:xfrm>
              <a:off x="3073400" y="6586538"/>
              <a:ext cx="6826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4" name="Rectangle 44">
              <a:extLst>
                <a:ext uri="{FF2B5EF4-FFF2-40B4-BE49-F238E27FC236}">
                  <a16:creationId xmlns:a16="http://schemas.microsoft.com/office/drawing/2014/main" id="{53294AAE-CD1F-4462-A451-40306537B5FE}"/>
                </a:ext>
              </a:extLst>
            </p:cNvPr>
            <p:cNvSpPr>
              <a:spLocks noChangeArrowheads="1"/>
            </p:cNvSpPr>
            <p:nvPr/>
          </p:nvSpPr>
          <p:spPr bwMode="auto">
            <a:xfrm>
              <a:off x="3073400" y="6451600"/>
              <a:ext cx="6826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5" name="Rectangle 45">
              <a:extLst>
                <a:ext uri="{FF2B5EF4-FFF2-40B4-BE49-F238E27FC236}">
                  <a16:creationId xmlns:a16="http://schemas.microsoft.com/office/drawing/2014/main" id="{F0D2942E-739A-47A2-BD20-BC4D9A5BA708}"/>
                </a:ext>
              </a:extLst>
            </p:cNvPr>
            <p:cNvSpPr>
              <a:spLocks noChangeArrowheads="1"/>
            </p:cNvSpPr>
            <p:nvPr/>
          </p:nvSpPr>
          <p:spPr bwMode="auto">
            <a:xfrm>
              <a:off x="2667000" y="6726238"/>
              <a:ext cx="66675"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6" name="Rectangle 46">
              <a:extLst>
                <a:ext uri="{FF2B5EF4-FFF2-40B4-BE49-F238E27FC236}">
                  <a16:creationId xmlns:a16="http://schemas.microsoft.com/office/drawing/2014/main" id="{9CF513E3-13BC-49BE-A8B9-EB27457655C0}"/>
                </a:ext>
              </a:extLst>
            </p:cNvPr>
            <p:cNvSpPr>
              <a:spLocks noChangeArrowheads="1"/>
            </p:cNvSpPr>
            <p:nvPr/>
          </p:nvSpPr>
          <p:spPr bwMode="auto">
            <a:xfrm>
              <a:off x="2794000" y="6726238"/>
              <a:ext cx="66675"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7" name="Rectangle 47">
              <a:extLst>
                <a:ext uri="{FF2B5EF4-FFF2-40B4-BE49-F238E27FC236}">
                  <a16:creationId xmlns:a16="http://schemas.microsoft.com/office/drawing/2014/main" id="{60EFA453-9866-444C-946B-160E3B6066C5}"/>
                </a:ext>
              </a:extLst>
            </p:cNvPr>
            <p:cNvSpPr>
              <a:spLocks noChangeArrowheads="1"/>
            </p:cNvSpPr>
            <p:nvPr/>
          </p:nvSpPr>
          <p:spPr bwMode="auto">
            <a:xfrm>
              <a:off x="2667000" y="6591300"/>
              <a:ext cx="66675"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8" name="Rectangle 48">
              <a:extLst>
                <a:ext uri="{FF2B5EF4-FFF2-40B4-BE49-F238E27FC236}">
                  <a16:creationId xmlns:a16="http://schemas.microsoft.com/office/drawing/2014/main" id="{BAE8E474-44B7-43FF-A91D-87E76260E774}"/>
                </a:ext>
              </a:extLst>
            </p:cNvPr>
            <p:cNvSpPr>
              <a:spLocks noChangeArrowheads="1"/>
            </p:cNvSpPr>
            <p:nvPr/>
          </p:nvSpPr>
          <p:spPr bwMode="auto">
            <a:xfrm>
              <a:off x="2794000" y="6591300"/>
              <a:ext cx="66675"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9" name="Rectangle 49">
              <a:extLst>
                <a:ext uri="{FF2B5EF4-FFF2-40B4-BE49-F238E27FC236}">
                  <a16:creationId xmlns:a16="http://schemas.microsoft.com/office/drawing/2014/main" id="{96C27B4D-B2EB-48EE-953B-BB04D67A1D25}"/>
                </a:ext>
              </a:extLst>
            </p:cNvPr>
            <p:cNvSpPr>
              <a:spLocks noChangeArrowheads="1"/>
            </p:cNvSpPr>
            <p:nvPr/>
          </p:nvSpPr>
          <p:spPr bwMode="auto">
            <a:xfrm>
              <a:off x="2667000" y="6456363"/>
              <a:ext cx="666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0" name="Rectangle 50">
              <a:extLst>
                <a:ext uri="{FF2B5EF4-FFF2-40B4-BE49-F238E27FC236}">
                  <a16:creationId xmlns:a16="http://schemas.microsoft.com/office/drawing/2014/main" id="{EFECFCF1-AB0F-42D6-99C7-43261911A789}"/>
                </a:ext>
              </a:extLst>
            </p:cNvPr>
            <p:cNvSpPr>
              <a:spLocks noChangeArrowheads="1"/>
            </p:cNvSpPr>
            <p:nvPr/>
          </p:nvSpPr>
          <p:spPr bwMode="auto">
            <a:xfrm>
              <a:off x="2794000" y="6456363"/>
              <a:ext cx="666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1" name="Rectangle 51">
              <a:extLst>
                <a:ext uri="{FF2B5EF4-FFF2-40B4-BE49-F238E27FC236}">
                  <a16:creationId xmlns:a16="http://schemas.microsoft.com/office/drawing/2014/main" id="{6B749E50-FAE1-46F6-9A0E-6EA7ED5D90AC}"/>
                </a:ext>
              </a:extLst>
            </p:cNvPr>
            <p:cNvSpPr>
              <a:spLocks noChangeArrowheads="1"/>
            </p:cNvSpPr>
            <p:nvPr/>
          </p:nvSpPr>
          <p:spPr bwMode="auto">
            <a:xfrm>
              <a:off x="2667000" y="6319838"/>
              <a:ext cx="66675"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2" name="Rectangle 52">
              <a:extLst>
                <a:ext uri="{FF2B5EF4-FFF2-40B4-BE49-F238E27FC236}">
                  <a16:creationId xmlns:a16="http://schemas.microsoft.com/office/drawing/2014/main" id="{DBBC2853-265F-427A-88B8-13B2586B8140}"/>
                </a:ext>
              </a:extLst>
            </p:cNvPr>
            <p:cNvSpPr>
              <a:spLocks noChangeArrowheads="1"/>
            </p:cNvSpPr>
            <p:nvPr/>
          </p:nvSpPr>
          <p:spPr bwMode="auto">
            <a:xfrm>
              <a:off x="2794000" y="6319838"/>
              <a:ext cx="66675"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3" name="Rectangle 53">
              <a:extLst>
                <a:ext uri="{FF2B5EF4-FFF2-40B4-BE49-F238E27FC236}">
                  <a16:creationId xmlns:a16="http://schemas.microsoft.com/office/drawing/2014/main" id="{F7411E26-FB9B-4874-BE34-EF1D3350D4BB}"/>
                </a:ext>
              </a:extLst>
            </p:cNvPr>
            <p:cNvSpPr>
              <a:spLocks noChangeArrowheads="1"/>
            </p:cNvSpPr>
            <p:nvPr/>
          </p:nvSpPr>
          <p:spPr bwMode="auto">
            <a:xfrm>
              <a:off x="2667000" y="6184900"/>
              <a:ext cx="666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4" name="Rectangle 54">
              <a:extLst>
                <a:ext uri="{FF2B5EF4-FFF2-40B4-BE49-F238E27FC236}">
                  <a16:creationId xmlns:a16="http://schemas.microsoft.com/office/drawing/2014/main" id="{85C64630-DC97-4375-9B12-01F6212FBDDB}"/>
                </a:ext>
              </a:extLst>
            </p:cNvPr>
            <p:cNvSpPr>
              <a:spLocks noChangeArrowheads="1"/>
            </p:cNvSpPr>
            <p:nvPr/>
          </p:nvSpPr>
          <p:spPr bwMode="auto">
            <a:xfrm>
              <a:off x="2794000" y="6184900"/>
              <a:ext cx="666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7" name="Freeform 61">
              <a:extLst>
                <a:ext uri="{FF2B5EF4-FFF2-40B4-BE49-F238E27FC236}">
                  <a16:creationId xmlns:a16="http://schemas.microsoft.com/office/drawing/2014/main" id="{03888CE3-A21A-41E1-A64E-6EA3D5954662}"/>
                </a:ext>
              </a:extLst>
            </p:cNvPr>
            <p:cNvSpPr>
              <a:spLocks/>
            </p:cNvSpPr>
            <p:nvPr/>
          </p:nvSpPr>
          <p:spPr bwMode="auto">
            <a:xfrm>
              <a:off x="2254250" y="6188075"/>
              <a:ext cx="200025" cy="606425"/>
            </a:xfrm>
            <a:custGeom>
              <a:avLst/>
              <a:gdLst>
                <a:gd name="T0" fmla="*/ 0 w 47"/>
                <a:gd name="T1" fmla="*/ 20 h 143"/>
                <a:gd name="T2" fmla="*/ 0 w 47"/>
                <a:gd name="T3" fmla="*/ 143 h 143"/>
                <a:gd name="T4" fmla="*/ 14 w 47"/>
                <a:gd name="T5" fmla="*/ 143 h 143"/>
                <a:gd name="T6" fmla="*/ 14 w 47"/>
                <a:gd name="T7" fmla="*/ 20 h 143"/>
                <a:gd name="T8" fmla="*/ 20 w 47"/>
                <a:gd name="T9" fmla="*/ 14 h 143"/>
                <a:gd name="T10" fmla="*/ 47 w 47"/>
                <a:gd name="T11" fmla="*/ 14 h 143"/>
                <a:gd name="T12" fmla="*/ 47 w 47"/>
                <a:gd name="T13" fmla="*/ 0 h 143"/>
                <a:gd name="T14" fmla="*/ 20 w 47"/>
                <a:gd name="T15" fmla="*/ 0 h 143"/>
                <a:gd name="T16" fmla="*/ 0 w 47"/>
                <a:gd name="T17" fmla="*/ 2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3">
                  <a:moveTo>
                    <a:pt x="0" y="20"/>
                  </a:moveTo>
                  <a:cubicBezTo>
                    <a:pt x="0" y="143"/>
                    <a:pt x="0" y="143"/>
                    <a:pt x="0" y="143"/>
                  </a:cubicBezTo>
                  <a:cubicBezTo>
                    <a:pt x="14" y="143"/>
                    <a:pt x="14" y="143"/>
                    <a:pt x="14" y="143"/>
                  </a:cubicBezTo>
                  <a:cubicBezTo>
                    <a:pt x="14" y="20"/>
                    <a:pt x="14" y="20"/>
                    <a:pt x="14" y="20"/>
                  </a:cubicBezTo>
                  <a:cubicBezTo>
                    <a:pt x="14" y="16"/>
                    <a:pt x="16" y="14"/>
                    <a:pt x="20" y="14"/>
                  </a:cubicBezTo>
                  <a:cubicBezTo>
                    <a:pt x="47" y="14"/>
                    <a:pt x="47" y="14"/>
                    <a:pt x="47" y="14"/>
                  </a:cubicBezTo>
                  <a:cubicBezTo>
                    <a:pt x="47" y="0"/>
                    <a:pt x="47" y="0"/>
                    <a:pt x="47" y="0"/>
                  </a:cubicBezTo>
                  <a:cubicBezTo>
                    <a:pt x="20" y="0"/>
                    <a:pt x="20" y="0"/>
                    <a:pt x="20" y="0"/>
                  </a:cubicBezTo>
                  <a:cubicBezTo>
                    <a:pt x="9" y="0"/>
                    <a:pt x="0" y="9"/>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9" name="Freeform 62">
              <a:extLst>
                <a:ext uri="{FF2B5EF4-FFF2-40B4-BE49-F238E27FC236}">
                  <a16:creationId xmlns:a16="http://schemas.microsoft.com/office/drawing/2014/main" id="{0CAF34F1-277A-454E-ACFE-FD542BF3F395}"/>
                </a:ext>
              </a:extLst>
            </p:cNvPr>
            <p:cNvSpPr>
              <a:spLocks/>
            </p:cNvSpPr>
            <p:nvPr/>
          </p:nvSpPr>
          <p:spPr bwMode="auto">
            <a:xfrm>
              <a:off x="3073400" y="6324600"/>
              <a:ext cx="203200" cy="469900"/>
            </a:xfrm>
            <a:custGeom>
              <a:avLst/>
              <a:gdLst>
                <a:gd name="T0" fmla="*/ 28 w 48"/>
                <a:gd name="T1" fmla="*/ 0 h 111"/>
                <a:gd name="T2" fmla="*/ 0 w 48"/>
                <a:gd name="T3" fmla="*/ 0 h 111"/>
                <a:gd name="T4" fmla="*/ 0 w 48"/>
                <a:gd name="T5" fmla="*/ 14 h 111"/>
                <a:gd name="T6" fmla="*/ 28 w 48"/>
                <a:gd name="T7" fmla="*/ 14 h 111"/>
                <a:gd name="T8" fmla="*/ 34 w 48"/>
                <a:gd name="T9" fmla="*/ 20 h 111"/>
                <a:gd name="T10" fmla="*/ 34 w 48"/>
                <a:gd name="T11" fmla="*/ 111 h 111"/>
                <a:gd name="T12" fmla="*/ 48 w 48"/>
                <a:gd name="T13" fmla="*/ 111 h 111"/>
                <a:gd name="T14" fmla="*/ 48 w 48"/>
                <a:gd name="T15" fmla="*/ 20 h 111"/>
                <a:gd name="T16" fmla="*/ 28 w 48"/>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11">
                  <a:moveTo>
                    <a:pt x="28" y="0"/>
                  </a:moveTo>
                  <a:cubicBezTo>
                    <a:pt x="0" y="0"/>
                    <a:pt x="0" y="0"/>
                    <a:pt x="0" y="0"/>
                  </a:cubicBezTo>
                  <a:cubicBezTo>
                    <a:pt x="0" y="14"/>
                    <a:pt x="0" y="14"/>
                    <a:pt x="0" y="14"/>
                  </a:cubicBezTo>
                  <a:cubicBezTo>
                    <a:pt x="28" y="14"/>
                    <a:pt x="28" y="14"/>
                    <a:pt x="28" y="14"/>
                  </a:cubicBezTo>
                  <a:cubicBezTo>
                    <a:pt x="31" y="14"/>
                    <a:pt x="34" y="17"/>
                    <a:pt x="34" y="20"/>
                  </a:cubicBezTo>
                  <a:cubicBezTo>
                    <a:pt x="34" y="111"/>
                    <a:pt x="34" y="111"/>
                    <a:pt x="34" y="111"/>
                  </a:cubicBezTo>
                  <a:cubicBezTo>
                    <a:pt x="48" y="111"/>
                    <a:pt x="48" y="111"/>
                    <a:pt x="48" y="111"/>
                  </a:cubicBezTo>
                  <a:cubicBezTo>
                    <a:pt x="48" y="20"/>
                    <a:pt x="48" y="20"/>
                    <a:pt x="48" y="20"/>
                  </a:cubicBezTo>
                  <a:cubicBezTo>
                    <a:pt x="48" y="9"/>
                    <a:pt x="39"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0" name="Freeform 63">
              <a:extLst>
                <a:ext uri="{FF2B5EF4-FFF2-40B4-BE49-F238E27FC236}">
                  <a16:creationId xmlns:a16="http://schemas.microsoft.com/office/drawing/2014/main" id="{84DBC11B-3103-40DA-9D3D-63BC79559B33}"/>
                </a:ext>
              </a:extLst>
            </p:cNvPr>
            <p:cNvSpPr>
              <a:spLocks/>
            </p:cNvSpPr>
            <p:nvPr/>
          </p:nvSpPr>
          <p:spPr bwMode="auto">
            <a:xfrm>
              <a:off x="2522538" y="5654675"/>
              <a:ext cx="482600" cy="1139825"/>
            </a:xfrm>
            <a:custGeom>
              <a:avLst/>
              <a:gdLst>
                <a:gd name="T0" fmla="*/ 94 w 114"/>
                <a:gd name="T1" fmla="*/ 31 h 269"/>
                <a:gd name="T2" fmla="*/ 64 w 114"/>
                <a:gd name="T3" fmla="*/ 31 h 269"/>
                <a:gd name="T4" fmla="*/ 64 w 114"/>
                <a:gd name="T5" fmla="*/ 7 h 269"/>
                <a:gd name="T6" fmla="*/ 57 w 114"/>
                <a:gd name="T7" fmla="*/ 0 h 269"/>
                <a:gd name="T8" fmla="*/ 50 w 114"/>
                <a:gd name="T9" fmla="*/ 7 h 269"/>
                <a:gd name="T10" fmla="*/ 50 w 114"/>
                <a:gd name="T11" fmla="*/ 31 h 269"/>
                <a:gd name="T12" fmla="*/ 20 w 114"/>
                <a:gd name="T13" fmla="*/ 31 h 269"/>
                <a:gd name="T14" fmla="*/ 0 w 114"/>
                <a:gd name="T15" fmla="*/ 51 h 269"/>
                <a:gd name="T16" fmla="*/ 0 w 114"/>
                <a:gd name="T17" fmla="*/ 269 h 269"/>
                <a:gd name="T18" fmla="*/ 0 w 114"/>
                <a:gd name="T19" fmla="*/ 269 h 269"/>
                <a:gd name="T20" fmla="*/ 14 w 114"/>
                <a:gd name="T21" fmla="*/ 269 h 269"/>
                <a:gd name="T22" fmla="*/ 14 w 114"/>
                <a:gd name="T23" fmla="*/ 269 h 269"/>
                <a:gd name="T24" fmla="*/ 14 w 114"/>
                <a:gd name="T25" fmla="*/ 51 h 269"/>
                <a:gd name="T26" fmla="*/ 20 w 114"/>
                <a:gd name="T27" fmla="*/ 45 h 269"/>
                <a:gd name="T28" fmla="*/ 94 w 114"/>
                <a:gd name="T29" fmla="*/ 45 h 269"/>
                <a:gd name="T30" fmla="*/ 100 w 114"/>
                <a:gd name="T31" fmla="*/ 51 h 269"/>
                <a:gd name="T32" fmla="*/ 100 w 114"/>
                <a:gd name="T33" fmla="*/ 269 h 269"/>
                <a:gd name="T34" fmla="*/ 100 w 114"/>
                <a:gd name="T35" fmla="*/ 269 h 269"/>
                <a:gd name="T36" fmla="*/ 114 w 114"/>
                <a:gd name="T37" fmla="*/ 269 h 269"/>
                <a:gd name="T38" fmla="*/ 114 w 114"/>
                <a:gd name="T39" fmla="*/ 269 h 269"/>
                <a:gd name="T40" fmla="*/ 114 w 114"/>
                <a:gd name="T41" fmla="*/ 51 h 269"/>
                <a:gd name="T42" fmla="*/ 94 w 114"/>
                <a:gd name="T43" fmla="*/ 3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269">
                  <a:moveTo>
                    <a:pt x="94" y="31"/>
                  </a:moveTo>
                  <a:cubicBezTo>
                    <a:pt x="64" y="31"/>
                    <a:pt x="64" y="31"/>
                    <a:pt x="64" y="31"/>
                  </a:cubicBezTo>
                  <a:cubicBezTo>
                    <a:pt x="64" y="7"/>
                    <a:pt x="64" y="7"/>
                    <a:pt x="64" y="7"/>
                  </a:cubicBezTo>
                  <a:cubicBezTo>
                    <a:pt x="64" y="3"/>
                    <a:pt x="61" y="0"/>
                    <a:pt x="57" y="0"/>
                  </a:cubicBezTo>
                  <a:cubicBezTo>
                    <a:pt x="53" y="0"/>
                    <a:pt x="50" y="3"/>
                    <a:pt x="50" y="7"/>
                  </a:cubicBezTo>
                  <a:cubicBezTo>
                    <a:pt x="50" y="31"/>
                    <a:pt x="50" y="31"/>
                    <a:pt x="50" y="31"/>
                  </a:cubicBezTo>
                  <a:cubicBezTo>
                    <a:pt x="20" y="31"/>
                    <a:pt x="20" y="31"/>
                    <a:pt x="20" y="31"/>
                  </a:cubicBezTo>
                  <a:cubicBezTo>
                    <a:pt x="9" y="31"/>
                    <a:pt x="0" y="40"/>
                    <a:pt x="0" y="51"/>
                  </a:cubicBezTo>
                  <a:cubicBezTo>
                    <a:pt x="0" y="269"/>
                    <a:pt x="0" y="269"/>
                    <a:pt x="0" y="269"/>
                  </a:cubicBezTo>
                  <a:cubicBezTo>
                    <a:pt x="0" y="269"/>
                    <a:pt x="0" y="269"/>
                    <a:pt x="0" y="269"/>
                  </a:cubicBezTo>
                  <a:cubicBezTo>
                    <a:pt x="14" y="269"/>
                    <a:pt x="14" y="269"/>
                    <a:pt x="14" y="269"/>
                  </a:cubicBezTo>
                  <a:cubicBezTo>
                    <a:pt x="14" y="269"/>
                    <a:pt x="14" y="269"/>
                    <a:pt x="14" y="269"/>
                  </a:cubicBezTo>
                  <a:cubicBezTo>
                    <a:pt x="14" y="51"/>
                    <a:pt x="14" y="51"/>
                    <a:pt x="14" y="51"/>
                  </a:cubicBezTo>
                  <a:cubicBezTo>
                    <a:pt x="14" y="48"/>
                    <a:pt x="16" y="45"/>
                    <a:pt x="20" y="45"/>
                  </a:cubicBezTo>
                  <a:cubicBezTo>
                    <a:pt x="94" y="45"/>
                    <a:pt x="94" y="45"/>
                    <a:pt x="94" y="45"/>
                  </a:cubicBezTo>
                  <a:cubicBezTo>
                    <a:pt x="98" y="45"/>
                    <a:pt x="100" y="48"/>
                    <a:pt x="100" y="51"/>
                  </a:cubicBezTo>
                  <a:cubicBezTo>
                    <a:pt x="100" y="269"/>
                    <a:pt x="100" y="269"/>
                    <a:pt x="100" y="269"/>
                  </a:cubicBezTo>
                  <a:cubicBezTo>
                    <a:pt x="100" y="269"/>
                    <a:pt x="100" y="269"/>
                    <a:pt x="100" y="269"/>
                  </a:cubicBezTo>
                  <a:cubicBezTo>
                    <a:pt x="114" y="269"/>
                    <a:pt x="114" y="269"/>
                    <a:pt x="114" y="269"/>
                  </a:cubicBezTo>
                  <a:cubicBezTo>
                    <a:pt x="114" y="269"/>
                    <a:pt x="114" y="269"/>
                    <a:pt x="114" y="269"/>
                  </a:cubicBezTo>
                  <a:cubicBezTo>
                    <a:pt x="114" y="51"/>
                    <a:pt x="114" y="51"/>
                    <a:pt x="114" y="51"/>
                  </a:cubicBezTo>
                  <a:cubicBezTo>
                    <a:pt x="114" y="40"/>
                    <a:pt x="105" y="31"/>
                    <a:pt x="9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cxnSp>
        <p:nvCxnSpPr>
          <p:cNvPr id="118" name="Conector reto 33"/>
          <p:cNvCxnSpPr/>
          <p:nvPr/>
        </p:nvCxnSpPr>
        <p:spPr>
          <a:xfrm>
            <a:off x="11569094" y="3235123"/>
            <a:ext cx="0" cy="2771077"/>
          </a:xfrm>
          <a:prstGeom prst="line">
            <a:avLst/>
          </a:prstGeom>
          <a:ln w="38100" cap="rnd">
            <a:solidFill>
              <a:srgbClr val="24A87C"/>
            </a:solidFill>
            <a:prstDash val="sysDot"/>
            <a:round/>
          </a:ln>
        </p:spPr>
        <p:style>
          <a:lnRef idx="1">
            <a:schemeClr val="accent1"/>
          </a:lnRef>
          <a:fillRef idx="0">
            <a:schemeClr val="accent1"/>
          </a:fillRef>
          <a:effectRef idx="0">
            <a:schemeClr val="accent1"/>
          </a:effectRef>
          <a:fontRef idx="minor">
            <a:schemeClr val="tx1"/>
          </a:fontRef>
        </p:style>
      </p:cxnSp>
      <p:cxnSp>
        <p:nvCxnSpPr>
          <p:cNvPr id="116" name="Conector reto 33"/>
          <p:cNvCxnSpPr/>
          <p:nvPr/>
        </p:nvCxnSpPr>
        <p:spPr>
          <a:xfrm>
            <a:off x="6103165" y="3235123"/>
            <a:ext cx="0" cy="2771077"/>
          </a:xfrm>
          <a:prstGeom prst="line">
            <a:avLst/>
          </a:prstGeom>
          <a:ln w="38100" cap="rnd">
            <a:solidFill>
              <a:srgbClr val="DBD610"/>
            </a:solidFill>
            <a:prstDash val="sysDot"/>
            <a:roun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1AA0B934-BFD7-4841-B171-05515A5E957F}"/>
              </a:ext>
            </a:extLst>
          </p:cNvPr>
          <p:cNvGrpSpPr/>
          <p:nvPr/>
        </p:nvGrpSpPr>
        <p:grpSpPr>
          <a:xfrm>
            <a:off x="6266925" y="2931090"/>
            <a:ext cx="749294" cy="608065"/>
            <a:chOff x="6451601" y="5913438"/>
            <a:chExt cx="1212850" cy="984250"/>
          </a:xfrm>
          <a:solidFill>
            <a:schemeClr val="bg1"/>
          </a:solidFill>
        </p:grpSpPr>
        <p:sp>
          <p:nvSpPr>
            <p:cNvPr id="142" name="Freeform 132">
              <a:extLst>
                <a:ext uri="{FF2B5EF4-FFF2-40B4-BE49-F238E27FC236}">
                  <a16:creationId xmlns:a16="http://schemas.microsoft.com/office/drawing/2014/main" id="{E4AC6C53-56FE-468C-A291-A18F2F8D5A97}"/>
                </a:ext>
              </a:extLst>
            </p:cNvPr>
            <p:cNvSpPr>
              <a:spLocks/>
            </p:cNvSpPr>
            <p:nvPr/>
          </p:nvSpPr>
          <p:spPr bwMode="auto">
            <a:xfrm>
              <a:off x="6510338" y="6757988"/>
              <a:ext cx="109538" cy="139700"/>
            </a:xfrm>
            <a:custGeom>
              <a:avLst/>
              <a:gdLst>
                <a:gd name="T0" fmla="*/ 14 w 26"/>
                <a:gd name="T1" fmla="*/ 2 h 33"/>
                <a:gd name="T2" fmla="*/ 2 w 26"/>
                <a:gd name="T3" fmla="*/ 23 h 33"/>
                <a:gd name="T4" fmla="*/ 5 w 26"/>
                <a:gd name="T5" fmla="*/ 32 h 33"/>
                <a:gd name="T6" fmla="*/ 8 w 26"/>
                <a:gd name="T7" fmla="*/ 33 h 33"/>
                <a:gd name="T8" fmla="*/ 15 w 26"/>
                <a:gd name="T9" fmla="*/ 30 h 33"/>
                <a:gd name="T10" fmla="*/ 26 w 26"/>
                <a:gd name="T11" fmla="*/ 9 h 33"/>
                <a:gd name="T12" fmla="*/ 15 w 26"/>
                <a:gd name="T13" fmla="*/ 0 h 33"/>
                <a:gd name="T14" fmla="*/ 14 w 26"/>
                <a:gd name="T15" fmla="*/ 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3">
                  <a:moveTo>
                    <a:pt x="14" y="2"/>
                  </a:moveTo>
                  <a:cubicBezTo>
                    <a:pt x="2" y="23"/>
                    <a:pt x="2" y="23"/>
                    <a:pt x="2" y="23"/>
                  </a:cubicBezTo>
                  <a:cubicBezTo>
                    <a:pt x="0" y="26"/>
                    <a:pt x="2" y="31"/>
                    <a:pt x="5" y="32"/>
                  </a:cubicBezTo>
                  <a:cubicBezTo>
                    <a:pt x="6" y="33"/>
                    <a:pt x="7" y="33"/>
                    <a:pt x="8" y="33"/>
                  </a:cubicBezTo>
                  <a:cubicBezTo>
                    <a:pt x="11" y="33"/>
                    <a:pt x="13" y="32"/>
                    <a:pt x="15" y="30"/>
                  </a:cubicBezTo>
                  <a:cubicBezTo>
                    <a:pt x="26" y="9"/>
                    <a:pt x="26" y="9"/>
                    <a:pt x="26" y="9"/>
                  </a:cubicBezTo>
                  <a:cubicBezTo>
                    <a:pt x="22" y="6"/>
                    <a:pt x="19" y="4"/>
                    <a:pt x="15" y="0"/>
                  </a:cubicBezTo>
                  <a:cubicBezTo>
                    <a:pt x="15" y="1"/>
                    <a:pt x="15" y="1"/>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3" name="Freeform 133">
              <a:extLst>
                <a:ext uri="{FF2B5EF4-FFF2-40B4-BE49-F238E27FC236}">
                  <a16:creationId xmlns:a16="http://schemas.microsoft.com/office/drawing/2014/main" id="{2804EDCB-ADF6-449E-A6F7-DABE6334F05C}"/>
                </a:ext>
              </a:extLst>
            </p:cNvPr>
            <p:cNvSpPr>
              <a:spLocks/>
            </p:cNvSpPr>
            <p:nvPr/>
          </p:nvSpPr>
          <p:spPr bwMode="auto">
            <a:xfrm>
              <a:off x="7197726" y="6761163"/>
              <a:ext cx="109538" cy="136525"/>
            </a:xfrm>
            <a:custGeom>
              <a:avLst/>
              <a:gdLst>
                <a:gd name="T0" fmla="*/ 12 w 26"/>
                <a:gd name="T1" fmla="*/ 1 h 32"/>
                <a:gd name="T2" fmla="*/ 11 w 26"/>
                <a:gd name="T3" fmla="*/ 0 h 32"/>
                <a:gd name="T4" fmla="*/ 0 w 26"/>
                <a:gd name="T5" fmla="*/ 8 h 32"/>
                <a:gd name="T6" fmla="*/ 12 w 26"/>
                <a:gd name="T7" fmla="*/ 29 h 32"/>
                <a:gd name="T8" fmla="*/ 18 w 26"/>
                <a:gd name="T9" fmla="*/ 32 h 32"/>
                <a:gd name="T10" fmla="*/ 21 w 26"/>
                <a:gd name="T11" fmla="*/ 31 h 32"/>
                <a:gd name="T12" fmla="*/ 24 w 26"/>
                <a:gd name="T13" fmla="*/ 22 h 32"/>
                <a:gd name="T14" fmla="*/ 12 w 26"/>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2">
                  <a:moveTo>
                    <a:pt x="12" y="1"/>
                  </a:moveTo>
                  <a:cubicBezTo>
                    <a:pt x="12" y="0"/>
                    <a:pt x="12" y="0"/>
                    <a:pt x="11" y="0"/>
                  </a:cubicBezTo>
                  <a:cubicBezTo>
                    <a:pt x="8" y="3"/>
                    <a:pt x="4" y="6"/>
                    <a:pt x="0" y="8"/>
                  </a:cubicBezTo>
                  <a:cubicBezTo>
                    <a:pt x="12" y="29"/>
                    <a:pt x="12" y="29"/>
                    <a:pt x="12" y="29"/>
                  </a:cubicBezTo>
                  <a:cubicBezTo>
                    <a:pt x="13" y="31"/>
                    <a:pt x="15" y="32"/>
                    <a:pt x="18" y="32"/>
                  </a:cubicBezTo>
                  <a:cubicBezTo>
                    <a:pt x="19" y="32"/>
                    <a:pt x="20" y="32"/>
                    <a:pt x="21" y="31"/>
                  </a:cubicBezTo>
                  <a:cubicBezTo>
                    <a:pt x="25" y="30"/>
                    <a:pt x="26" y="25"/>
                    <a:pt x="24" y="22"/>
                  </a:cubicBezTo>
                  <a:lnTo>
                    <a:pt x="1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4" name="Freeform 134">
              <a:extLst>
                <a:ext uri="{FF2B5EF4-FFF2-40B4-BE49-F238E27FC236}">
                  <a16:creationId xmlns:a16="http://schemas.microsoft.com/office/drawing/2014/main" id="{6B41B1EA-5AE4-4AEC-97BE-C0D9CC24D293}"/>
                </a:ext>
              </a:extLst>
            </p:cNvPr>
            <p:cNvSpPr>
              <a:spLocks/>
            </p:cNvSpPr>
            <p:nvPr/>
          </p:nvSpPr>
          <p:spPr bwMode="auto">
            <a:xfrm>
              <a:off x="6451601" y="5913438"/>
              <a:ext cx="911225" cy="915988"/>
            </a:xfrm>
            <a:custGeom>
              <a:avLst/>
              <a:gdLst>
                <a:gd name="T0" fmla="*/ 108 w 215"/>
                <a:gd name="T1" fmla="*/ 202 h 216"/>
                <a:gd name="T2" fmla="*/ 14 w 215"/>
                <a:gd name="T3" fmla="*/ 108 h 216"/>
                <a:gd name="T4" fmla="*/ 108 w 215"/>
                <a:gd name="T5" fmla="*/ 14 h 216"/>
                <a:gd name="T6" fmla="*/ 201 w 215"/>
                <a:gd name="T7" fmla="*/ 90 h 216"/>
                <a:gd name="T8" fmla="*/ 215 w 215"/>
                <a:gd name="T9" fmla="*/ 90 h 216"/>
                <a:gd name="T10" fmla="*/ 108 w 215"/>
                <a:gd name="T11" fmla="*/ 0 h 216"/>
                <a:gd name="T12" fmla="*/ 0 w 215"/>
                <a:gd name="T13" fmla="*/ 108 h 216"/>
                <a:gd name="T14" fmla="*/ 108 w 215"/>
                <a:gd name="T15" fmla="*/ 216 h 216"/>
                <a:gd name="T16" fmla="*/ 215 w 215"/>
                <a:gd name="T17" fmla="*/ 126 h 216"/>
                <a:gd name="T18" fmla="*/ 201 w 215"/>
                <a:gd name="T19" fmla="*/ 126 h 216"/>
                <a:gd name="T20" fmla="*/ 108 w 215"/>
                <a:gd name="T21" fmla="*/ 2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216">
                  <a:moveTo>
                    <a:pt x="108" y="202"/>
                  </a:moveTo>
                  <a:cubicBezTo>
                    <a:pt x="57" y="202"/>
                    <a:pt x="14" y="160"/>
                    <a:pt x="14" y="108"/>
                  </a:cubicBezTo>
                  <a:cubicBezTo>
                    <a:pt x="14" y="56"/>
                    <a:pt x="57" y="14"/>
                    <a:pt x="108" y="14"/>
                  </a:cubicBezTo>
                  <a:cubicBezTo>
                    <a:pt x="154" y="14"/>
                    <a:pt x="192" y="47"/>
                    <a:pt x="201" y="90"/>
                  </a:cubicBezTo>
                  <a:cubicBezTo>
                    <a:pt x="215" y="90"/>
                    <a:pt x="215" y="90"/>
                    <a:pt x="215" y="90"/>
                  </a:cubicBezTo>
                  <a:cubicBezTo>
                    <a:pt x="206" y="39"/>
                    <a:pt x="162" y="0"/>
                    <a:pt x="108" y="0"/>
                  </a:cubicBezTo>
                  <a:cubicBezTo>
                    <a:pt x="49" y="0"/>
                    <a:pt x="0" y="48"/>
                    <a:pt x="0" y="108"/>
                  </a:cubicBezTo>
                  <a:cubicBezTo>
                    <a:pt x="0" y="168"/>
                    <a:pt x="49" y="216"/>
                    <a:pt x="108" y="216"/>
                  </a:cubicBezTo>
                  <a:cubicBezTo>
                    <a:pt x="162" y="216"/>
                    <a:pt x="207" y="177"/>
                    <a:pt x="215" y="126"/>
                  </a:cubicBezTo>
                  <a:cubicBezTo>
                    <a:pt x="201" y="126"/>
                    <a:pt x="201" y="126"/>
                    <a:pt x="201" y="126"/>
                  </a:cubicBezTo>
                  <a:cubicBezTo>
                    <a:pt x="192" y="169"/>
                    <a:pt x="154" y="202"/>
                    <a:pt x="108"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5" name="Freeform 135">
              <a:extLst>
                <a:ext uri="{FF2B5EF4-FFF2-40B4-BE49-F238E27FC236}">
                  <a16:creationId xmlns:a16="http://schemas.microsoft.com/office/drawing/2014/main" id="{F003E7D3-A35C-4B98-BB15-0F75E2EFED8E}"/>
                </a:ext>
              </a:extLst>
            </p:cNvPr>
            <p:cNvSpPr>
              <a:spLocks/>
            </p:cNvSpPr>
            <p:nvPr/>
          </p:nvSpPr>
          <p:spPr bwMode="auto">
            <a:xfrm>
              <a:off x="6619876" y="6083300"/>
              <a:ext cx="568325" cy="576263"/>
            </a:xfrm>
            <a:custGeom>
              <a:avLst/>
              <a:gdLst>
                <a:gd name="T0" fmla="*/ 119 w 134"/>
                <a:gd name="T1" fmla="*/ 50 h 136"/>
                <a:gd name="T2" fmla="*/ 134 w 134"/>
                <a:gd name="T3" fmla="*/ 50 h 136"/>
                <a:gd name="T4" fmla="*/ 68 w 134"/>
                <a:gd name="T5" fmla="*/ 0 h 136"/>
                <a:gd name="T6" fmla="*/ 0 w 134"/>
                <a:gd name="T7" fmla="*/ 68 h 136"/>
                <a:gd name="T8" fmla="*/ 68 w 134"/>
                <a:gd name="T9" fmla="*/ 136 h 136"/>
                <a:gd name="T10" fmla="*/ 134 w 134"/>
                <a:gd name="T11" fmla="*/ 86 h 136"/>
                <a:gd name="T12" fmla="*/ 119 w 134"/>
                <a:gd name="T13" fmla="*/ 86 h 136"/>
                <a:gd name="T14" fmla="*/ 68 w 134"/>
                <a:gd name="T15" fmla="*/ 122 h 136"/>
                <a:gd name="T16" fmla="*/ 14 w 134"/>
                <a:gd name="T17" fmla="*/ 68 h 136"/>
                <a:gd name="T18" fmla="*/ 68 w 134"/>
                <a:gd name="T19" fmla="*/ 14 h 136"/>
                <a:gd name="T20" fmla="*/ 119 w 134"/>
                <a:gd name="T21" fmla="*/ 5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6">
                  <a:moveTo>
                    <a:pt x="119" y="50"/>
                  </a:moveTo>
                  <a:cubicBezTo>
                    <a:pt x="134" y="50"/>
                    <a:pt x="134" y="50"/>
                    <a:pt x="134" y="50"/>
                  </a:cubicBezTo>
                  <a:cubicBezTo>
                    <a:pt x="126" y="21"/>
                    <a:pt x="100" y="0"/>
                    <a:pt x="68" y="0"/>
                  </a:cubicBezTo>
                  <a:cubicBezTo>
                    <a:pt x="31" y="0"/>
                    <a:pt x="0" y="31"/>
                    <a:pt x="0" y="68"/>
                  </a:cubicBezTo>
                  <a:cubicBezTo>
                    <a:pt x="0" y="106"/>
                    <a:pt x="31" y="136"/>
                    <a:pt x="68" y="136"/>
                  </a:cubicBezTo>
                  <a:cubicBezTo>
                    <a:pt x="100" y="136"/>
                    <a:pt x="126" y="115"/>
                    <a:pt x="134" y="86"/>
                  </a:cubicBezTo>
                  <a:cubicBezTo>
                    <a:pt x="119" y="86"/>
                    <a:pt x="119" y="86"/>
                    <a:pt x="119" y="86"/>
                  </a:cubicBezTo>
                  <a:cubicBezTo>
                    <a:pt x="112" y="107"/>
                    <a:pt x="92" y="122"/>
                    <a:pt x="68" y="122"/>
                  </a:cubicBezTo>
                  <a:cubicBezTo>
                    <a:pt x="39" y="122"/>
                    <a:pt x="14" y="98"/>
                    <a:pt x="14" y="68"/>
                  </a:cubicBezTo>
                  <a:cubicBezTo>
                    <a:pt x="14" y="38"/>
                    <a:pt x="39" y="14"/>
                    <a:pt x="68" y="14"/>
                  </a:cubicBezTo>
                  <a:cubicBezTo>
                    <a:pt x="92" y="14"/>
                    <a:pt x="112" y="29"/>
                    <a:pt x="11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6" name="Freeform 136">
              <a:extLst>
                <a:ext uri="{FF2B5EF4-FFF2-40B4-BE49-F238E27FC236}">
                  <a16:creationId xmlns:a16="http://schemas.microsoft.com/office/drawing/2014/main" id="{CF911772-01B8-4799-927A-5130A21ADAFB}"/>
                </a:ext>
              </a:extLst>
            </p:cNvPr>
            <p:cNvSpPr>
              <a:spLocks/>
            </p:cNvSpPr>
            <p:nvPr/>
          </p:nvSpPr>
          <p:spPr bwMode="auto">
            <a:xfrm>
              <a:off x="6908801" y="6240463"/>
              <a:ext cx="755650" cy="266700"/>
            </a:xfrm>
            <a:custGeom>
              <a:avLst/>
              <a:gdLst>
                <a:gd name="T0" fmla="*/ 175 w 178"/>
                <a:gd name="T1" fmla="*/ 51 h 63"/>
                <a:gd name="T2" fmla="*/ 159 w 178"/>
                <a:gd name="T3" fmla="*/ 32 h 63"/>
                <a:gd name="T4" fmla="*/ 175 w 178"/>
                <a:gd name="T5" fmla="*/ 12 h 63"/>
                <a:gd name="T6" fmla="*/ 175 w 178"/>
                <a:gd name="T7" fmla="*/ 2 h 63"/>
                <a:gd name="T8" fmla="*/ 165 w 178"/>
                <a:gd name="T9" fmla="*/ 3 h 63"/>
                <a:gd name="T10" fmla="*/ 148 w 178"/>
                <a:gd name="T11" fmla="*/ 23 h 63"/>
                <a:gd name="T12" fmla="*/ 147 w 178"/>
                <a:gd name="T13" fmla="*/ 24 h 63"/>
                <a:gd name="T14" fmla="*/ 131 w 178"/>
                <a:gd name="T15" fmla="*/ 24 h 63"/>
                <a:gd name="T16" fmla="*/ 141 w 178"/>
                <a:gd name="T17" fmla="*/ 12 h 63"/>
                <a:gd name="T18" fmla="*/ 140 w 178"/>
                <a:gd name="T19" fmla="*/ 2 h 63"/>
                <a:gd name="T20" fmla="*/ 130 w 178"/>
                <a:gd name="T21" fmla="*/ 3 h 63"/>
                <a:gd name="T22" fmla="*/ 113 w 178"/>
                <a:gd name="T23" fmla="*/ 24 h 63"/>
                <a:gd name="T24" fmla="*/ 113 w 178"/>
                <a:gd name="T25" fmla="*/ 24 h 63"/>
                <a:gd name="T26" fmla="*/ 7 w 178"/>
                <a:gd name="T27" fmla="*/ 24 h 63"/>
                <a:gd name="T28" fmla="*/ 0 w 178"/>
                <a:gd name="T29" fmla="*/ 31 h 63"/>
                <a:gd name="T30" fmla="*/ 7 w 178"/>
                <a:gd name="T31" fmla="*/ 38 h 63"/>
                <a:gd name="T32" fmla="*/ 111 w 178"/>
                <a:gd name="T33" fmla="*/ 38 h 63"/>
                <a:gd name="T34" fmla="*/ 112 w 178"/>
                <a:gd name="T35" fmla="*/ 39 h 63"/>
                <a:gd name="T36" fmla="*/ 130 w 178"/>
                <a:gd name="T37" fmla="*/ 60 h 63"/>
                <a:gd name="T38" fmla="*/ 135 w 178"/>
                <a:gd name="T39" fmla="*/ 63 h 63"/>
                <a:gd name="T40" fmla="*/ 140 w 178"/>
                <a:gd name="T41" fmla="*/ 61 h 63"/>
                <a:gd name="T42" fmla="*/ 141 w 178"/>
                <a:gd name="T43" fmla="*/ 51 h 63"/>
                <a:gd name="T44" fmla="*/ 129 w 178"/>
                <a:gd name="T45" fmla="*/ 38 h 63"/>
                <a:gd name="T46" fmla="*/ 146 w 178"/>
                <a:gd name="T47" fmla="*/ 38 h 63"/>
                <a:gd name="T48" fmla="*/ 147 w 178"/>
                <a:gd name="T49" fmla="*/ 39 h 63"/>
                <a:gd name="T50" fmla="*/ 165 w 178"/>
                <a:gd name="T51" fmla="*/ 60 h 63"/>
                <a:gd name="T52" fmla="*/ 170 w 178"/>
                <a:gd name="T53" fmla="*/ 63 h 63"/>
                <a:gd name="T54" fmla="*/ 175 w 178"/>
                <a:gd name="T55" fmla="*/ 61 h 63"/>
                <a:gd name="T56" fmla="*/ 175 w 178"/>
                <a:gd name="T5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 h="63">
                  <a:moveTo>
                    <a:pt x="175" y="51"/>
                  </a:moveTo>
                  <a:cubicBezTo>
                    <a:pt x="159" y="32"/>
                    <a:pt x="159" y="32"/>
                    <a:pt x="159" y="32"/>
                  </a:cubicBezTo>
                  <a:cubicBezTo>
                    <a:pt x="175" y="12"/>
                    <a:pt x="175" y="12"/>
                    <a:pt x="175" y="12"/>
                  </a:cubicBezTo>
                  <a:cubicBezTo>
                    <a:pt x="178" y="9"/>
                    <a:pt x="177" y="5"/>
                    <a:pt x="175" y="2"/>
                  </a:cubicBezTo>
                  <a:cubicBezTo>
                    <a:pt x="172" y="0"/>
                    <a:pt x="167" y="0"/>
                    <a:pt x="165" y="3"/>
                  </a:cubicBezTo>
                  <a:cubicBezTo>
                    <a:pt x="148" y="23"/>
                    <a:pt x="148" y="23"/>
                    <a:pt x="148" y="23"/>
                  </a:cubicBezTo>
                  <a:cubicBezTo>
                    <a:pt x="148" y="23"/>
                    <a:pt x="147" y="24"/>
                    <a:pt x="147" y="24"/>
                  </a:cubicBezTo>
                  <a:cubicBezTo>
                    <a:pt x="131" y="24"/>
                    <a:pt x="131" y="24"/>
                    <a:pt x="131" y="24"/>
                  </a:cubicBezTo>
                  <a:cubicBezTo>
                    <a:pt x="141" y="12"/>
                    <a:pt x="141" y="12"/>
                    <a:pt x="141" y="12"/>
                  </a:cubicBezTo>
                  <a:cubicBezTo>
                    <a:pt x="143" y="9"/>
                    <a:pt x="143" y="5"/>
                    <a:pt x="140" y="2"/>
                  </a:cubicBezTo>
                  <a:cubicBezTo>
                    <a:pt x="137" y="0"/>
                    <a:pt x="132" y="0"/>
                    <a:pt x="130" y="3"/>
                  </a:cubicBezTo>
                  <a:cubicBezTo>
                    <a:pt x="113" y="24"/>
                    <a:pt x="113" y="24"/>
                    <a:pt x="113" y="24"/>
                  </a:cubicBezTo>
                  <a:cubicBezTo>
                    <a:pt x="113" y="24"/>
                    <a:pt x="113" y="24"/>
                    <a:pt x="113" y="24"/>
                  </a:cubicBezTo>
                  <a:cubicBezTo>
                    <a:pt x="7" y="24"/>
                    <a:pt x="7" y="24"/>
                    <a:pt x="7" y="24"/>
                  </a:cubicBezTo>
                  <a:cubicBezTo>
                    <a:pt x="3" y="24"/>
                    <a:pt x="0" y="27"/>
                    <a:pt x="0" y="31"/>
                  </a:cubicBezTo>
                  <a:cubicBezTo>
                    <a:pt x="0" y="35"/>
                    <a:pt x="3" y="38"/>
                    <a:pt x="7" y="38"/>
                  </a:cubicBezTo>
                  <a:cubicBezTo>
                    <a:pt x="111" y="38"/>
                    <a:pt x="111" y="38"/>
                    <a:pt x="111" y="38"/>
                  </a:cubicBezTo>
                  <a:cubicBezTo>
                    <a:pt x="112" y="38"/>
                    <a:pt x="112" y="39"/>
                    <a:pt x="112" y="39"/>
                  </a:cubicBezTo>
                  <a:cubicBezTo>
                    <a:pt x="130" y="60"/>
                    <a:pt x="130" y="60"/>
                    <a:pt x="130" y="60"/>
                  </a:cubicBezTo>
                  <a:cubicBezTo>
                    <a:pt x="131" y="62"/>
                    <a:pt x="133" y="63"/>
                    <a:pt x="135" y="63"/>
                  </a:cubicBezTo>
                  <a:cubicBezTo>
                    <a:pt x="137" y="63"/>
                    <a:pt x="139" y="62"/>
                    <a:pt x="140" y="61"/>
                  </a:cubicBezTo>
                  <a:cubicBezTo>
                    <a:pt x="143" y="59"/>
                    <a:pt x="143" y="54"/>
                    <a:pt x="141" y="51"/>
                  </a:cubicBezTo>
                  <a:cubicBezTo>
                    <a:pt x="129" y="38"/>
                    <a:pt x="129" y="38"/>
                    <a:pt x="129" y="38"/>
                  </a:cubicBezTo>
                  <a:cubicBezTo>
                    <a:pt x="146" y="38"/>
                    <a:pt x="146" y="38"/>
                    <a:pt x="146" y="38"/>
                  </a:cubicBezTo>
                  <a:cubicBezTo>
                    <a:pt x="146" y="38"/>
                    <a:pt x="147" y="39"/>
                    <a:pt x="147" y="39"/>
                  </a:cubicBezTo>
                  <a:cubicBezTo>
                    <a:pt x="165" y="60"/>
                    <a:pt x="165" y="60"/>
                    <a:pt x="165" y="60"/>
                  </a:cubicBezTo>
                  <a:cubicBezTo>
                    <a:pt x="166" y="62"/>
                    <a:pt x="168" y="63"/>
                    <a:pt x="170" y="63"/>
                  </a:cubicBezTo>
                  <a:cubicBezTo>
                    <a:pt x="172" y="63"/>
                    <a:pt x="173" y="62"/>
                    <a:pt x="175" y="61"/>
                  </a:cubicBezTo>
                  <a:cubicBezTo>
                    <a:pt x="177" y="59"/>
                    <a:pt x="178" y="54"/>
                    <a:pt x="17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7" name="Freeform 137">
              <a:extLst>
                <a:ext uri="{FF2B5EF4-FFF2-40B4-BE49-F238E27FC236}">
                  <a16:creationId xmlns:a16="http://schemas.microsoft.com/office/drawing/2014/main" id="{013BB22A-79E2-410D-998F-60639C708F46}"/>
                </a:ext>
              </a:extLst>
            </p:cNvPr>
            <p:cNvSpPr>
              <a:spLocks/>
            </p:cNvSpPr>
            <p:nvPr/>
          </p:nvSpPr>
          <p:spPr bwMode="auto">
            <a:xfrm>
              <a:off x="6786563" y="6248400"/>
              <a:ext cx="223838" cy="246063"/>
            </a:xfrm>
            <a:custGeom>
              <a:avLst/>
              <a:gdLst>
                <a:gd name="T0" fmla="*/ 36 w 53"/>
                <a:gd name="T1" fmla="*/ 11 h 58"/>
                <a:gd name="T2" fmla="*/ 52 w 53"/>
                <a:gd name="T3" fmla="*/ 11 h 58"/>
                <a:gd name="T4" fmla="*/ 29 w 53"/>
                <a:gd name="T5" fmla="*/ 0 h 58"/>
                <a:gd name="T6" fmla="*/ 0 w 53"/>
                <a:gd name="T7" fmla="*/ 29 h 58"/>
                <a:gd name="T8" fmla="*/ 29 w 53"/>
                <a:gd name="T9" fmla="*/ 58 h 58"/>
                <a:gd name="T10" fmla="*/ 53 w 53"/>
                <a:gd name="T11" fmla="*/ 47 h 58"/>
                <a:gd name="T12" fmla="*/ 36 w 53"/>
                <a:gd name="T13" fmla="*/ 47 h 58"/>
                <a:gd name="T14" fmla="*/ 24 w 53"/>
                <a:gd name="T15" fmla="*/ 42 h 58"/>
                <a:gd name="T16" fmla="*/ 19 w 53"/>
                <a:gd name="T17" fmla="*/ 32 h 58"/>
                <a:gd name="T18" fmla="*/ 18 w 53"/>
                <a:gd name="T19" fmla="*/ 29 h 58"/>
                <a:gd name="T20" fmla="*/ 19 w 53"/>
                <a:gd name="T21" fmla="*/ 26 h 58"/>
                <a:gd name="T22" fmla="*/ 36 w 53"/>
                <a:gd name="T23"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8">
                  <a:moveTo>
                    <a:pt x="36" y="11"/>
                  </a:moveTo>
                  <a:cubicBezTo>
                    <a:pt x="52" y="11"/>
                    <a:pt x="52" y="11"/>
                    <a:pt x="52" y="11"/>
                  </a:cubicBezTo>
                  <a:cubicBezTo>
                    <a:pt x="47" y="4"/>
                    <a:pt x="39" y="0"/>
                    <a:pt x="29" y="0"/>
                  </a:cubicBezTo>
                  <a:cubicBezTo>
                    <a:pt x="13" y="0"/>
                    <a:pt x="0" y="13"/>
                    <a:pt x="0" y="29"/>
                  </a:cubicBezTo>
                  <a:cubicBezTo>
                    <a:pt x="0" y="45"/>
                    <a:pt x="13" y="58"/>
                    <a:pt x="29" y="58"/>
                  </a:cubicBezTo>
                  <a:cubicBezTo>
                    <a:pt x="39" y="58"/>
                    <a:pt x="47" y="54"/>
                    <a:pt x="53" y="47"/>
                  </a:cubicBezTo>
                  <a:cubicBezTo>
                    <a:pt x="36" y="47"/>
                    <a:pt x="36" y="47"/>
                    <a:pt x="36" y="47"/>
                  </a:cubicBezTo>
                  <a:cubicBezTo>
                    <a:pt x="31" y="47"/>
                    <a:pt x="27" y="45"/>
                    <a:pt x="24" y="42"/>
                  </a:cubicBezTo>
                  <a:cubicBezTo>
                    <a:pt x="21" y="39"/>
                    <a:pt x="19" y="36"/>
                    <a:pt x="19" y="32"/>
                  </a:cubicBezTo>
                  <a:cubicBezTo>
                    <a:pt x="18" y="31"/>
                    <a:pt x="18" y="30"/>
                    <a:pt x="18" y="29"/>
                  </a:cubicBezTo>
                  <a:cubicBezTo>
                    <a:pt x="18" y="28"/>
                    <a:pt x="18" y="27"/>
                    <a:pt x="19" y="26"/>
                  </a:cubicBezTo>
                  <a:cubicBezTo>
                    <a:pt x="20" y="18"/>
                    <a:pt x="27" y="11"/>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48" name="CaixaDeTexto 115">
            <a:extLst>
              <a:ext uri="{FF2B5EF4-FFF2-40B4-BE49-F238E27FC236}">
                <a16:creationId xmlns:a16="http://schemas.microsoft.com/office/drawing/2014/main" id="{920B9930-9C4A-4AAA-B406-8FD4DD4D075B}"/>
              </a:ext>
            </a:extLst>
          </p:cNvPr>
          <p:cNvSpPr txBox="1"/>
          <p:nvPr/>
        </p:nvSpPr>
        <p:spPr>
          <a:xfrm rot="20063499">
            <a:off x="6893717" y="3333701"/>
            <a:ext cx="1423673" cy="480131"/>
          </a:xfrm>
          <a:prstGeom prst="rect">
            <a:avLst/>
          </a:prstGeom>
          <a:noFill/>
        </p:spPr>
        <p:txBody>
          <a:bodyPr wrap="square" rtlCol="0">
            <a:spAutoFit/>
          </a:bodyPr>
          <a:lstStyle/>
          <a:p>
            <a:pPr>
              <a:lnSpc>
                <a:spcPct val="90000"/>
              </a:lnSpc>
              <a:spcBef>
                <a:spcPts val="200"/>
              </a:spcBef>
              <a:spcAft>
                <a:spcPts val="200"/>
              </a:spcAft>
            </a:pPr>
            <a:r>
              <a:rPr lang="en-US" sz="2800" b="1" i="1" dirty="0">
                <a:solidFill>
                  <a:srgbClr val="043CAC"/>
                </a:solidFill>
                <a:latin typeface="Segoe UI" panose="020B0502040204020203" pitchFamily="34" charset="0"/>
                <a:ea typeface="Segoe UI" panose="020B0502040204020203" pitchFamily="34" charset="0"/>
                <a:cs typeface="Segoe UI" panose="020B0502040204020203" pitchFamily="34" charset="0"/>
              </a:rPr>
              <a:t>Digital</a:t>
            </a:r>
            <a:endParaRPr lang="pt-BR" sz="2800" i="1" dirty="0">
              <a:solidFill>
                <a:srgbClr val="043CAC"/>
              </a:solidFill>
              <a:latin typeface="Segoe UI" panose="020B0502040204020203" pitchFamily="34" charset="0"/>
              <a:ea typeface="Segoe UI" panose="020B0502040204020203" pitchFamily="34" charset="0"/>
              <a:cs typeface="Segoe UI" panose="020B0502040204020203" pitchFamily="34" charset="0"/>
            </a:endParaRPr>
          </a:p>
        </p:txBody>
      </p:sp>
      <p:sp>
        <p:nvSpPr>
          <p:cNvPr id="149" name="CaixaDeTexto 115">
            <a:extLst>
              <a:ext uri="{FF2B5EF4-FFF2-40B4-BE49-F238E27FC236}">
                <a16:creationId xmlns:a16="http://schemas.microsoft.com/office/drawing/2014/main" id="{E816C804-38CC-49C9-989E-3E748FD21A5D}"/>
              </a:ext>
            </a:extLst>
          </p:cNvPr>
          <p:cNvSpPr txBox="1"/>
          <p:nvPr/>
        </p:nvSpPr>
        <p:spPr>
          <a:xfrm rot="21446286">
            <a:off x="7982962" y="4226385"/>
            <a:ext cx="1578519" cy="480131"/>
          </a:xfrm>
          <a:prstGeom prst="rect">
            <a:avLst/>
          </a:prstGeom>
          <a:noFill/>
        </p:spPr>
        <p:txBody>
          <a:bodyPr wrap="square" rtlCol="0">
            <a:spAutoFit/>
          </a:bodyPr>
          <a:lstStyle/>
          <a:p>
            <a:pPr>
              <a:lnSpc>
                <a:spcPct val="90000"/>
              </a:lnSpc>
              <a:spcBef>
                <a:spcPts val="200"/>
              </a:spcBef>
              <a:spcAft>
                <a:spcPts val="200"/>
              </a:spcAft>
            </a:pPr>
            <a:r>
              <a:rPr lang="en-US" sz="2800" b="1" i="1" dirty="0">
                <a:solidFill>
                  <a:schemeClr val="bg1"/>
                </a:solidFill>
                <a:latin typeface="Segoe UI" panose="020B0502040204020203" pitchFamily="34" charset="0"/>
                <a:ea typeface="Segoe UI" panose="020B0502040204020203" pitchFamily="34" charset="0"/>
                <a:cs typeface="Segoe UI" panose="020B0502040204020203" pitchFamily="34" charset="0"/>
              </a:rPr>
              <a:t>NO ATM</a:t>
            </a:r>
            <a:endParaRPr lang="pt-BR" sz="28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50" name="CaixaDeTexto 115">
            <a:extLst>
              <a:ext uri="{FF2B5EF4-FFF2-40B4-BE49-F238E27FC236}">
                <a16:creationId xmlns:a16="http://schemas.microsoft.com/office/drawing/2014/main" id="{05D58A18-EA24-48DA-BA39-82B97B86F9A7}"/>
              </a:ext>
            </a:extLst>
          </p:cNvPr>
          <p:cNvSpPr txBox="1"/>
          <p:nvPr/>
        </p:nvSpPr>
        <p:spPr>
          <a:xfrm rot="831603">
            <a:off x="9755980" y="4252040"/>
            <a:ext cx="1838649" cy="867930"/>
          </a:xfrm>
          <a:prstGeom prst="rect">
            <a:avLst/>
          </a:prstGeom>
          <a:noFill/>
        </p:spPr>
        <p:txBody>
          <a:bodyPr wrap="square" rtlCol="0">
            <a:spAutoFit/>
          </a:bodyPr>
          <a:lstStyle/>
          <a:p>
            <a:pPr>
              <a:lnSpc>
                <a:spcPct val="90000"/>
              </a:lnSpc>
              <a:spcBef>
                <a:spcPts val="200"/>
              </a:spcBef>
              <a:spcAft>
                <a:spcPts val="200"/>
              </a:spcAft>
            </a:pPr>
            <a:r>
              <a:rPr lang="pt-BR" sz="2800" i="1" dirty="0">
                <a:solidFill>
                  <a:srgbClr val="DBD610"/>
                </a:solidFill>
                <a:latin typeface="Segoe UI" panose="020B0502040204020203" pitchFamily="34" charset="0"/>
                <a:ea typeface="Segoe UI" panose="020B0502040204020203" pitchFamily="34" charset="0"/>
                <a:cs typeface="Segoe UI" panose="020B0502040204020203" pitchFamily="34" charset="0"/>
              </a:rPr>
              <a:t>Money anywhere</a:t>
            </a:r>
          </a:p>
        </p:txBody>
      </p:sp>
      <p:sp>
        <p:nvSpPr>
          <p:cNvPr id="151" name="CaixaDeTexto 115">
            <a:extLst>
              <a:ext uri="{FF2B5EF4-FFF2-40B4-BE49-F238E27FC236}">
                <a16:creationId xmlns:a16="http://schemas.microsoft.com/office/drawing/2014/main" id="{25450F1E-FA33-43FE-915E-AF8A84E98A74}"/>
              </a:ext>
            </a:extLst>
          </p:cNvPr>
          <p:cNvSpPr txBox="1"/>
          <p:nvPr/>
        </p:nvSpPr>
        <p:spPr>
          <a:xfrm rot="20355570">
            <a:off x="8392256" y="4673573"/>
            <a:ext cx="1578519" cy="1255728"/>
          </a:xfrm>
          <a:prstGeom prst="rect">
            <a:avLst/>
          </a:prstGeom>
          <a:noFill/>
        </p:spPr>
        <p:txBody>
          <a:bodyPr wrap="square" rtlCol="0">
            <a:spAutoFit/>
          </a:bodyPr>
          <a:lstStyle/>
          <a:p>
            <a:pPr>
              <a:lnSpc>
                <a:spcPct val="90000"/>
              </a:lnSpc>
              <a:spcBef>
                <a:spcPts val="200"/>
              </a:spcBef>
              <a:spcAft>
                <a:spcPts val="200"/>
              </a:spcAft>
            </a:pPr>
            <a:r>
              <a:rPr lang="en-US" sz="2800" b="1" i="1" dirty="0">
                <a:solidFill>
                  <a:schemeClr val="bg1"/>
                </a:solidFill>
                <a:latin typeface="Segoe UI" panose="020B0502040204020203" pitchFamily="34" charset="0"/>
                <a:ea typeface="Segoe UI" panose="020B0502040204020203" pitchFamily="34" charset="0"/>
                <a:cs typeface="Segoe UI" panose="020B0502040204020203" pitchFamily="34" charset="0"/>
              </a:rPr>
              <a:t>NO theft of money</a:t>
            </a:r>
            <a:endParaRPr lang="pt-BR" sz="2800"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52" name="CaixaDeTexto 115">
            <a:extLst>
              <a:ext uri="{FF2B5EF4-FFF2-40B4-BE49-F238E27FC236}">
                <a16:creationId xmlns:a16="http://schemas.microsoft.com/office/drawing/2014/main" id="{8789B053-295B-4A64-BE13-BE669E86E2EC}"/>
              </a:ext>
            </a:extLst>
          </p:cNvPr>
          <p:cNvSpPr txBox="1"/>
          <p:nvPr/>
        </p:nvSpPr>
        <p:spPr>
          <a:xfrm rot="766632">
            <a:off x="8275699" y="3280826"/>
            <a:ext cx="1838649" cy="867930"/>
          </a:xfrm>
          <a:prstGeom prst="rect">
            <a:avLst/>
          </a:prstGeom>
          <a:noFill/>
        </p:spPr>
        <p:txBody>
          <a:bodyPr wrap="square" rtlCol="0">
            <a:spAutoFit/>
          </a:bodyPr>
          <a:lstStyle/>
          <a:p>
            <a:pPr>
              <a:lnSpc>
                <a:spcPct val="90000"/>
              </a:lnSpc>
              <a:spcBef>
                <a:spcPts val="200"/>
              </a:spcBef>
              <a:spcAft>
                <a:spcPts val="200"/>
              </a:spcAft>
            </a:pPr>
            <a:r>
              <a:rPr lang="pt-BR" sz="2800" i="1" dirty="0">
                <a:solidFill>
                  <a:schemeClr val="bg1"/>
                </a:solidFill>
                <a:latin typeface="Segoe UI" panose="020B0502040204020203" pitchFamily="34" charset="0"/>
                <a:ea typeface="Segoe UI" panose="020B0502040204020203" pitchFamily="34" charset="0"/>
                <a:cs typeface="Segoe UI" panose="020B0502040204020203" pitchFamily="34" charset="0"/>
              </a:rPr>
              <a:t>NO FAKE MONEY</a:t>
            </a:r>
          </a:p>
        </p:txBody>
      </p:sp>
      <p:sp>
        <p:nvSpPr>
          <p:cNvPr id="153" name="CaixaDeTexto 115">
            <a:extLst>
              <a:ext uri="{FF2B5EF4-FFF2-40B4-BE49-F238E27FC236}">
                <a16:creationId xmlns:a16="http://schemas.microsoft.com/office/drawing/2014/main" id="{7F7E15A1-F95B-4335-9357-3CC747FA4940}"/>
              </a:ext>
            </a:extLst>
          </p:cNvPr>
          <p:cNvSpPr txBox="1"/>
          <p:nvPr/>
        </p:nvSpPr>
        <p:spPr>
          <a:xfrm rot="766632">
            <a:off x="9908446" y="5624896"/>
            <a:ext cx="1838649" cy="480131"/>
          </a:xfrm>
          <a:prstGeom prst="rect">
            <a:avLst/>
          </a:prstGeom>
          <a:noFill/>
        </p:spPr>
        <p:txBody>
          <a:bodyPr wrap="square" rtlCol="0">
            <a:spAutoFit/>
          </a:bodyPr>
          <a:lstStyle/>
          <a:p>
            <a:pPr>
              <a:lnSpc>
                <a:spcPct val="90000"/>
              </a:lnSpc>
              <a:spcBef>
                <a:spcPts val="200"/>
              </a:spcBef>
              <a:spcAft>
                <a:spcPts val="200"/>
              </a:spcAft>
            </a:pPr>
            <a:r>
              <a:rPr lang="pt-BR" sz="2800" i="1" dirty="0">
                <a:solidFill>
                  <a:schemeClr val="bg1"/>
                </a:solidFill>
                <a:latin typeface="Segoe UI" panose="020B0502040204020203" pitchFamily="34" charset="0"/>
                <a:ea typeface="Segoe UI" panose="020B0502040204020203" pitchFamily="34" charset="0"/>
                <a:cs typeface="Segoe UI" panose="020B0502040204020203" pitchFamily="34" charset="0"/>
              </a:rPr>
              <a:t>NO RISK</a:t>
            </a:r>
          </a:p>
        </p:txBody>
      </p:sp>
      <p:sp>
        <p:nvSpPr>
          <p:cNvPr id="154" name="CaixaDeTexto 115">
            <a:extLst>
              <a:ext uri="{FF2B5EF4-FFF2-40B4-BE49-F238E27FC236}">
                <a16:creationId xmlns:a16="http://schemas.microsoft.com/office/drawing/2014/main" id="{D39F3419-2A12-4032-BF97-92DF9790FCA5}"/>
              </a:ext>
            </a:extLst>
          </p:cNvPr>
          <p:cNvSpPr txBox="1"/>
          <p:nvPr/>
        </p:nvSpPr>
        <p:spPr>
          <a:xfrm rot="1323476">
            <a:off x="6689892" y="4943472"/>
            <a:ext cx="1838649" cy="1255728"/>
          </a:xfrm>
          <a:prstGeom prst="rect">
            <a:avLst/>
          </a:prstGeom>
          <a:noFill/>
        </p:spPr>
        <p:txBody>
          <a:bodyPr wrap="square" rtlCol="0">
            <a:spAutoFit/>
          </a:bodyPr>
          <a:lstStyle/>
          <a:p>
            <a:pPr>
              <a:lnSpc>
                <a:spcPct val="90000"/>
              </a:lnSpc>
              <a:spcBef>
                <a:spcPts val="200"/>
              </a:spcBef>
              <a:spcAft>
                <a:spcPts val="200"/>
              </a:spcAft>
            </a:pPr>
            <a:r>
              <a:rPr lang="pt-BR" sz="2800" i="1" dirty="0">
                <a:solidFill>
                  <a:schemeClr val="bg1"/>
                </a:solidFill>
                <a:latin typeface="Segoe UI" panose="020B0502040204020203" pitchFamily="34" charset="0"/>
                <a:ea typeface="Segoe UI" panose="020B0502040204020203" pitchFamily="34" charset="0"/>
                <a:cs typeface="Segoe UI" panose="020B0502040204020203" pitchFamily="34" charset="0"/>
              </a:rPr>
              <a:t>NO exchange shop</a:t>
            </a:r>
          </a:p>
        </p:txBody>
      </p:sp>
      <p:sp>
        <p:nvSpPr>
          <p:cNvPr id="157" name="CaixaDeTexto 115">
            <a:extLst>
              <a:ext uri="{FF2B5EF4-FFF2-40B4-BE49-F238E27FC236}">
                <a16:creationId xmlns:a16="http://schemas.microsoft.com/office/drawing/2014/main" id="{FBEEB663-0507-4656-9D67-05BD93CDEBA8}"/>
              </a:ext>
            </a:extLst>
          </p:cNvPr>
          <p:cNvSpPr txBox="1"/>
          <p:nvPr/>
        </p:nvSpPr>
        <p:spPr>
          <a:xfrm rot="2086018">
            <a:off x="9755980" y="3470716"/>
            <a:ext cx="1838649" cy="480131"/>
          </a:xfrm>
          <a:prstGeom prst="rect">
            <a:avLst/>
          </a:prstGeom>
          <a:noFill/>
        </p:spPr>
        <p:txBody>
          <a:bodyPr wrap="square" rtlCol="0">
            <a:spAutoFit/>
          </a:bodyPr>
          <a:lstStyle/>
          <a:p>
            <a:pPr>
              <a:lnSpc>
                <a:spcPct val="90000"/>
              </a:lnSpc>
              <a:spcBef>
                <a:spcPts val="200"/>
              </a:spcBef>
              <a:spcAft>
                <a:spcPts val="200"/>
              </a:spcAft>
            </a:pPr>
            <a:r>
              <a:rPr lang="pt-BR" sz="2800" i="1" dirty="0">
                <a:solidFill>
                  <a:schemeClr val="bg1"/>
                </a:solidFill>
                <a:latin typeface="Segoe UI" panose="020B0502040204020203" pitchFamily="34" charset="0"/>
                <a:ea typeface="Segoe UI" panose="020B0502040204020203" pitchFamily="34" charset="0"/>
                <a:cs typeface="Segoe UI" panose="020B0502040204020203" pitchFamily="34" charset="0"/>
              </a:rPr>
              <a:t>Less  Taxes</a:t>
            </a:r>
          </a:p>
        </p:txBody>
      </p:sp>
      <p:sp>
        <p:nvSpPr>
          <p:cNvPr id="158" name="CaixaDeTexto 115">
            <a:extLst>
              <a:ext uri="{FF2B5EF4-FFF2-40B4-BE49-F238E27FC236}">
                <a16:creationId xmlns:a16="http://schemas.microsoft.com/office/drawing/2014/main" id="{C07BF00B-AE5C-4C06-8C94-F715BD72F7F1}"/>
              </a:ext>
            </a:extLst>
          </p:cNvPr>
          <p:cNvSpPr txBox="1"/>
          <p:nvPr/>
        </p:nvSpPr>
        <p:spPr>
          <a:xfrm rot="859531">
            <a:off x="6263585" y="4125537"/>
            <a:ext cx="1578519" cy="590931"/>
          </a:xfrm>
          <a:prstGeom prst="rect">
            <a:avLst/>
          </a:prstGeom>
          <a:noFill/>
        </p:spPr>
        <p:txBody>
          <a:bodyPr wrap="square" rtlCol="0">
            <a:spAutoFit/>
          </a:bodyPr>
          <a:lstStyle/>
          <a:p>
            <a:pPr>
              <a:lnSpc>
                <a:spcPct val="90000"/>
              </a:lnSpc>
              <a:spcBef>
                <a:spcPts val="200"/>
              </a:spcBef>
              <a:spcAft>
                <a:spcPts val="200"/>
              </a:spcAft>
            </a:pPr>
            <a:r>
              <a:rPr lang="en-US" b="1" i="1" dirty="0">
                <a:solidFill>
                  <a:schemeClr val="bg1"/>
                </a:solidFill>
                <a:latin typeface="Segoe UI" panose="020B0502040204020203" pitchFamily="34" charset="0"/>
                <a:ea typeface="Segoe UI" panose="020B0502040204020203" pitchFamily="34" charset="0"/>
                <a:cs typeface="Segoe UI" panose="020B0502040204020203" pitchFamily="34" charset="0"/>
              </a:rPr>
              <a:t>printable money</a:t>
            </a:r>
            <a:endParaRPr lang="pt-BR" i="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5" name="Conector reto 33">
            <a:extLst>
              <a:ext uri="{FF2B5EF4-FFF2-40B4-BE49-F238E27FC236}">
                <a16:creationId xmlns:a16="http://schemas.microsoft.com/office/drawing/2014/main" id="{3F406EA4-97CE-4329-B72F-1208CE90F038}"/>
              </a:ext>
            </a:extLst>
          </p:cNvPr>
          <p:cNvCxnSpPr/>
          <p:nvPr/>
        </p:nvCxnSpPr>
        <p:spPr>
          <a:xfrm>
            <a:off x="3370200" y="3235123"/>
            <a:ext cx="0" cy="2771077"/>
          </a:xfrm>
          <a:prstGeom prst="line">
            <a:avLst/>
          </a:prstGeom>
          <a:ln w="38100" cap="rnd">
            <a:solidFill>
              <a:srgbClr val="24A87C"/>
            </a:solidFill>
            <a:prstDash val="sysDot"/>
            <a:round/>
          </a:ln>
        </p:spPr>
        <p:style>
          <a:lnRef idx="1">
            <a:schemeClr val="accent1"/>
          </a:lnRef>
          <a:fillRef idx="0">
            <a:schemeClr val="accent1"/>
          </a:fillRef>
          <a:effectRef idx="0">
            <a:schemeClr val="accent1"/>
          </a:effectRef>
          <a:fontRef idx="minor">
            <a:schemeClr val="tx1"/>
          </a:fontRef>
        </p:style>
      </p:cxnSp>
      <p:cxnSp>
        <p:nvCxnSpPr>
          <p:cNvPr id="66" name="Conector reto 33">
            <a:extLst>
              <a:ext uri="{FF2B5EF4-FFF2-40B4-BE49-F238E27FC236}">
                <a16:creationId xmlns:a16="http://schemas.microsoft.com/office/drawing/2014/main" id="{7FB940F7-006E-4D51-9F48-0B3F471F189F}"/>
              </a:ext>
            </a:extLst>
          </p:cNvPr>
          <p:cNvCxnSpPr/>
          <p:nvPr/>
        </p:nvCxnSpPr>
        <p:spPr>
          <a:xfrm>
            <a:off x="637236" y="3235123"/>
            <a:ext cx="0" cy="2771077"/>
          </a:xfrm>
          <a:prstGeom prst="line">
            <a:avLst/>
          </a:prstGeom>
          <a:ln w="38100" cap="rnd">
            <a:solidFill>
              <a:srgbClr val="24A87C"/>
            </a:solidFill>
            <a:prstDash val="sysDot"/>
            <a:round/>
          </a:ln>
        </p:spPr>
        <p:style>
          <a:lnRef idx="1">
            <a:schemeClr val="accent1"/>
          </a:lnRef>
          <a:fillRef idx="0">
            <a:schemeClr val="accent1"/>
          </a:fillRef>
          <a:effectRef idx="0">
            <a:schemeClr val="accent1"/>
          </a:effectRef>
          <a:fontRef idx="minor">
            <a:schemeClr val="tx1"/>
          </a:fontRef>
        </p:style>
      </p:cxnSp>
      <p:cxnSp>
        <p:nvCxnSpPr>
          <p:cNvPr id="67" name="Conector reto 33">
            <a:extLst>
              <a:ext uri="{FF2B5EF4-FFF2-40B4-BE49-F238E27FC236}">
                <a16:creationId xmlns:a16="http://schemas.microsoft.com/office/drawing/2014/main" id="{D2BD69B2-4276-49F2-BEC4-A7F39B137655}"/>
              </a:ext>
            </a:extLst>
          </p:cNvPr>
          <p:cNvCxnSpPr/>
          <p:nvPr/>
        </p:nvCxnSpPr>
        <p:spPr>
          <a:xfrm>
            <a:off x="6103164" y="3235123"/>
            <a:ext cx="0" cy="2771077"/>
          </a:xfrm>
          <a:prstGeom prst="line">
            <a:avLst/>
          </a:prstGeom>
          <a:ln w="38100" cap="rnd">
            <a:solidFill>
              <a:srgbClr val="24A87C"/>
            </a:solidFill>
            <a:prstDash val="sysDot"/>
            <a:round/>
          </a:ln>
        </p:spPr>
        <p:style>
          <a:lnRef idx="1">
            <a:schemeClr val="accent1"/>
          </a:lnRef>
          <a:fillRef idx="0">
            <a:schemeClr val="accent1"/>
          </a:fillRef>
          <a:effectRef idx="0">
            <a:schemeClr val="accent1"/>
          </a:effectRef>
          <a:fontRef idx="minor">
            <a:schemeClr val="tx1"/>
          </a:fontRef>
        </p:style>
      </p:cxnSp>
      <p:sp>
        <p:nvSpPr>
          <p:cNvPr id="77" name="CaixaDeTexto 115">
            <a:extLst>
              <a:ext uri="{FF2B5EF4-FFF2-40B4-BE49-F238E27FC236}">
                <a16:creationId xmlns:a16="http://schemas.microsoft.com/office/drawing/2014/main" id="{B4B5DF51-BAAA-4905-8B02-67FE5D160BE3}"/>
              </a:ext>
            </a:extLst>
          </p:cNvPr>
          <p:cNvSpPr txBox="1"/>
          <p:nvPr/>
        </p:nvSpPr>
        <p:spPr>
          <a:xfrm rot="831603">
            <a:off x="9755979" y="4252040"/>
            <a:ext cx="1838649" cy="867930"/>
          </a:xfrm>
          <a:prstGeom prst="rect">
            <a:avLst/>
          </a:prstGeom>
          <a:noFill/>
        </p:spPr>
        <p:txBody>
          <a:bodyPr wrap="square" rtlCol="0">
            <a:spAutoFit/>
          </a:bodyPr>
          <a:lstStyle/>
          <a:p>
            <a:pPr>
              <a:lnSpc>
                <a:spcPct val="90000"/>
              </a:lnSpc>
              <a:spcBef>
                <a:spcPts val="200"/>
              </a:spcBef>
              <a:spcAft>
                <a:spcPts val="200"/>
              </a:spcAft>
            </a:pPr>
            <a:r>
              <a:rPr lang="pt-BR" sz="2800" i="1" dirty="0">
                <a:solidFill>
                  <a:srgbClr val="24A87C"/>
                </a:solidFill>
                <a:latin typeface="Segoe UI" panose="020B0502040204020203" pitchFamily="34" charset="0"/>
                <a:ea typeface="Segoe UI" panose="020B0502040204020203" pitchFamily="34" charset="0"/>
                <a:cs typeface="Segoe UI" panose="020B0502040204020203" pitchFamily="34" charset="0"/>
              </a:rPr>
              <a:t>Money anywhere</a:t>
            </a:r>
          </a:p>
        </p:txBody>
      </p:sp>
      <p:sp>
        <p:nvSpPr>
          <p:cNvPr id="79" name="CaixaDeTexto 115">
            <a:extLst>
              <a:ext uri="{FF2B5EF4-FFF2-40B4-BE49-F238E27FC236}">
                <a16:creationId xmlns:a16="http://schemas.microsoft.com/office/drawing/2014/main" id="{1E6532F2-EB7E-4117-8504-08BDB40E4A16}"/>
              </a:ext>
            </a:extLst>
          </p:cNvPr>
          <p:cNvSpPr txBox="1"/>
          <p:nvPr/>
        </p:nvSpPr>
        <p:spPr>
          <a:xfrm rot="2086018">
            <a:off x="9755979" y="3470716"/>
            <a:ext cx="1838649" cy="480131"/>
          </a:xfrm>
          <a:prstGeom prst="rect">
            <a:avLst/>
          </a:prstGeom>
          <a:noFill/>
        </p:spPr>
        <p:txBody>
          <a:bodyPr wrap="square" rtlCol="0">
            <a:spAutoFit/>
          </a:bodyPr>
          <a:lstStyle/>
          <a:p>
            <a:pPr>
              <a:lnSpc>
                <a:spcPct val="90000"/>
              </a:lnSpc>
              <a:spcBef>
                <a:spcPts val="200"/>
              </a:spcBef>
              <a:spcAft>
                <a:spcPts val="200"/>
              </a:spcAft>
            </a:pPr>
            <a:r>
              <a:rPr lang="pt-BR" sz="2800" i="1" dirty="0">
                <a:solidFill>
                  <a:schemeClr val="bg1"/>
                </a:solidFill>
                <a:latin typeface="Segoe UI" panose="020B0502040204020203" pitchFamily="34" charset="0"/>
                <a:ea typeface="Segoe UI" panose="020B0502040204020203" pitchFamily="34" charset="0"/>
                <a:cs typeface="Segoe UI" panose="020B0502040204020203" pitchFamily="34" charset="0"/>
              </a:rPr>
              <a:t>Less  Taxes</a:t>
            </a:r>
          </a:p>
        </p:txBody>
      </p:sp>
    </p:spTree>
    <p:extLst>
      <p:ext uri="{BB962C8B-B14F-4D97-AF65-F5344CB8AC3E}">
        <p14:creationId xmlns:p14="http://schemas.microsoft.com/office/powerpoint/2010/main" val="420155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1862</TotalTime>
  <Words>944</Words>
  <Application>Microsoft Office PowerPoint</Application>
  <PresentationFormat>Widescreen</PresentationFormat>
  <Paragraphs>224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Segoe UI</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Thailani Gabriel Tiezzi</dc:creator>
  <cp:lastModifiedBy>Rafaela Polanski</cp:lastModifiedBy>
  <cp:revision>245</cp:revision>
  <dcterms:created xsi:type="dcterms:W3CDTF">2016-10-04T18:54:32Z</dcterms:created>
  <dcterms:modified xsi:type="dcterms:W3CDTF">2019-06-02T20:17:30Z</dcterms:modified>
</cp:coreProperties>
</file>